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2000" cy="6858000"/>
  <p:notesSz cx="6858000" cy="12192000"/>
  <p:embeddedFontLst>
    <p:embeddedFont>
      <p:font typeface="Hedvig Letters Sans" charset="-122" pitchFamily="34"/>
      <p:regular r:id="rId17"/>
    </p:embeddedFont>
    <p:embeddedFont>
      <p:font typeface="Liter" charset="-122" pitchFamily="34"/>
      <p:regular r:id="rId18"/>
    </p:embeddedFont>
    <p:embeddedFont>
      <p:font typeface="Quattrocento Sans" charset="-122" pitchFamily="34"/>
      <p:regular r:id="rId19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thumbs.dreamstime.com/de78faf3d094a07623469adac952368d3660bd5f.jpg">    </p:cNvPr>
          <p:cNvPicPr>
            <a:picLocks noChangeAspect="1"/>
          </p:cNvPicPr>
          <p:nvPr/>
        </p:nvPicPr>
        <p:blipFill>
          <a:blip r:embed="rId1">
            <a:alphaModFix amt="40000"/>
          </a:blip>
          <a:srcRect l="0" r="0" t="7786" b="7786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0A0A0F">
                  <a:alpha val="95000"/>
                </a:srgbClr>
              </a:gs>
              <a:gs pos="50000">
                <a:srgbClr val="0A0A0F">
                  <a:alpha val="85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400050" y="2019300"/>
            <a:ext cx="1428750" cy="419100"/>
          </a:xfrm>
          <a:custGeom>
            <a:avLst/>
            <a:gdLst/>
            <a:ahLst/>
            <a:cxnLst/>
            <a:rect l="l" t="t" r="r" b="b"/>
            <a:pathLst>
              <a:path w="1428750" h="419100">
                <a:moveTo>
                  <a:pt x="0" y="0"/>
                </a:moveTo>
                <a:lnTo>
                  <a:pt x="1428750" y="0"/>
                </a:lnTo>
                <a:lnTo>
                  <a:pt x="1428750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solidFill>
            <a:srgbClr val="33FF00">
              <a:alpha val="14902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400050" y="2019300"/>
            <a:ext cx="38100" cy="419100"/>
          </a:xfrm>
          <a:custGeom>
            <a:avLst/>
            <a:gdLst/>
            <a:ahLst/>
            <a:cxnLst/>
            <a:rect l="l" t="t" r="r" b="b"/>
            <a:pathLst>
              <a:path w="38100" h="419100">
                <a:moveTo>
                  <a:pt x="0" y="0"/>
                </a:moveTo>
                <a:lnTo>
                  <a:pt x="38100" y="0"/>
                </a:lnTo>
                <a:lnTo>
                  <a:pt x="38100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6" name="Text 3"/>
          <p:cNvSpPr/>
          <p:nvPr/>
        </p:nvSpPr>
        <p:spPr>
          <a:xfrm>
            <a:off x="609600" y="2095500"/>
            <a:ext cx="11144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spc="135" kern="0" dirty="0">
                <a:solidFill>
                  <a:srgbClr val="33FF0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LECCIÓN 1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381000" y="2743200"/>
            <a:ext cx="118872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7200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Introducción al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7200" b="1" dirty="0">
                <a:solidFill>
                  <a:srgbClr val="33FF0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Vibe Coding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81000" y="4800600"/>
            <a:ext cx="74580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dirty="0">
                <a:solidFill>
                  <a:srgbClr val="E2E8F0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Fundamentos, Conceptos y Paradigma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423863" y="5619750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57150" y="0"/>
                </a:moveTo>
                <a:cubicBezTo>
                  <a:pt x="49247" y="0"/>
                  <a:pt x="42863" y="6385"/>
                  <a:pt x="42863" y="14288"/>
                </a:cubicBezTo>
                <a:lnTo>
                  <a:pt x="42863" y="28575"/>
                </a:lnTo>
                <a:lnTo>
                  <a:pt x="28575" y="28575"/>
                </a:lnTo>
                <a:cubicBezTo>
                  <a:pt x="12814" y="28575"/>
                  <a:pt x="0" y="41389"/>
                  <a:pt x="0" y="57150"/>
                </a:cubicBezTo>
                <a:lnTo>
                  <a:pt x="0" y="78581"/>
                </a:lnTo>
                <a:lnTo>
                  <a:pt x="200025" y="78581"/>
                </a:lnTo>
                <a:lnTo>
                  <a:pt x="200025" y="57150"/>
                </a:lnTo>
                <a:cubicBezTo>
                  <a:pt x="200025" y="41389"/>
                  <a:pt x="187211" y="28575"/>
                  <a:pt x="171450" y="28575"/>
                </a:cubicBezTo>
                <a:lnTo>
                  <a:pt x="157163" y="28575"/>
                </a:lnTo>
                <a:lnTo>
                  <a:pt x="157163" y="14288"/>
                </a:lnTo>
                <a:cubicBezTo>
                  <a:pt x="157163" y="6385"/>
                  <a:pt x="150778" y="0"/>
                  <a:pt x="142875" y="0"/>
                </a:cubicBezTo>
                <a:cubicBezTo>
                  <a:pt x="134972" y="0"/>
                  <a:pt x="128588" y="6385"/>
                  <a:pt x="128588" y="14288"/>
                </a:cubicBezTo>
                <a:lnTo>
                  <a:pt x="128588" y="28575"/>
                </a:lnTo>
                <a:lnTo>
                  <a:pt x="71438" y="28575"/>
                </a:lnTo>
                <a:lnTo>
                  <a:pt x="71438" y="14288"/>
                </a:lnTo>
                <a:cubicBezTo>
                  <a:pt x="71438" y="6385"/>
                  <a:pt x="65053" y="0"/>
                  <a:pt x="57150" y="0"/>
                </a:cubicBezTo>
                <a:close/>
                <a:moveTo>
                  <a:pt x="0" y="100013"/>
                </a:moveTo>
                <a:lnTo>
                  <a:pt x="0" y="185738"/>
                </a:lnTo>
                <a:cubicBezTo>
                  <a:pt x="0" y="201498"/>
                  <a:pt x="12814" y="214313"/>
                  <a:pt x="28575" y="214313"/>
                </a:cubicBezTo>
                <a:lnTo>
                  <a:pt x="171450" y="214313"/>
                </a:lnTo>
                <a:cubicBezTo>
                  <a:pt x="187211" y="214313"/>
                  <a:pt x="200025" y="201498"/>
                  <a:pt x="200025" y="185738"/>
                </a:cubicBezTo>
                <a:lnTo>
                  <a:pt x="200025" y="100013"/>
                </a:lnTo>
                <a:lnTo>
                  <a:pt x="0" y="100013"/>
                </a:ln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0" name="Text 7"/>
          <p:cNvSpPr/>
          <p:nvPr/>
        </p:nvSpPr>
        <p:spPr>
          <a:xfrm>
            <a:off x="781050" y="5600700"/>
            <a:ext cx="5143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2026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1689418" y="56197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03808" y="2322"/>
                </a:moveTo>
                <a:cubicBezTo>
                  <a:pt x="110460" y="-759"/>
                  <a:pt x="118140" y="-759"/>
                  <a:pt x="124792" y="2322"/>
                </a:cubicBezTo>
                <a:lnTo>
                  <a:pt x="222394" y="47417"/>
                </a:lnTo>
                <a:cubicBezTo>
                  <a:pt x="226189" y="49158"/>
                  <a:pt x="228600" y="52953"/>
                  <a:pt x="228600" y="57150"/>
                </a:cubicBezTo>
                <a:cubicBezTo>
                  <a:pt x="228600" y="61347"/>
                  <a:pt x="226189" y="65142"/>
                  <a:pt x="222394" y="66883"/>
                </a:cubicBezTo>
                <a:lnTo>
                  <a:pt x="124792" y="111978"/>
                </a:lnTo>
                <a:cubicBezTo>
                  <a:pt x="118140" y="115059"/>
                  <a:pt x="110460" y="115059"/>
                  <a:pt x="103808" y="111978"/>
                </a:cubicBezTo>
                <a:lnTo>
                  <a:pt x="6206" y="66883"/>
                </a:lnTo>
                <a:cubicBezTo>
                  <a:pt x="2411" y="65097"/>
                  <a:pt x="0" y="61302"/>
                  <a:pt x="0" y="57150"/>
                </a:cubicBezTo>
                <a:cubicBezTo>
                  <a:pt x="0" y="52998"/>
                  <a:pt x="2411" y="49158"/>
                  <a:pt x="6206" y="47417"/>
                </a:cubicBezTo>
                <a:lnTo>
                  <a:pt x="103808" y="2322"/>
                </a:lnTo>
                <a:close/>
                <a:moveTo>
                  <a:pt x="21476" y="97512"/>
                </a:moveTo>
                <a:lnTo>
                  <a:pt x="94833" y="131400"/>
                </a:lnTo>
                <a:cubicBezTo>
                  <a:pt x="107201" y="137115"/>
                  <a:pt x="121444" y="137115"/>
                  <a:pt x="133811" y="131400"/>
                </a:cubicBezTo>
                <a:lnTo>
                  <a:pt x="207169" y="97512"/>
                </a:lnTo>
                <a:lnTo>
                  <a:pt x="222394" y="104567"/>
                </a:lnTo>
                <a:cubicBezTo>
                  <a:pt x="226189" y="106308"/>
                  <a:pt x="228600" y="110103"/>
                  <a:pt x="228600" y="114300"/>
                </a:cubicBezTo>
                <a:cubicBezTo>
                  <a:pt x="228600" y="118497"/>
                  <a:pt x="226189" y="122292"/>
                  <a:pt x="222394" y="124033"/>
                </a:cubicBezTo>
                <a:lnTo>
                  <a:pt x="124792" y="169128"/>
                </a:lnTo>
                <a:cubicBezTo>
                  <a:pt x="118140" y="172209"/>
                  <a:pt x="110460" y="172209"/>
                  <a:pt x="103808" y="169128"/>
                </a:cubicBezTo>
                <a:lnTo>
                  <a:pt x="6206" y="124033"/>
                </a:lnTo>
                <a:cubicBezTo>
                  <a:pt x="2411" y="122247"/>
                  <a:pt x="0" y="118452"/>
                  <a:pt x="0" y="114300"/>
                </a:cubicBezTo>
                <a:cubicBezTo>
                  <a:pt x="0" y="110148"/>
                  <a:pt x="2411" y="106308"/>
                  <a:pt x="6206" y="104567"/>
                </a:cubicBezTo>
                <a:lnTo>
                  <a:pt x="21431" y="97512"/>
                </a:lnTo>
                <a:close/>
                <a:moveTo>
                  <a:pt x="6206" y="161717"/>
                </a:moveTo>
                <a:lnTo>
                  <a:pt x="21431" y="154662"/>
                </a:lnTo>
                <a:lnTo>
                  <a:pt x="94789" y="188550"/>
                </a:lnTo>
                <a:cubicBezTo>
                  <a:pt x="107156" y="194265"/>
                  <a:pt x="121399" y="194265"/>
                  <a:pt x="133767" y="188550"/>
                </a:cubicBezTo>
                <a:lnTo>
                  <a:pt x="207124" y="154662"/>
                </a:lnTo>
                <a:lnTo>
                  <a:pt x="222349" y="161717"/>
                </a:lnTo>
                <a:cubicBezTo>
                  <a:pt x="226144" y="163458"/>
                  <a:pt x="228555" y="167253"/>
                  <a:pt x="228555" y="171450"/>
                </a:cubicBezTo>
                <a:cubicBezTo>
                  <a:pt x="228555" y="175647"/>
                  <a:pt x="226144" y="179442"/>
                  <a:pt x="222349" y="181183"/>
                </a:cubicBezTo>
                <a:lnTo>
                  <a:pt x="124748" y="226278"/>
                </a:lnTo>
                <a:cubicBezTo>
                  <a:pt x="118095" y="229359"/>
                  <a:pt x="110416" y="229359"/>
                  <a:pt x="103763" y="226278"/>
                </a:cubicBezTo>
                <a:lnTo>
                  <a:pt x="6206" y="181183"/>
                </a:lnTo>
                <a:cubicBezTo>
                  <a:pt x="2411" y="179397"/>
                  <a:pt x="0" y="175602"/>
                  <a:pt x="0" y="171450"/>
                </a:cubicBezTo>
                <a:cubicBezTo>
                  <a:pt x="0" y="167298"/>
                  <a:pt x="2411" y="163458"/>
                  <a:pt x="6206" y="161717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2" name="Text 9"/>
          <p:cNvSpPr/>
          <p:nvPr/>
        </p:nvSpPr>
        <p:spPr>
          <a:xfrm>
            <a:off x="2060893" y="5600700"/>
            <a:ext cx="1066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8 Lecciones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3488690" y="5619750"/>
            <a:ext cx="285750" cy="228600"/>
          </a:xfrm>
          <a:custGeom>
            <a:avLst/>
            <a:gdLst/>
            <a:ahLst/>
            <a:cxnLst/>
            <a:rect l="l" t="t" r="r" b="b"/>
            <a:pathLst>
              <a:path w="285750" h="228600">
                <a:moveTo>
                  <a:pt x="157163" y="0"/>
                </a:moveTo>
                <a:cubicBezTo>
                  <a:pt x="157163" y="-7903"/>
                  <a:pt x="150778" y="-14287"/>
                  <a:pt x="142875" y="-14287"/>
                </a:cubicBezTo>
                <a:cubicBezTo>
                  <a:pt x="134972" y="-14287"/>
                  <a:pt x="128588" y="-7903"/>
                  <a:pt x="128588" y="0"/>
                </a:cubicBezTo>
                <a:lnTo>
                  <a:pt x="128588" y="28575"/>
                </a:lnTo>
                <a:lnTo>
                  <a:pt x="85725" y="28575"/>
                </a:lnTo>
                <a:cubicBezTo>
                  <a:pt x="62061" y="28575"/>
                  <a:pt x="42863" y="47774"/>
                  <a:pt x="42863" y="71438"/>
                </a:cubicBezTo>
                <a:lnTo>
                  <a:pt x="42863" y="171450"/>
                </a:lnTo>
                <a:cubicBezTo>
                  <a:pt x="42863" y="195114"/>
                  <a:pt x="62061" y="214313"/>
                  <a:pt x="85725" y="214313"/>
                </a:cubicBezTo>
                <a:lnTo>
                  <a:pt x="200025" y="214313"/>
                </a:lnTo>
                <a:cubicBezTo>
                  <a:pt x="223689" y="214313"/>
                  <a:pt x="242888" y="195114"/>
                  <a:pt x="242888" y="171450"/>
                </a:cubicBezTo>
                <a:lnTo>
                  <a:pt x="242888" y="71438"/>
                </a:lnTo>
                <a:cubicBezTo>
                  <a:pt x="242888" y="47774"/>
                  <a:pt x="223689" y="28575"/>
                  <a:pt x="200025" y="28575"/>
                </a:cubicBezTo>
                <a:lnTo>
                  <a:pt x="157163" y="28575"/>
                </a:lnTo>
                <a:lnTo>
                  <a:pt x="157163" y="0"/>
                </a:lnTo>
                <a:close/>
                <a:moveTo>
                  <a:pt x="71438" y="164306"/>
                </a:moveTo>
                <a:cubicBezTo>
                  <a:pt x="71438" y="158368"/>
                  <a:pt x="76215" y="153591"/>
                  <a:pt x="82153" y="153591"/>
                </a:cubicBezTo>
                <a:lnTo>
                  <a:pt x="96441" y="153591"/>
                </a:lnTo>
                <a:cubicBezTo>
                  <a:pt x="102379" y="153591"/>
                  <a:pt x="107156" y="158368"/>
                  <a:pt x="107156" y="164306"/>
                </a:cubicBezTo>
                <a:cubicBezTo>
                  <a:pt x="107156" y="170244"/>
                  <a:pt x="102379" y="175022"/>
                  <a:pt x="96441" y="175022"/>
                </a:cubicBezTo>
                <a:lnTo>
                  <a:pt x="82153" y="175022"/>
                </a:lnTo>
                <a:cubicBezTo>
                  <a:pt x="76215" y="175022"/>
                  <a:pt x="71438" y="170244"/>
                  <a:pt x="71438" y="164306"/>
                </a:cubicBezTo>
                <a:close/>
                <a:moveTo>
                  <a:pt x="125016" y="164306"/>
                </a:moveTo>
                <a:cubicBezTo>
                  <a:pt x="125016" y="158368"/>
                  <a:pt x="129793" y="153591"/>
                  <a:pt x="135731" y="153591"/>
                </a:cubicBezTo>
                <a:lnTo>
                  <a:pt x="150019" y="153591"/>
                </a:lnTo>
                <a:cubicBezTo>
                  <a:pt x="155957" y="153591"/>
                  <a:pt x="160734" y="158368"/>
                  <a:pt x="160734" y="164306"/>
                </a:cubicBezTo>
                <a:cubicBezTo>
                  <a:pt x="160734" y="170244"/>
                  <a:pt x="155957" y="175022"/>
                  <a:pt x="150019" y="175022"/>
                </a:cubicBezTo>
                <a:lnTo>
                  <a:pt x="135731" y="175022"/>
                </a:lnTo>
                <a:cubicBezTo>
                  <a:pt x="129793" y="175022"/>
                  <a:pt x="125016" y="170244"/>
                  <a:pt x="125016" y="164306"/>
                </a:cubicBezTo>
                <a:close/>
                <a:moveTo>
                  <a:pt x="178594" y="164306"/>
                </a:moveTo>
                <a:cubicBezTo>
                  <a:pt x="178594" y="158368"/>
                  <a:pt x="183371" y="153591"/>
                  <a:pt x="189309" y="153591"/>
                </a:cubicBezTo>
                <a:lnTo>
                  <a:pt x="203597" y="153591"/>
                </a:lnTo>
                <a:cubicBezTo>
                  <a:pt x="209535" y="153591"/>
                  <a:pt x="214313" y="158368"/>
                  <a:pt x="214313" y="164306"/>
                </a:cubicBezTo>
                <a:cubicBezTo>
                  <a:pt x="214313" y="170244"/>
                  <a:pt x="209535" y="175022"/>
                  <a:pt x="203597" y="175022"/>
                </a:cubicBezTo>
                <a:lnTo>
                  <a:pt x="189309" y="175022"/>
                </a:lnTo>
                <a:cubicBezTo>
                  <a:pt x="183371" y="175022"/>
                  <a:pt x="178594" y="170244"/>
                  <a:pt x="178594" y="164306"/>
                </a:cubicBezTo>
                <a:close/>
                <a:moveTo>
                  <a:pt x="100013" y="78581"/>
                </a:moveTo>
                <a:cubicBezTo>
                  <a:pt x="111841" y="78581"/>
                  <a:pt x="121444" y="88184"/>
                  <a:pt x="121444" y="100013"/>
                </a:cubicBezTo>
                <a:cubicBezTo>
                  <a:pt x="121444" y="111841"/>
                  <a:pt x="111841" y="121444"/>
                  <a:pt x="100013" y="121444"/>
                </a:cubicBezTo>
                <a:cubicBezTo>
                  <a:pt x="88184" y="121444"/>
                  <a:pt x="78581" y="111841"/>
                  <a:pt x="78581" y="100013"/>
                </a:cubicBezTo>
                <a:cubicBezTo>
                  <a:pt x="78581" y="88184"/>
                  <a:pt x="88184" y="78581"/>
                  <a:pt x="100013" y="78581"/>
                </a:cubicBezTo>
                <a:close/>
                <a:moveTo>
                  <a:pt x="164306" y="100013"/>
                </a:moveTo>
                <a:cubicBezTo>
                  <a:pt x="164306" y="88184"/>
                  <a:pt x="173909" y="78581"/>
                  <a:pt x="185738" y="78581"/>
                </a:cubicBezTo>
                <a:cubicBezTo>
                  <a:pt x="197566" y="78581"/>
                  <a:pt x="207169" y="88184"/>
                  <a:pt x="207169" y="100013"/>
                </a:cubicBezTo>
                <a:cubicBezTo>
                  <a:pt x="207169" y="111841"/>
                  <a:pt x="197566" y="121444"/>
                  <a:pt x="185738" y="121444"/>
                </a:cubicBezTo>
                <a:cubicBezTo>
                  <a:pt x="173909" y="121444"/>
                  <a:pt x="164306" y="111841"/>
                  <a:pt x="164306" y="100013"/>
                </a:cubicBezTo>
                <a:close/>
                <a:moveTo>
                  <a:pt x="28575" y="100013"/>
                </a:moveTo>
                <a:cubicBezTo>
                  <a:pt x="28575" y="92110"/>
                  <a:pt x="22190" y="85725"/>
                  <a:pt x="14288" y="85725"/>
                </a:cubicBezTo>
                <a:cubicBezTo>
                  <a:pt x="6385" y="85725"/>
                  <a:pt x="0" y="92110"/>
                  <a:pt x="0" y="100013"/>
                </a:cubicBezTo>
                <a:lnTo>
                  <a:pt x="0" y="142875"/>
                </a:lnTo>
                <a:cubicBezTo>
                  <a:pt x="0" y="150778"/>
                  <a:pt x="6385" y="157163"/>
                  <a:pt x="14288" y="157163"/>
                </a:cubicBezTo>
                <a:cubicBezTo>
                  <a:pt x="22190" y="157163"/>
                  <a:pt x="28575" y="150778"/>
                  <a:pt x="28575" y="142875"/>
                </a:cubicBezTo>
                <a:lnTo>
                  <a:pt x="28575" y="100013"/>
                </a:lnTo>
                <a:close/>
                <a:moveTo>
                  <a:pt x="271463" y="85725"/>
                </a:moveTo>
                <a:cubicBezTo>
                  <a:pt x="263560" y="85725"/>
                  <a:pt x="257175" y="92110"/>
                  <a:pt x="257175" y="100013"/>
                </a:cubicBezTo>
                <a:lnTo>
                  <a:pt x="257175" y="142875"/>
                </a:lnTo>
                <a:cubicBezTo>
                  <a:pt x="257175" y="150778"/>
                  <a:pt x="263560" y="157163"/>
                  <a:pt x="271463" y="157163"/>
                </a:cubicBezTo>
                <a:cubicBezTo>
                  <a:pt x="279365" y="157163"/>
                  <a:pt x="285750" y="150778"/>
                  <a:pt x="285750" y="142875"/>
                </a:cubicBezTo>
                <a:lnTo>
                  <a:pt x="285750" y="100013"/>
                </a:lnTo>
                <a:cubicBezTo>
                  <a:pt x="285750" y="92110"/>
                  <a:pt x="279365" y="85725"/>
                  <a:pt x="271463" y="85725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4" name="Text 11"/>
          <p:cNvSpPr/>
          <p:nvPr/>
        </p:nvSpPr>
        <p:spPr>
          <a:xfrm>
            <a:off x="3888740" y="5600700"/>
            <a:ext cx="7143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Teórico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images.stockcake.com/562cdc4a347b4282a8f0ed986d0b9bd88bd35bd7.jpg">    </p:cNvPr>
          <p:cNvPicPr>
            <a:picLocks noChangeAspect="1"/>
          </p:cNvPicPr>
          <p:nvPr/>
        </p:nvPicPr>
        <p:blipFill>
          <a:blip r:embed="rId1">
            <a:alphaModFix amt="30000"/>
          </a:blip>
          <a:srcRect l="0" r="0" t="781" b="781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0A0A0F">
                  <a:alpha val="95000"/>
                </a:srgbClr>
              </a:gs>
              <a:gs pos="50000">
                <a:srgbClr val="0A0A0F">
                  <a:alpha val="90000"/>
                </a:srgbClr>
              </a:gs>
              <a:gs pos="100000">
                <a:srgbClr val="0A0A0F">
                  <a:alpha val="85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400050" y="862013"/>
            <a:ext cx="3800475" cy="419100"/>
          </a:xfrm>
          <a:custGeom>
            <a:avLst/>
            <a:gdLst/>
            <a:ahLst/>
            <a:cxnLst/>
            <a:rect l="l" t="t" r="r" b="b"/>
            <a:pathLst>
              <a:path w="3800475" h="419100">
                <a:moveTo>
                  <a:pt x="0" y="0"/>
                </a:moveTo>
                <a:lnTo>
                  <a:pt x="3800475" y="0"/>
                </a:lnTo>
                <a:lnTo>
                  <a:pt x="3800475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solidFill>
            <a:srgbClr val="33FF00">
              <a:alpha val="14902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400050" y="862013"/>
            <a:ext cx="38100" cy="419100"/>
          </a:xfrm>
          <a:custGeom>
            <a:avLst/>
            <a:gdLst/>
            <a:ahLst/>
            <a:cxnLst/>
            <a:rect l="l" t="t" r="r" b="b"/>
            <a:pathLst>
              <a:path w="38100" h="419100">
                <a:moveTo>
                  <a:pt x="0" y="0"/>
                </a:moveTo>
                <a:lnTo>
                  <a:pt x="38100" y="0"/>
                </a:lnTo>
                <a:lnTo>
                  <a:pt x="38100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6" name="Text 3"/>
          <p:cNvSpPr/>
          <p:nvPr/>
        </p:nvSpPr>
        <p:spPr>
          <a:xfrm>
            <a:off x="609600" y="938213"/>
            <a:ext cx="34861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spc="135" kern="0" dirty="0">
                <a:solidFill>
                  <a:srgbClr val="33FF0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LECCIÓN 1: CONCLUSIONES CLAVE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381000" y="1509713"/>
            <a:ext cx="1171575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Lo Esencial del Vibe Coding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400050" y="2538413"/>
            <a:ext cx="5619750" cy="1143000"/>
          </a:xfrm>
          <a:custGeom>
            <a:avLst/>
            <a:gdLst/>
            <a:ahLst/>
            <a:cxnLst/>
            <a:rect l="l" t="t" r="r" b="b"/>
            <a:pathLst>
              <a:path w="5619750" h="1143000">
                <a:moveTo>
                  <a:pt x="38100" y="0"/>
                </a:moveTo>
                <a:lnTo>
                  <a:pt x="5543546" y="0"/>
                </a:lnTo>
                <a:cubicBezTo>
                  <a:pt x="5585632" y="0"/>
                  <a:pt x="5619750" y="34118"/>
                  <a:pt x="5619750" y="76204"/>
                </a:cubicBezTo>
                <a:lnTo>
                  <a:pt x="5619750" y="1066796"/>
                </a:lnTo>
                <a:cubicBezTo>
                  <a:pt x="5619750" y="1108882"/>
                  <a:pt x="5585632" y="1143000"/>
                  <a:pt x="5543546" y="1143000"/>
                </a:cubicBezTo>
                <a:lnTo>
                  <a:pt x="38100" y="1143000"/>
                </a:lnTo>
                <a:cubicBezTo>
                  <a:pt x="17072" y="1143000"/>
                  <a:pt x="0" y="1125928"/>
                  <a:pt x="0" y="1104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3FF00">
              <a:alpha val="10196"/>
            </a:srgbClr>
          </a:solidFill>
          <a:ln/>
        </p:spPr>
      </p:sp>
      <p:sp>
        <p:nvSpPr>
          <p:cNvPr id="9" name="Shape 6"/>
          <p:cNvSpPr/>
          <p:nvPr/>
        </p:nvSpPr>
        <p:spPr>
          <a:xfrm>
            <a:off x="400050" y="2538413"/>
            <a:ext cx="38100" cy="1143000"/>
          </a:xfrm>
          <a:custGeom>
            <a:avLst/>
            <a:gdLst/>
            <a:ahLst/>
            <a:cxnLst/>
            <a:rect l="l" t="t" r="r" b="b"/>
            <a:pathLst>
              <a:path w="38100" h="1143000">
                <a:moveTo>
                  <a:pt x="38100" y="0"/>
                </a:moveTo>
                <a:lnTo>
                  <a:pt x="38100" y="0"/>
                </a:lnTo>
                <a:lnTo>
                  <a:pt x="38100" y="1143000"/>
                </a:lnTo>
                <a:lnTo>
                  <a:pt x="38100" y="1143000"/>
                </a:lnTo>
                <a:cubicBezTo>
                  <a:pt x="17072" y="1143000"/>
                  <a:pt x="0" y="1125928"/>
                  <a:pt x="0" y="1104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0" name="Shape 7"/>
          <p:cNvSpPr/>
          <p:nvPr/>
        </p:nvSpPr>
        <p:spPr>
          <a:xfrm>
            <a:off x="566738" y="2728913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66973" y="31254"/>
                </a:moveTo>
                <a:cubicBezTo>
                  <a:pt x="66973" y="14008"/>
                  <a:pt x="80981" y="0"/>
                  <a:pt x="98227" y="0"/>
                </a:cubicBezTo>
                <a:lnTo>
                  <a:pt x="111621" y="0"/>
                </a:lnTo>
                <a:cubicBezTo>
                  <a:pt x="121500" y="0"/>
                  <a:pt x="129480" y="7981"/>
                  <a:pt x="129480" y="17859"/>
                </a:cubicBezTo>
                <a:lnTo>
                  <a:pt x="129480" y="267891"/>
                </a:lnTo>
                <a:cubicBezTo>
                  <a:pt x="129480" y="277769"/>
                  <a:pt x="121500" y="285750"/>
                  <a:pt x="111621" y="285750"/>
                </a:cubicBezTo>
                <a:lnTo>
                  <a:pt x="93762" y="285750"/>
                </a:lnTo>
                <a:cubicBezTo>
                  <a:pt x="77130" y="285750"/>
                  <a:pt x="63122" y="274365"/>
                  <a:pt x="59159" y="258961"/>
                </a:cubicBezTo>
                <a:cubicBezTo>
                  <a:pt x="58769" y="258961"/>
                  <a:pt x="58434" y="258961"/>
                  <a:pt x="58043" y="258961"/>
                </a:cubicBezTo>
                <a:cubicBezTo>
                  <a:pt x="33375" y="258961"/>
                  <a:pt x="13395" y="238981"/>
                  <a:pt x="13395" y="214313"/>
                </a:cubicBezTo>
                <a:cubicBezTo>
                  <a:pt x="13395" y="204267"/>
                  <a:pt x="16743" y="195002"/>
                  <a:pt x="22324" y="187523"/>
                </a:cubicBezTo>
                <a:cubicBezTo>
                  <a:pt x="11497" y="179375"/>
                  <a:pt x="4465" y="166427"/>
                  <a:pt x="4465" y="151805"/>
                </a:cubicBezTo>
                <a:cubicBezTo>
                  <a:pt x="4465" y="134559"/>
                  <a:pt x="14288" y="119546"/>
                  <a:pt x="28575" y="112123"/>
                </a:cubicBezTo>
                <a:cubicBezTo>
                  <a:pt x="24612" y="105426"/>
                  <a:pt x="22324" y="97613"/>
                  <a:pt x="22324" y="89297"/>
                </a:cubicBezTo>
                <a:cubicBezTo>
                  <a:pt x="22324" y="64629"/>
                  <a:pt x="42304" y="44648"/>
                  <a:pt x="66973" y="44648"/>
                </a:cubicBezTo>
                <a:lnTo>
                  <a:pt x="66973" y="31254"/>
                </a:lnTo>
                <a:close/>
                <a:moveTo>
                  <a:pt x="218777" y="31254"/>
                </a:moveTo>
                <a:lnTo>
                  <a:pt x="218777" y="44648"/>
                </a:lnTo>
                <a:cubicBezTo>
                  <a:pt x="243446" y="44648"/>
                  <a:pt x="263426" y="64629"/>
                  <a:pt x="263426" y="89297"/>
                </a:cubicBezTo>
                <a:cubicBezTo>
                  <a:pt x="263426" y="97668"/>
                  <a:pt x="261138" y="105482"/>
                  <a:pt x="257175" y="112123"/>
                </a:cubicBezTo>
                <a:cubicBezTo>
                  <a:pt x="271518" y="119546"/>
                  <a:pt x="281285" y="134503"/>
                  <a:pt x="281285" y="151805"/>
                </a:cubicBezTo>
                <a:cubicBezTo>
                  <a:pt x="281285" y="166427"/>
                  <a:pt x="274253" y="179375"/>
                  <a:pt x="263426" y="187523"/>
                </a:cubicBezTo>
                <a:cubicBezTo>
                  <a:pt x="269007" y="195002"/>
                  <a:pt x="272355" y="204267"/>
                  <a:pt x="272355" y="214313"/>
                </a:cubicBezTo>
                <a:cubicBezTo>
                  <a:pt x="272355" y="238981"/>
                  <a:pt x="252375" y="258961"/>
                  <a:pt x="227707" y="258961"/>
                </a:cubicBezTo>
                <a:cubicBezTo>
                  <a:pt x="227316" y="258961"/>
                  <a:pt x="226981" y="258961"/>
                  <a:pt x="226591" y="258961"/>
                </a:cubicBezTo>
                <a:cubicBezTo>
                  <a:pt x="222628" y="274365"/>
                  <a:pt x="208620" y="285750"/>
                  <a:pt x="191988" y="285750"/>
                </a:cubicBezTo>
                <a:lnTo>
                  <a:pt x="174129" y="285750"/>
                </a:lnTo>
                <a:cubicBezTo>
                  <a:pt x="164250" y="285750"/>
                  <a:pt x="156270" y="277769"/>
                  <a:pt x="156270" y="267891"/>
                </a:cubicBezTo>
                <a:lnTo>
                  <a:pt x="156270" y="17859"/>
                </a:lnTo>
                <a:cubicBezTo>
                  <a:pt x="156270" y="7981"/>
                  <a:pt x="164250" y="0"/>
                  <a:pt x="174129" y="0"/>
                </a:cubicBezTo>
                <a:lnTo>
                  <a:pt x="187523" y="0"/>
                </a:lnTo>
                <a:cubicBezTo>
                  <a:pt x="204769" y="0"/>
                  <a:pt x="218777" y="14008"/>
                  <a:pt x="218777" y="31254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1" name="Text 8"/>
          <p:cNvSpPr/>
          <p:nvPr/>
        </p:nvSpPr>
        <p:spPr>
          <a:xfrm>
            <a:off x="997109" y="2690813"/>
            <a:ext cx="49625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Nuevo Paradigma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997109" y="3033713"/>
            <a:ext cx="494347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intención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reemplaza a la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implementación manual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Describe lo que quieres, la IA lo construye.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6191250" y="2538413"/>
            <a:ext cx="5619750" cy="1143000"/>
          </a:xfrm>
          <a:custGeom>
            <a:avLst/>
            <a:gdLst/>
            <a:ahLst/>
            <a:cxnLst/>
            <a:rect l="l" t="t" r="r" b="b"/>
            <a:pathLst>
              <a:path w="5619750" h="1143000">
                <a:moveTo>
                  <a:pt x="38100" y="0"/>
                </a:moveTo>
                <a:lnTo>
                  <a:pt x="5543546" y="0"/>
                </a:lnTo>
                <a:cubicBezTo>
                  <a:pt x="5585632" y="0"/>
                  <a:pt x="5619750" y="34118"/>
                  <a:pt x="5619750" y="76204"/>
                </a:cubicBezTo>
                <a:lnTo>
                  <a:pt x="5619750" y="1066796"/>
                </a:lnTo>
                <a:cubicBezTo>
                  <a:pt x="5619750" y="1108882"/>
                  <a:pt x="5585632" y="1143000"/>
                  <a:pt x="5543546" y="1143000"/>
                </a:cubicBezTo>
                <a:lnTo>
                  <a:pt x="38100" y="1143000"/>
                </a:lnTo>
                <a:cubicBezTo>
                  <a:pt x="17072" y="1143000"/>
                  <a:pt x="0" y="1125928"/>
                  <a:pt x="0" y="1104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5CF6">
              <a:alpha val="10196"/>
            </a:srgbClr>
          </a:solidFill>
          <a:ln/>
        </p:spPr>
      </p:sp>
      <p:sp>
        <p:nvSpPr>
          <p:cNvPr id="14" name="Shape 11"/>
          <p:cNvSpPr/>
          <p:nvPr/>
        </p:nvSpPr>
        <p:spPr>
          <a:xfrm>
            <a:off x="6191250" y="2538413"/>
            <a:ext cx="38100" cy="1143000"/>
          </a:xfrm>
          <a:custGeom>
            <a:avLst/>
            <a:gdLst/>
            <a:ahLst/>
            <a:cxnLst/>
            <a:rect l="l" t="t" r="r" b="b"/>
            <a:pathLst>
              <a:path w="38100" h="1143000">
                <a:moveTo>
                  <a:pt x="38100" y="0"/>
                </a:moveTo>
                <a:lnTo>
                  <a:pt x="38100" y="0"/>
                </a:lnTo>
                <a:lnTo>
                  <a:pt x="38100" y="1143000"/>
                </a:lnTo>
                <a:lnTo>
                  <a:pt x="38100" y="1143000"/>
                </a:lnTo>
                <a:cubicBezTo>
                  <a:pt x="17072" y="1143000"/>
                  <a:pt x="0" y="1125928"/>
                  <a:pt x="0" y="1104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5" name="Shape 12"/>
          <p:cNvSpPr/>
          <p:nvPr/>
        </p:nvSpPr>
        <p:spPr>
          <a:xfrm>
            <a:off x="6350794" y="2728913"/>
            <a:ext cx="357188" cy="285750"/>
          </a:xfrm>
          <a:custGeom>
            <a:avLst/>
            <a:gdLst/>
            <a:ahLst/>
            <a:cxnLst/>
            <a:rect l="l" t="t" r="r" b="b"/>
            <a:pathLst>
              <a:path w="357188" h="285750">
                <a:moveTo>
                  <a:pt x="178594" y="125016"/>
                </a:moveTo>
                <a:cubicBezTo>
                  <a:pt x="210629" y="125016"/>
                  <a:pt x="236637" y="99007"/>
                  <a:pt x="236637" y="66973"/>
                </a:cubicBezTo>
                <a:cubicBezTo>
                  <a:pt x="236637" y="34938"/>
                  <a:pt x="210629" y="8930"/>
                  <a:pt x="178594" y="8930"/>
                </a:cubicBezTo>
                <a:cubicBezTo>
                  <a:pt x="146559" y="8930"/>
                  <a:pt x="120551" y="34938"/>
                  <a:pt x="120551" y="66973"/>
                </a:cubicBezTo>
                <a:cubicBezTo>
                  <a:pt x="120551" y="99007"/>
                  <a:pt x="146559" y="125016"/>
                  <a:pt x="178594" y="125016"/>
                </a:cubicBezTo>
                <a:close/>
                <a:moveTo>
                  <a:pt x="53578" y="129480"/>
                </a:moveTo>
                <a:cubicBezTo>
                  <a:pt x="75756" y="129480"/>
                  <a:pt x="93762" y="111475"/>
                  <a:pt x="93762" y="89297"/>
                </a:cubicBezTo>
                <a:cubicBezTo>
                  <a:pt x="93762" y="67119"/>
                  <a:pt x="75756" y="49113"/>
                  <a:pt x="53578" y="49113"/>
                </a:cubicBezTo>
                <a:cubicBezTo>
                  <a:pt x="31400" y="49113"/>
                  <a:pt x="13395" y="67119"/>
                  <a:pt x="13395" y="89297"/>
                </a:cubicBezTo>
                <a:cubicBezTo>
                  <a:pt x="13395" y="111475"/>
                  <a:pt x="31400" y="129480"/>
                  <a:pt x="53578" y="129480"/>
                </a:cubicBezTo>
                <a:close/>
                <a:moveTo>
                  <a:pt x="0" y="232172"/>
                </a:moveTo>
                <a:lnTo>
                  <a:pt x="0" y="250031"/>
                </a:lnTo>
                <a:cubicBezTo>
                  <a:pt x="0" y="259910"/>
                  <a:pt x="7981" y="267891"/>
                  <a:pt x="17859" y="267891"/>
                </a:cubicBezTo>
                <a:lnTo>
                  <a:pt x="66247" y="267891"/>
                </a:lnTo>
                <a:cubicBezTo>
                  <a:pt x="63847" y="262421"/>
                  <a:pt x="62508" y="256394"/>
                  <a:pt x="62508" y="250031"/>
                </a:cubicBezTo>
                <a:lnTo>
                  <a:pt x="62508" y="241102"/>
                </a:lnTo>
                <a:cubicBezTo>
                  <a:pt x="62508" y="211410"/>
                  <a:pt x="73670" y="184286"/>
                  <a:pt x="92032" y="163748"/>
                </a:cubicBezTo>
                <a:cubicBezTo>
                  <a:pt x="85502" y="161795"/>
                  <a:pt x="78581" y="160734"/>
                  <a:pt x="71438" y="160734"/>
                </a:cubicBezTo>
                <a:cubicBezTo>
                  <a:pt x="31979" y="160734"/>
                  <a:pt x="0" y="192714"/>
                  <a:pt x="0" y="232172"/>
                </a:cubicBezTo>
                <a:close/>
                <a:moveTo>
                  <a:pt x="343793" y="89297"/>
                </a:moveTo>
                <a:cubicBezTo>
                  <a:pt x="343793" y="67119"/>
                  <a:pt x="325787" y="49113"/>
                  <a:pt x="303609" y="49113"/>
                </a:cubicBezTo>
                <a:cubicBezTo>
                  <a:pt x="281431" y="49113"/>
                  <a:pt x="263426" y="67119"/>
                  <a:pt x="263426" y="89297"/>
                </a:cubicBezTo>
                <a:cubicBezTo>
                  <a:pt x="263426" y="111475"/>
                  <a:pt x="281431" y="129480"/>
                  <a:pt x="303609" y="129480"/>
                </a:cubicBezTo>
                <a:cubicBezTo>
                  <a:pt x="325787" y="129480"/>
                  <a:pt x="343793" y="111475"/>
                  <a:pt x="343793" y="89297"/>
                </a:cubicBezTo>
                <a:close/>
                <a:moveTo>
                  <a:pt x="89297" y="241102"/>
                </a:moveTo>
                <a:lnTo>
                  <a:pt x="89297" y="250031"/>
                </a:lnTo>
                <a:cubicBezTo>
                  <a:pt x="89297" y="259910"/>
                  <a:pt x="97278" y="267891"/>
                  <a:pt x="107156" y="267891"/>
                </a:cubicBezTo>
                <a:lnTo>
                  <a:pt x="194667" y="267891"/>
                </a:lnTo>
                <a:cubicBezTo>
                  <a:pt x="190705" y="255836"/>
                  <a:pt x="191151" y="243111"/>
                  <a:pt x="200639" y="232172"/>
                </a:cubicBezTo>
                <a:cubicBezTo>
                  <a:pt x="192825" y="223131"/>
                  <a:pt x="189198" y="210015"/>
                  <a:pt x="194277" y="196844"/>
                </a:cubicBezTo>
                <a:cubicBezTo>
                  <a:pt x="197960" y="187300"/>
                  <a:pt x="203150" y="178371"/>
                  <a:pt x="209569" y="170445"/>
                </a:cubicBezTo>
                <a:cubicBezTo>
                  <a:pt x="212582" y="166762"/>
                  <a:pt x="216043" y="163916"/>
                  <a:pt x="219782" y="161851"/>
                </a:cubicBezTo>
                <a:cubicBezTo>
                  <a:pt x="207448" y="155432"/>
                  <a:pt x="193439" y="151805"/>
                  <a:pt x="178594" y="151805"/>
                </a:cubicBezTo>
                <a:cubicBezTo>
                  <a:pt x="129257" y="151805"/>
                  <a:pt x="89297" y="191765"/>
                  <a:pt x="89297" y="241102"/>
                </a:cubicBezTo>
                <a:close/>
                <a:moveTo>
                  <a:pt x="348593" y="216489"/>
                </a:moveTo>
                <a:cubicBezTo>
                  <a:pt x="352109" y="214480"/>
                  <a:pt x="353895" y="210294"/>
                  <a:pt x="352388" y="206443"/>
                </a:cubicBezTo>
                <a:cubicBezTo>
                  <a:pt x="349709" y="199523"/>
                  <a:pt x="345970" y="192993"/>
                  <a:pt x="341281" y="187244"/>
                </a:cubicBezTo>
                <a:cubicBezTo>
                  <a:pt x="338714" y="184063"/>
                  <a:pt x="334194" y="183505"/>
                  <a:pt x="330677" y="185570"/>
                </a:cubicBezTo>
                <a:cubicBezTo>
                  <a:pt x="318511" y="192602"/>
                  <a:pt x="303554" y="184007"/>
                  <a:pt x="303554" y="169887"/>
                </a:cubicBezTo>
                <a:cubicBezTo>
                  <a:pt x="303554" y="165813"/>
                  <a:pt x="300819" y="162185"/>
                  <a:pt x="296800" y="161572"/>
                </a:cubicBezTo>
                <a:cubicBezTo>
                  <a:pt x="289601" y="160455"/>
                  <a:pt x="281843" y="160455"/>
                  <a:pt x="274644" y="161572"/>
                </a:cubicBezTo>
                <a:cubicBezTo>
                  <a:pt x="270625" y="162185"/>
                  <a:pt x="267891" y="165813"/>
                  <a:pt x="267891" y="169887"/>
                </a:cubicBezTo>
                <a:cubicBezTo>
                  <a:pt x="267891" y="183952"/>
                  <a:pt x="252933" y="192602"/>
                  <a:pt x="240767" y="185570"/>
                </a:cubicBezTo>
                <a:cubicBezTo>
                  <a:pt x="237251" y="183561"/>
                  <a:pt x="232730" y="184119"/>
                  <a:pt x="230163" y="187244"/>
                </a:cubicBezTo>
                <a:cubicBezTo>
                  <a:pt x="225475" y="192993"/>
                  <a:pt x="221735" y="199523"/>
                  <a:pt x="219056" y="206443"/>
                </a:cubicBezTo>
                <a:cubicBezTo>
                  <a:pt x="217605" y="210238"/>
                  <a:pt x="219335" y="214424"/>
                  <a:pt x="222852" y="216433"/>
                </a:cubicBezTo>
                <a:cubicBezTo>
                  <a:pt x="235074" y="223465"/>
                  <a:pt x="235074" y="240711"/>
                  <a:pt x="222852" y="247799"/>
                </a:cubicBezTo>
                <a:cubicBezTo>
                  <a:pt x="219335" y="249808"/>
                  <a:pt x="217550" y="253994"/>
                  <a:pt x="219056" y="257789"/>
                </a:cubicBezTo>
                <a:cubicBezTo>
                  <a:pt x="221735" y="264709"/>
                  <a:pt x="225475" y="271239"/>
                  <a:pt x="230163" y="276988"/>
                </a:cubicBezTo>
                <a:cubicBezTo>
                  <a:pt x="232730" y="280169"/>
                  <a:pt x="237251" y="280727"/>
                  <a:pt x="240767" y="278662"/>
                </a:cubicBezTo>
                <a:cubicBezTo>
                  <a:pt x="252933" y="271630"/>
                  <a:pt x="267891" y="280281"/>
                  <a:pt x="267891" y="294345"/>
                </a:cubicBezTo>
                <a:cubicBezTo>
                  <a:pt x="267891" y="298419"/>
                  <a:pt x="270625" y="302047"/>
                  <a:pt x="274644" y="302661"/>
                </a:cubicBezTo>
                <a:cubicBezTo>
                  <a:pt x="281843" y="303777"/>
                  <a:pt x="289601" y="303777"/>
                  <a:pt x="296800" y="302661"/>
                </a:cubicBezTo>
                <a:cubicBezTo>
                  <a:pt x="300819" y="302047"/>
                  <a:pt x="303554" y="298419"/>
                  <a:pt x="303554" y="294345"/>
                </a:cubicBezTo>
                <a:cubicBezTo>
                  <a:pt x="303554" y="280281"/>
                  <a:pt x="318511" y="271630"/>
                  <a:pt x="330677" y="278662"/>
                </a:cubicBezTo>
                <a:cubicBezTo>
                  <a:pt x="334194" y="280671"/>
                  <a:pt x="338714" y="280113"/>
                  <a:pt x="341281" y="276988"/>
                </a:cubicBezTo>
                <a:cubicBezTo>
                  <a:pt x="345970" y="271239"/>
                  <a:pt x="349709" y="264709"/>
                  <a:pt x="352388" y="257789"/>
                </a:cubicBezTo>
                <a:cubicBezTo>
                  <a:pt x="353839" y="253994"/>
                  <a:pt x="352109" y="249808"/>
                  <a:pt x="348593" y="247799"/>
                </a:cubicBezTo>
                <a:cubicBezTo>
                  <a:pt x="336370" y="240767"/>
                  <a:pt x="336370" y="223521"/>
                  <a:pt x="348593" y="216433"/>
                </a:cubicBezTo>
                <a:close/>
                <a:moveTo>
                  <a:pt x="263426" y="232172"/>
                </a:moveTo>
                <a:cubicBezTo>
                  <a:pt x="263426" y="219851"/>
                  <a:pt x="273429" y="209848"/>
                  <a:pt x="285750" y="209848"/>
                </a:cubicBezTo>
                <a:cubicBezTo>
                  <a:pt x="298071" y="209848"/>
                  <a:pt x="308074" y="219851"/>
                  <a:pt x="308074" y="232172"/>
                </a:cubicBezTo>
                <a:cubicBezTo>
                  <a:pt x="308074" y="244493"/>
                  <a:pt x="298071" y="254496"/>
                  <a:pt x="285750" y="254496"/>
                </a:cubicBezTo>
                <a:cubicBezTo>
                  <a:pt x="273429" y="254496"/>
                  <a:pt x="263426" y="244493"/>
                  <a:pt x="263426" y="232172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6" name="Text 13"/>
          <p:cNvSpPr/>
          <p:nvPr/>
        </p:nvSpPr>
        <p:spPr>
          <a:xfrm>
            <a:off x="6852285" y="2690813"/>
            <a:ext cx="49053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Nueva Mentalidad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6852285" y="3033713"/>
            <a:ext cx="48863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escritor de código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orquestador de IA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El rol evoluciona, no desaparece.</a:t>
            </a: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400050" y="3833812"/>
            <a:ext cx="5619750" cy="1143000"/>
          </a:xfrm>
          <a:custGeom>
            <a:avLst/>
            <a:gdLst/>
            <a:ahLst/>
            <a:cxnLst/>
            <a:rect l="l" t="t" r="r" b="b"/>
            <a:pathLst>
              <a:path w="5619750" h="1143000">
                <a:moveTo>
                  <a:pt x="38100" y="0"/>
                </a:moveTo>
                <a:lnTo>
                  <a:pt x="5543546" y="0"/>
                </a:lnTo>
                <a:cubicBezTo>
                  <a:pt x="5585632" y="0"/>
                  <a:pt x="5619750" y="34118"/>
                  <a:pt x="5619750" y="76204"/>
                </a:cubicBezTo>
                <a:lnTo>
                  <a:pt x="5619750" y="1066796"/>
                </a:lnTo>
                <a:cubicBezTo>
                  <a:pt x="5619750" y="1108882"/>
                  <a:pt x="5585632" y="1143000"/>
                  <a:pt x="5543546" y="1143000"/>
                </a:cubicBezTo>
                <a:lnTo>
                  <a:pt x="38100" y="1143000"/>
                </a:lnTo>
                <a:cubicBezTo>
                  <a:pt x="17072" y="1143000"/>
                  <a:pt x="0" y="1125928"/>
                  <a:pt x="0" y="1104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0F0FF">
              <a:alpha val="10196"/>
            </a:srgbClr>
          </a:solidFill>
          <a:ln/>
        </p:spPr>
      </p:sp>
      <p:sp>
        <p:nvSpPr>
          <p:cNvPr id="19" name="Shape 16"/>
          <p:cNvSpPr/>
          <p:nvPr/>
        </p:nvSpPr>
        <p:spPr>
          <a:xfrm>
            <a:off x="400050" y="3833812"/>
            <a:ext cx="38100" cy="1143000"/>
          </a:xfrm>
          <a:custGeom>
            <a:avLst/>
            <a:gdLst/>
            <a:ahLst/>
            <a:cxnLst/>
            <a:rect l="l" t="t" r="r" b="b"/>
            <a:pathLst>
              <a:path w="38100" h="1143000">
                <a:moveTo>
                  <a:pt x="38100" y="0"/>
                </a:moveTo>
                <a:lnTo>
                  <a:pt x="38100" y="0"/>
                </a:lnTo>
                <a:lnTo>
                  <a:pt x="38100" y="1143000"/>
                </a:lnTo>
                <a:lnTo>
                  <a:pt x="38100" y="1143000"/>
                </a:lnTo>
                <a:cubicBezTo>
                  <a:pt x="17072" y="1143000"/>
                  <a:pt x="0" y="1125928"/>
                  <a:pt x="0" y="1104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20" name="Shape 17"/>
          <p:cNvSpPr/>
          <p:nvPr/>
        </p:nvSpPr>
        <p:spPr>
          <a:xfrm>
            <a:off x="572691" y="4024313"/>
            <a:ext cx="321469" cy="285750"/>
          </a:xfrm>
          <a:custGeom>
            <a:avLst/>
            <a:gdLst/>
            <a:ahLst/>
            <a:cxnLst/>
            <a:rect l="l" t="t" r="r" b="b"/>
            <a:pathLst>
              <a:path w="321469" h="285750">
                <a:moveTo>
                  <a:pt x="201364" y="670"/>
                </a:moveTo>
                <a:cubicBezTo>
                  <a:pt x="191877" y="-2065"/>
                  <a:pt x="181998" y="3460"/>
                  <a:pt x="179263" y="12948"/>
                </a:cubicBezTo>
                <a:lnTo>
                  <a:pt x="107826" y="262979"/>
                </a:lnTo>
                <a:cubicBezTo>
                  <a:pt x="105091" y="272467"/>
                  <a:pt x="110617" y="282346"/>
                  <a:pt x="120104" y="285080"/>
                </a:cubicBezTo>
                <a:cubicBezTo>
                  <a:pt x="129592" y="287815"/>
                  <a:pt x="139471" y="282290"/>
                  <a:pt x="142205" y="272802"/>
                </a:cubicBezTo>
                <a:lnTo>
                  <a:pt x="213643" y="22771"/>
                </a:lnTo>
                <a:cubicBezTo>
                  <a:pt x="216377" y="13283"/>
                  <a:pt x="210852" y="3404"/>
                  <a:pt x="201364" y="670"/>
                </a:cubicBezTo>
                <a:close/>
                <a:moveTo>
                  <a:pt x="237418" y="76628"/>
                </a:moveTo>
                <a:cubicBezTo>
                  <a:pt x="230442" y="83604"/>
                  <a:pt x="230442" y="94934"/>
                  <a:pt x="237418" y="101910"/>
                </a:cubicBezTo>
                <a:lnTo>
                  <a:pt x="278383" y="142875"/>
                </a:lnTo>
                <a:lnTo>
                  <a:pt x="237418" y="183840"/>
                </a:lnTo>
                <a:cubicBezTo>
                  <a:pt x="230442" y="190816"/>
                  <a:pt x="230442" y="202146"/>
                  <a:pt x="237418" y="209122"/>
                </a:cubicBezTo>
                <a:cubicBezTo>
                  <a:pt x="244394" y="216098"/>
                  <a:pt x="255724" y="216098"/>
                  <a:pt x="262700" y="209122"/>
                </a:cubicBezTo>
                <a:lnTo>
                  <a:pt x="316278" y="155544"/>
                </a:lnTo>
                <a:cubicBezTo>
                  <a:pt x="323255" y="148568"/>
                  <a:pt x="323255" y="137238"/>
                  <a:pt x="316278" y="130262"/>
                </a:cubicBezTo>
                <a:lnTo>
                  <a:pt x="262700" y="76684"/>
                </a:lnTo>
                <a:cubicBezTo>
                  <a:pt x="255724" y="69707"/>
                  <a:pt x="244394" y="69707"/>
                  <a:pt x="237418" y="76684"/>
                </a:cubicBezTo>
                <a:close/>
                <a:moveTo>
                  <a:pt x="84106" y="76628"/>
                </a:moveTo>
                <a:cubicBezTo>
                  <a:pt x="77130" y="69652"/>
                  <a:pt x="65801" y="69652"/>
                  <a:pt x="58824" y="76628"/>
                </a:cubicBezTo>
                <a:lnTo>
                  <a:pt x="5246" y="130206"/>
                </a:lnTo>
                <a:cubicBezTo>
                  <a:pt x="-1730" y="137182"/>
                  <a:pt x="-1730" y="148512"/>
                  <a:pt x="5246" y="155488"/>
                </a:cubicBezTo>
                <a:lnTo>
                  <a:pt x="58824" y="209066"/>
                </a:lnTo>
                <a:cubicBezTo>
                  <a:pt x="65801" y="216043"/>
                  <a:pt x="77130" y="216043"/>
                  <a:pt x="84106" y="209066"/>
                </a:cubicBezTo>
                <a:cubicBezTo>
                  <a:pt x="91083" y="202090"/>
                  <a:pt x="91083" y="190760"/>
                  <a:pt x="84106" y="183784"/>
                </a:cubicBezTo>
                <a:lnTo>
                  <a:pt x="43142" y="142875"/>
                </a:lnTo>
                <a:lnTo>
                  <a:pt x="84051" y="101910"/>
                </a:lnTo>
                <a:cubicBezTo>
                  <a:pt x="91027" y="94934"/>
                  <a:pt x="91027" y="83604"/>
                  <a:pt x="84051" y="76628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21" name="Text 18"/>
          <p:cNvSpPr/>
          <p:nvPr/>
        </p:nvSpPr>
        <p:spPr>
          <a:xfrm>
            <a:off x="1050766" y="3986213"/>
            <a:ext cx="49149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No es "No Programar"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1050766" y="4329113"/>
            <a:ext cx="48958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Es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programar de forma diferente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El conocimiento técnico sigue siendo valioso.</a:t>
            </a:r>
            <a:endParaRPr lang="en-US" sz="1600" dirty="0"/>
          </a:p>
        </p:txBody>
      </p:sp>
      <p:sp>
        <p:nvSpPr>
          <p:cNvPr id="23" name="Shape 20"/>
          <p:cNvSpPr/>
          <p:nvPr/>
        </p:nvSpPr>
        <p:spPr>
          <a:xfrm>
            <a:off x="6191250" y="3833812"/>
            <a:ext cx="5619750" cy="1143000"/>
          </a:xfrm>
          <a:custGeom>
            <a:avLst/>
            <a:gdLst/>
            <a:ahLst/>
            <a:cxnLst/>
            <a:rect l="l" t="t" r="r" b="b"/>
            <a:pathLst>
              <a:path w="5619750" h="1143000">
                <a:moveTo>
                  <a:pt x="38100" y="0"/>
                </a:moveTo>
                <a:lnTo>
                  <a:pt x="5543546" y="0"/>
                </a:lnTo>
                <a:cubicBezTo>
                  <a:pt x="5585632" y="0"/>
                  <a:pt x="5619750" y="34118"/>
                  <a:pt x="5619750" y="76204"/>
                </a:cubicBezTo>
                <a:lnTo>
                  <a:pt x="5619750" y="1066796"/>
                </a:lnTo>
                <a:cubicBezTo>
                  <a:pt x="5619750" y="1108882"/>
                  <a:pt x="5585632" y="1143000"/>
                  <a:pt x="5543546" y="1143000"/>
                </a:cubicBezTo>
                <a:lnTo>
                  <a:pt x="38100" y="1143000"/>
                </a:lnTo>
                <a:cubicBezTo>
                  <a:pt x="17072" y="1143000"/>
                  <a:pt x="0" y="1125928"/>
                  <a:pt x="0" y="1104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3FF00">
              <a:alpha val="10196"/>
            </a:srgbClr>
          </a:solidFill>
          <a:ln/>
        </p:spPr>
      </p:sp>
      <p:sp>
        <p:nvSpPr>
          <p:cNvPr id="24" name="Shape 21"/>
          <p:cNvSpPr/>
          <p:nvPr/>
        </p:nvSpPr>
        <p:spPr>
          <a:xfrm>
            <a:off x="6191250" y="3833812"/>
            <a:ext cx="38100" cy="1143000"/>
          </a:xfrm>
          <a:custGeom>
            <a:avLst/>
            <a:gdLst/>
            <a:ahLst/>
            <a:cxnLst/>
            <a:rect l="l" t="t" r="r" b="b"/>
            <a:pathLst>
              <a:path w="38100" h="1143000">
                <a:moveTo>
                  <a:pt x="38100" y="0"/>
                </a:moveTo>
                <a:lnTo>
                  <a:pt x="38100" y="0"/>
                </a:lnTo>
                <a:lnTo>
                  <a:pt x="38100" y="1143000"/>
                </a:lnTo>
                <a:lnTo>
                  <a:pt x="38100" y="1143000"/>
                </a:lnTo>
                <a:cubicBezTo>
                  <a:pt x="17072" y="1143000"/>
                  <a:pt x="0" y="1125928"/>
                  <a:pt x="0" y="1104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25" name="Shape 22"/>
          <p:cNvSpPr/>
          <p:nvPr/>
        </p:nvSpPr>
        <p:spPr>
          <a:xfrm>
            <a:off x="6367463" y="4024313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71438" y="178594"/>
                </a:moveTo>
                <a:lnTo>
                  <a:pt x="13674" y="178594"/>
                </a:lnTo>
                <a:cubicBezTo>
                  <a:pt x="-223" y="178594"/>
                  <a:pt x="-8762" y="163469"/>
                  <a:pt x="-1619" y="151526"/>
                </a:cubicBezTo>
                <a:lnTo>
                  <a:pt x="27905" y="102301"/>
                </a:lnTo>
                <a:cubicBezTo>
                  <a:pt x="32761" y="94208"/>
                  <a:pt x="41467" y="89297"/>
                  <a:pt x="50899" y="89297"/>
                </a:cubicBezTo>
                <a:lnTo>
                  <a:pt x="103919" y="89297"/>
                </a:lnTo>
                <a:cubicBezTo>
                  <a:pt x="146391" y="17357"/>
                  <a:pt x="209736" y="13729"/>
                  <a:pt x="252096" y="19924"/>
                </a:cubicBezTo>
                <a:cubicBezTo>
                  <a:pt x="259240" y="20985"/>
                  <a:pt x="264821" y="26566"/>
                  <a:pt x="265826" y="33654"/>
                </a:cubicBezTo>
                <a:cubicBezTo>
                  <a:pt x="272021" y="76014"/>
                  <a:pt x="268393" y="139359"/>
                  <a:pt x="196453" y="181831"/>
                </a:cubicBezTo>
                <a:lnTo>
                  <a:pt x="196453" y="234851"/>
                </a:lnTo>
                <a:cubicBezTo>
                  <a:pt x="196453" y="244283"/>
                  <a:pt x="191542" y="252989"/>
                  <a:pt x="183449" y="257845"/>
                </a:cubicBezTo>
                <a:lnTo>
                  <a:pt x="134224" y="287369"/>
                </a:lnTo>
                <a:cubicBezTo>
                  <a:pt x="122337" y="294512"/>
                  <a:pt x="107156" y="285917"/>
                  <a:pt x="107156" y="272076"/>
                </a:cubicBezTo>
                <a:lnTo>
                  <a:pt x="107156" y="214313"/>
                </a:lnTo>
                <a:cubicBezTo>
                  <a:pt x="107156" y="194611"/>
                  <a:pt x="91139" y="178594"/>
                  <a:pt x="71438" y="178594"/>
                </a:cubicBezTo>
                <a:lnTo>
                  <a:pt x="71382" y="178594"/>
                </a:lnTo>
                <a:close/>
                <a:moveTo>
                  <a:pt x="223242" y="89297"/>
                </a:moveTo>
                <a:cubicBezTo>
                  <a:pt x="223242" y="74512"/>
                  <a:pt x="211238" y="62508"/>
                  <a:pt x="196453" y="62508"/>
                </a:cubicBezTo>
                <a:cubicBezTo>
                  <a:pt x="181668" y="62508"/>
                  <a:pt x="169664" y="74512"/>
                  <a:pt x="169664" y="89297"/>
                </a:cubicBezTo>
                <a:cubicBezTo>
                  <a:pt x="169664" y="104082"/>
                  <a:pt x="181668" y="116086"/>
                  <a:pt x="196453" y="116086"/>
                </a:cubicBezTo>
                <a:cubicBezTo>
                  <a:pt x="211238" y="116086"/>
                  <a:pt x="223242" y="104082"/>
                  <a:pt x="223242" y="89297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26" name="Text 23"/>
          <p:cNvSpPr/>
          <p:nvPr/>
        </p:nvSpPr>
        <p:spPr>
          <a:xfrm>
            <a:off x="6812915" y="3986213"/>
            <a:ext cx="49434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Lo que Viene</a:t>
            </a:r>
            <a:endParaRPr lang="en-US" sz="1600" dirty="0"/>
          </a:p>
        </p:txBody>
      </p:sp>
      <p:sp>
        <p:nvSpPr>
          <p:cNvPr id="27" name="Text 24"/>
          <p:cNvSpPr/>
          <p:nvPr/>
        </p:nvSpPr>
        <p:spPr>
          <a:xfrm>
            <a:off x="6812915" y="4329113"/>
            <a:ext cx="49244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Herramientas, técnicas y mejores prácticas se profundizarán en las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siguientes lecciones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600" dirty="0"/>
          </a:p>
        </p:txBody>
      </p:sp>
      <p:sp>
        <p:nvSpPr>
          <p:cNvPr id="28" name="Shape 25"/>
          <p:cNvSpPr/>
          <p:nvPr/>
        </p:nvSpPr>
        <p:spPr>
          <a:xfrm>
            <a:off x="390525" y="5214938"/>
            <a:ext cx="11410950" cy="771525"/>
          </a:xfrm>
          <a:custGeom>
            <a:avLst/>
            <a:gdLst/>
            <a:ahLst/>
            <a:cxnLst/>
            <a:rect l="l" t="t" r="r" b="b"/>
            <a:pathLst>
              <a:path w="11410950" h="771525">
                <a:moveTo>
                  <a:pt x="76204" y="0"/>
                </a:moveTo>
                <a:lnTo>
                  <a:pt x="11334746" y="0"/>
                </a:lnTo>
                <a:cubicBezTo>
                  <a:pt x="11376833" y="0"/>
                  <a:pt x="11410950" y="34117"/>
                  <a:pt x="11410950" y="76204"/>
                </a:cubicBezTo>
                <a:lnTo>
                  <a:pt x="11410950" y="695321"/>
                </a:lnTo>
                <a:cubicBezTo>
                  <a:pt x="11410950" y="737408"/>
                  <a:pt x="11376833" y="771525"/>
                  <a:pt x="11334746" y="771525"/>
                </a:cubicBezTo>
                <a:lnTo>
                  <a:pt x="76204" y="771525"/>
                </a:lnTo>
                <a:cubicBezTo>
                  <a:pt x="34117" y="771525"/>
                  <a:pt x="0" y="737408"/>
                  <a:pt x="0" y="695321"/>
                </a:cubicBezTo>
                <a:lnTo>
                  <a:pt x="0" y="76204"/>
                </a:lnTo>
                <a:cubicBezTo>
                  <a:pt x="0" y="34146"/>
                  <a:pt x="34146" y="0"/>
                  <a:pt x="76204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8B5CF6">
                  <a:alpha val="20000"/>
                </a:srgbClr>
              </a:gs>
            </a:gsLst>
            <a:lin ang="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29" name="Shape 26"/>
          <p:cNvSpPr/>
          <p:nvPr/>
        </p:nvSpPr>
        <p:spPr>
          <a:xfrm>
            <a:off x="1650206" y="5467350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0" y="96441"/>
                </a:moveTo>
                <a:cubicBezTo>
                  <a:pt x="0" y="66839"/>
                  <a:pt x="23976" y="42863"/>
                  <a:pt x="53578" y="42863"/>
                </a:cubicBezTo>
                <a:lnTo>
                  <a:pt x="57150" y="42863"/>
                </a:lnTo>
                <a:cubicBezTo>
                  <a:pt x="65053" y="42863"/>
                  <a:pt x="71438" y="49247"/>
                  <a:pt x="71438" y="57150"/>
                </a:cubicBezTo>
                <a:cubicBezTo>
                  <a:pt x="71438" y="65053"/>
                  <a:pt x="65053" y="71438"/>
                  <a:pt x="57150" y="71438"/>
                </a:cubicBezTo>
                <a:lnTo>
                  <a:pt x="53578" y="71438"/>
                </a:lnTo>
                <a:cubicBezTo>
                  <a:pt x="39782" y="71438"/>
                  <a:pt x="28575" y="82644"/>
                  <a:pt x="28575" y="96441"/>
                </a:cubicBezTo>
                <a:lnTo>
                  <a:pt x="28575" y="100013"/>
                </a:lnTo>
                <a:lnTo>
                  <a:pt x="57150" y="100013"/>
                </a:lnTo>
                <a:cubicBezTo>
                  <a:pt x="72911" y="100013"/>
                  <a:pt x="85725" y="112827"/>
                  <a:pt x="85725" y="128588"/>
                </a:cubicBezTo>
                <a:lnTo>
                  <a:pt x="85725" y="157163"/>
                </a:lnTo>
                <a:cubicBezTo>
                  <a:pt x="85725" y="172923"/>
                  <a:pt x="72911" y="185738"/>
                  <a:pt x="57150" y="185738"/>
                </a:cubicBezTo>
                <a:lnTo>
                  <a:pt x="28575" y="185738"/>
                </a:lnTo>
                <a:cubicBezTo>
                  <a:pt x="12814" y="185738"/>
                  <a:pt x="0" y="172923"/>
                  <a:pt x="0" y="157163"/>
                </a:cubicBezTo>
                <a:lnTo>
                  <a:pt x="0" y="96441"/>
                </a:lnTo>
                <a:close/>
                <a:moveTo>
                  <a:pt x="114300" y="96441"/>
                </a:moveTo>
                <a:cubicBezTo>
                  <a:pt x="114300" y="66839"/>
                  <a:pt x="138276" y="42863"/>
                  <a:pt x="167878" y="42863"/>
                </a:cubicBezTo>
                <a:lnTo>
                  <a:pt x="171450" y="42863"/>
                </a:lnTo>
                <a:cubicBezTo>
                  <a:pt x="179353" y="42863"/>
                  <a:pt x="185738" y="49247"/>
                  <a:pt x="185738" y="57150"/>
                </a:cubicBezTo>
                <a:cubicBezTo>
                  <a:pt x="185738" y="65053"/>
                  <a:pt x="179353" y="71438"/>
                  <a:pt x="171450" y="71438"/>
                </a:cubicBezTo>
                <a:lnTo>
                  <a:pt x="167878" y="71438"/>
                </a:lnTo>
                <a:cubicBezTo>
                  <a:pt x="154082" y="71438"/>
                  <a:pt x="142875" y="82644"/>
                  <a:pt x="142875" y="96441"/>
                </a:cubicBezTo>
                <a:lnTo>
                  <a:pt x="142875" y="100013"/>
                </a:lnTo>
                <a:lnTo>
                  <a:pt x="171450" y="100013"/>
                </a:lnTo>
                <a:cubicBezTo>
                  <a:pt x="187211" y="100013"/>
                  <a:pt x="200025" y="112827"/>
                  <a:pt x="200025" y="128588"/>
                </a:cubicBezTo>
                <a:lnTo>
                  <a:pt x="200025" y="157163"/>
                </a:lnTo>
                <a:cubicBezTo>
                  <a:pt x="200025" y="172923"/>
                  <a:pt x="187211" y="185738"/>
                  <a:pt x="171450" y="185738"/>
                </a:cubicBezTo>
                <a:lnTo>
                  <a:pt x="142875" y="185738"/>
                </a:lnTo>
                <a:cubicBezTo>
                  <a:pt x="127114" y="185738"/>
                  <a:pt x="114300" y="172923"/>
                  <a:pt x="114300" y="157163"/>
                </a:cubicBezTo>
                <a:lnTo>
                  <a:pt x="114300" y="96441"/>
                </a:ln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30" name="Text 27"/>
          <p:cNvSpPr/>
          <p:nvPr/>
        </p:nvSpPr>
        <p:spPr>
          <a:xfrm>
            <a:off x="904875" y="5414963"/>
            <a:ext cx="10753725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8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 vibe coding no reemplaza al programador, </a:t>
            </a:r>
            <a:pPr algn="ctr">
              <a:lnSpc>
                <a:spcPct val="140000"/>
              </a:lnSpc>
            </a:pPr>
            <a:r>
              <a:rPr lang="en-US" sz="180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 transforma en algo más poderoso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53" kern="0" dirty="0">
                <a:solidFill>
                  <a:srgbClr val="33FF0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CONCEPTOS FUNDAMENTALES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¿Qué es el Vibe Coding?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400050" y="1333500"/>
            <a:ext cx="5581650" cy="5143500"/>
          </a:xfrm>
          <a:custGeom>
            <a:avLst/>
            <a:gdLst/>
            <a:ahLst/>
            <a:cxnLst/>
            <a:rect l="l" t="t" r="r" b="b"/>
            <a:pathLst>
              <a:path w="5581650" h="5143500">
                <a:moveTo>
                  <a:pt x="0" y="0"/>
                </a:moveTo>
                <a:lnTo>
                  <a:pt x="5581650" y="0"/>
                </a:lnTo>
                <a:lnTo>
                  <a:pt x="558165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8B5CF6">
              <a:alpha val="10196"/>
            </a:srgbClr>
          </a:solidFill>
          <a:ln/>
        </p:spPr>
      </p:sp>
      <p:sp>
        <p:nvSpPr>
          <p:cNvPr id="5" name="Shape 3"/>
          <p:cNvSpPr/>
          <p:nvPr/>
        </p:nvSpPr>
        <p:spPr>
          <a:xfrm>
            <a:off x="400050" y="1333500"/>
            <a:ext cx="38100" cy="5143500"/>
          </a:xfrm>
          <a:custGeom>
            <a:avLst/>
            <a:gdLst/>
            <a:ahLst/>
            <a:cxnLst/>
            <a:rect l="l" t="t" r="r" b="b"/>
            <a:pathLst>
              <a:path w="38100" h="5143500">
                <a:moveTo>
                  <a:pt x="0" y="0"/>
                </a:moveTo>
                <a:lnTo>
                  <a:pt x="38100" y="0"/>
                </a:lnTo>
                <a:lnTo>
                  <a:pt x="381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6" name="Text 4"/>
          <p:cNvSpPr/>
          <p:nvPr/>
        </p:nvSpPr>
        <p:spPr>
          <a:xfrm>
            <a:off x="647700" y="2614613"/>
            <a:ext cx="52482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Definición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647700" y="3071813"/>
            <a:ext cx="5200650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5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Método de desarrollo </a:t>
            </a:r>
            <a:pPr>
              <a:lnSpc>
                <a:spcPct val="140000"/>
              </a:lnSpc>
            </a:pPr>
            <a:r>
              <a:rPr lang="en-US" sz="150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AI-first</a:t>
            </a:r>
            <a:pPr>
              <a:lnSpc>
                <a:spcPct val="140000"/>
              </a:lnSpc>
            </a:pPr>
            <a:r>
              <a:rPr lang="en-US" sz="15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donde describes lo que quieres en </a:t>
            </a:r>
            <a:pPr>
              <a:lnSpc>
                <a:spcPct val="140000"/>
              </a:lnSpc>
            </a:pPr>
            <a:r>
              <a:rPr lang="en-US" sz="1500" b="1" dirty="0">
                <a:solidFill>
                  <a:srgbClr val="00F0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lenguaje natural</a:t>
            </a:r>
            <a:pPr>
              <a:lnSpc>
                <a:spcPct val="140000"/>
              </a:lnSpc>
            </a:pPr>
            <a:r>
              <a:rPr lang="en-US" sz="15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y la IA genera el código por ti.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647700" y="3843338"/>
            <a:ext cx="5105400" cy="1352550"/>
          </a:xfrm>
          <a:custGeom>
            <a:avLst/>
            <a:gdLst/>
            <a:ahLst/>
            <a:cxnLst/>
            <a:rect l="l" t="t" r="r" b="b"/>
            <a:pathLst>
              <a:path w="5105400" h="1352550">
                <a:moveTo>
                  <a:pt x="76203" y="0"/>
                </a:moveTo>
                <a:lnTo>
                  <a:pt x="5029197" y="0"/>
                </a:lnTo>
                <a:cubicBezTo>
                  <a:pt x="5071283" y="0"/>
                  <a:pt x="5105400" y="34117"/>
                  <a:pt x="5105400" y="76203"/>
                </a:cubicBezTo>
                <a:lnTo>
                  <a:pt x="5105400" y="1276347"/>
                </a:lnTo>
                <a:cubicBezTo>
                  <a:pt x="5105400" y="1318433"/>
                  <a:pt x="5071283" y="1352550"/>
                  <a:pt x="5029197" y="1352550"/>
                </a:cubicBezTo>
                <a:lnTo>
                  <a:pt x="76203" y="1352550"/>
                </a:lnTo>
                <a:cubicBezTo>
                  <a:pt x="34117" y="1352550"/>
                  <a:pt x="0" y="1318433"/>
                  <a:pt x="0" y="1276347"/>
                </a:cubicBezTo>
                <a:lnTo>
                  <a:pt x="0" y="76203"/>
                </a:lnTo>
                <a:cubicBezTo>
                  <a:pt x="0" y="34145"/>
                  <a:pt x="34145" y="0"/>
                  <a:pt x="76203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800100" y="3995738"/>
            <a:ext cx="48768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"Hay un nuevo tipo de programación que llamo 'vibe coding', donde te entregas totalmente a las vibras, abrazas los exponenciales y olvidas que el código incluso existe."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800100" y="4814888"/>
            <a:ext cx="4876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— Andrej Karpathy, Febrero 2025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6229350" y="1333500"/>
            <a:ext cx="5581650" cy="2428875"/>
          </a:xfrm>
          <a:custGeom>
            <a:avLst/>
            <a:gdLst/>
            <a:ahLst/>
            <a:cxnLst/>
            <a:rect l="l" t="t" r="r" b="b"/>
            <a:pathLst>
              <a:path w="5581650" h="2428875">
                <a:moveTo>
                  <a:pt x="0" y="0"/>
                </a:moveTo>
                <a:lnTo>
                  <a:pt x="5581650" y="0"/>
                </a:lnTo>
                <a:lnTo>
                  <a:pt x="5581650" y="2428875"/>
                </a:lnTo>
                <a:lnTo>
                  <a:pt x="0" y="2428875"/>
                </a:lnTo>
                <a:lnTo>
                  <a:pt x="0" y="0"/>
                </a:lnTo>
                <a:close/>
              </a:path>
            </a:pathLst>
          </a:custGeom>
          <a:solidFill>
            <a:srgbClr val="33FF00">
              <a:alpha val="10196"/>
            </a:srgbClr>
          </a:solidFill>
          <a:ln/>
        </p:spPr>
      </p:sp>
      <p:sp>
        <p:nvSpPr>
          <p:cNvPr id="12" name="Shape 10"/>
          <p:cNvSpPr/>
          <p:nvPr/>
        </p:nvSpPr>
        <p:spPr>
          <a:xfrm>
            <a:off x="6229350" y="1333500"/>
            <a:ext cx="38100" cy="2428875"/>
          </a:xfrm>
          <a:custGeom>
            <a:avLst/>
            <a:gdLst/>
            <a:ahLst/>
            <a:cxnLst/>
            <a:rect l="l" t="t" r="r" b="b"/>
            <a:pathLst>
              <a:path w="38100" h="2428875">
                <a:moveTo>
                  <a:pt x="0" y="0"/>
                </a:moveTo>
                <a:lnTo>
                  <a:pt x="38100" y="0"/>
                </a:lnTo>
                <a:lnTo>
                  <a:pt x="38100" y="2428875"/>
                </a:lnTo>
                <a:lnTo>
                  <a:pt x="0" y="2428875"/>
                </a:lnTo>
                <a:lnTo>
                  <a:pt x="0" y="0"/>
                </a:ln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3" name="Text 11"/>
          <p:cNvSpPr/>
          <p:nvPr/>
        </p:nvSpPr>
        <p:spPr>
          <a:xfrm>
            <a:off x="6438900" y="1524000"/>
            <a:ext cx="52959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El Concepto de "Vibe"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6438900" y="1943100"/>
            <a:ext cx="5267325" cy="561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5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 </a:t>
            </a:r>
            <a:pPr>
              <a:lnSpc>
                <a:spcPct val="140000"/>
              </a:lnSpc>
            </a:pPr>
            <a:r>
              <a:rPr lang="en-US" sz="135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"vibe"</a:t>
            </a:r>
            <a:pPr>
              <a:lnSpc>
                <a:spcPct val="140000"/>
              </a:lnSpc>
            </a:pPr>
            <a:r>
              <a:rPr lang="en-US" sz="135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es la </a:t>
            </a:r>
            <a:pPr>
              <a:lnSpc>
                <a:spcPct val="140000"/>
              </a:lnSpc>
            </a:pPr>
            <a:r>
              <a:rPr lang="en-US" sz="135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intención</a:t>
            </a:r>
            <a:pPr>
              <a:lnSpc>
                <a:spcPct val="140000"/>
              </a:lnSpc>
            </a:pPr>
            <a:r>
              <a:rPr lang="en-US" sz="135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o </a:t>
            </a:r>
            <a:pPr>
              <a:lnSpc>
                <a:spcPct val="140000"/>
              </a:lnSpc>
            </a:pPr>
            <a:r>
              <a:rPr lang="en-US" sz="135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esencia</a:t>
            </a:r>
            <a:pPr>
              <a:lnSpc>
                <a:spcPct val="140000"/>
              </a:lnSpc>
            </a:pPr>
            <a:r>
              <a:rPr lang="en-US" sz="135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de lo que quieres construir. No es sobre la implementación técnica, sino sobre el resultado deseado.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6462713" y="2652713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725" y="171450"/>
                </a:moveTo>
                <a:cubicBezTo>
                  <a:pt x="133038" y="171450"/>
                  <a:pt x="171450" y="133038"/>
                  <a:pt x="171450" y="85725"/>
                </a:cubicBezTo>
                <a:cubicBezTo>
                  <a:pt x="171450" y="38412"/>
                  <a:pt x="133038" y="0"/>
                  <a:pt x="85725" y="0"/>
                </a:cubicBezTo>
                <a:cubicBezTo>
                  <a:pt x="38412" y="0"/>
                  <a:pt x="0" y="38412"/>
                  <a:pt x="0" y="85725"/>
                </a:cubicBezTo>
                <a:cubicBezTo>
                  <a:pt x="0" y="133038"/>
                  <a:pt x="38412" y="171450"/>
                  <a:pt x="85725" y="171450"/>
                </a:cubicBezTo>
                <a:close/>
                <a:moveTo>
                  <a:pt x="113987" y="71225"/>
                </a:moveTo>
                <a:lnTo>
                  <a:pt x="87198" y="114088"/>
                </a:lnTo>
                <a:cubicBezTo>
                  <a:pt x="85792" y="116332"/>
                  <a:pt x="83381" y="117738"/>
                  <a:pt x="80736" y="117872"/>
                </a:cubicBezTo>
                <a:cubicBezTo>
                  <a:pt x="78090" y="118006"/>
                  <a:pt x="75545" y="116800"/>
                  <a:pt x="73971" y="114657"/>
                </a:cubicBezTo>
                <a:lnTo>
                  <a:pt x="57898" y="93226"/>
                </a:lnTo>
                <a:cubicBezTo>
                  <a:pt x="55219" y="89676"/>
                  <a:pt x="55956" y="84653"/>
                  <a:pt x="59505" y="81975"/>
                </a:cubicBezTo>
                <a:cubicBezTo>
                  <a:pt x="63055" y="79296"/>
                  <a:pt x="68078" y="80032"/>
                  <a:pt x="70757" y="83582"/>
                </a:cubicBezTo>
                <a:lnTo>
                  <a:pt x="79798" y="95637"/>
                </a:lnTo>
                <a:lnTo>
                  <a:pt x="100359" y="62720"/>
                </a:lnTo>
                <a:cubicBezTo>
                  <a:pt x="102703" y="58969"/>
                  <a:pt x="107659" y="57797"/>
                  <a:pt x="111443" y="60175"/>
                </a:cubicBezTo>
                <a:cubicBezTo>
                  <a:pt x="115226" y="62552"/>
                  <a:pt x="116365" y="67475"/>
                  <a:pt x="113987" y="71259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6" name="Text 14"/>
          <p:cNvSpPr/>
          <p:nvPr/>
        </p:nvSpPr>
        <p:spPr>
          <a:xfrm>
            <a:off x="6767513" y="2614613"/>
            <a:ext cx="27813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Enfocado en el QUÉ, no en el CÓMO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6462713" y="2995613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725" y="171450"/>
                </a:moveTo>
                <a:cubicBezTo>
                  <a:pt x="133038" y="171450"/>
                  <a:pt x="171450" y="133038"/>
                  <a:pt x="171450" y="85725"/>
                </a:cubicBezTo>
                <a:cubicBezTo>
                  <a:pt x="171450" y="38412"/>
                  <a:pt x="133038" y="0"/>
                  <a:pt x="85725" y="0"/>
                </a:cubicBezTo>
                <a:cubicBezTo>
                  <a:pt x="38412" y="0"/>
                  <a:pt x="0" y="38412"/>
                  <a:pt x="0" y="85725"/>
                </a:cubicBezTo>
                <a:cubicBezTo>
                  <a:pt x="0" y="133038"/>
                  <a:pt x="38412" y="171450"/>
                  <a:pt x="85725" y="171450"/>
                </a:cubicBezTo>
                <a:close/>
                <a:moveTo>
                  <a:pt x="113987" y="71225"/>
                </a:moveTo>
                <a:lnTo>
                  <a:pt x="87198" y="114088"/>
                </a:lnTo>
                <a:cubicBezTo>
                  <a:pt x="85792" y="116332"/>
                  <a:pt x="83381" y="117738"/>
                  <a:pt x="80736" y="117872"/>
                </a:cubicBezTo>
                <a:cubicBezTo>
                  <a:pt x="78090" y="118006"/>
                  <a:pt x="75545" y="116800"/>
                  <a:pt x="73971" y="114657"/>
                </a:cubicBezTo>
                <a:lnTo>
                  <a:pt x="57898" y="93226"/>
                </a:lnTo>
                <a:cubicBezTo>
                  <a:pt x="55219" y="89676"/>
                  <a:pt x="55956" y="84653"/>
                  <a:pt x="59505" y="81975"/>
                </a:cubicBezTo>
                <a:cubicBezTo>
                  <a:pt x="63055" y="79296"/>
                  <a:pt x="68078" y="80032"/>
                  <a:pt x="70757" y="83582"/>
                </a:cubicBezTo>
                <a:lnTo>
                  <a:pt x="79798" y="95637"/>
                </a:lnTo>
                <a:lnTo>
                  <a:pt x="100359" y="62720"/>
                </a:lnTo>
                <a:cubicBezTo>
                  <a:pt x="102703" y="58969"/>
                  <a:pt x="107659" y="57797"/>
                  <a:pt x="111443" y="60175"/>
                </a:cubicBezTo>
                <a:cubicBezTo>
                  <a:pt x="115226" y="62552"/>
                  <a:pt x="116365" y="67475"/>
                  <a:pt x="113987" y="71259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8" name="Text 16"/>
          <p:cNvSpPr/>
          <p:nvPr/>
        </p:nvSpPr>
        <p:spPr>
          <a:xfrm>
            <a:off x="6767513" y="2957513"/>
            <a:ext cx="22669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Comunicación de intenciones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6462713" y="3338513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725" y="171450"/>
                </a:moveTo>
                <a:cubicBezTo>
                  <a:pt x="133038" y="171450"/>
                  <a:pt x="171450" y="133038"/>
                  <a:pt x="171450" y="85725"/>
                </a:cubicBezTo>
                <a:cubicBezTo>
                  <a:pt x="171450" y="38412"/>
                  <a:pt x="133038" y="0"/>
                  <a:pt x="85725" y="0"/>
                </a:cubicBezTo>
                <a:cubicBezTo>
                  <a:pt x="38412" y="0"/>
                  <a:pt x="0" y="38412"/>
                  <a:pt x="0" y="85725"/>
                </a:cubicBezTo>
                <a:cubicBezTo>
                  <a:pt x="0" y="133038"/>
                  <a:pt x="38412" y="171450"/>
                  <a:pt x="85725" y="171450"/>
                </a:cubicBezTo>
                <a:close/>
                <a:moveTo>
                  <a:pt x="113987" y="71225"/>
                </a:moveTo>
                <a:lnTo>
                  <a:pt x="87198" y="114088"/>
                </a:lnTo>
                <a:cubicBezTo>
                  <a:pt x="85792" y="116332"/>
                  <a:pt x="83381" y="117738"/>
                  <a:pt x="80736" y="117872"/>
                </a:cubicBezTo>
                <a:cubicBezTo>
                  <a:pt x="78090" y="118006"/>
                  <a:pt x="75545" y="116800"/>
                  <a:pt x="73971" y="114657"/>
                </a:cubicBezTo>
                <a:lnTo>
                  <a:pt x="57898" y="93226"/>
                </a:lnTo>
                <a:cubicBezTo>
                  <a:pt x="55219" y="89676"/>
                  <a:pt x="55956" y="84653"/>
                  <a:pt x="59505" y="81975"/>
                </a:cubicBezTo>
                <a:cubicBezTo>
                  <a:pt x="63055" y="79296"/>
                  <a:pt x="68078" y="80032"/>
                  <a:pt x="70757" y="83582"/>
                </a:cubicBezTo>
                <a:lnTo>
                  <a:pt x="79798" y="95637"/>
                </a:lnTo>
                <a:lnTo>
                  <a:pt x="100359" y="62720"/>
                </a:lnTo>
                <a:cubicBezTo>
                  <a:pt x="102703" y="58969"/>
                  <a:pt x="107659" y="57797"/>
                  <a:pt x="111443" y="60175"/>
                </a:cubicBezTo>
                <a:cubicBezTo>
                  <a:pt x="115226" y="62552"/>
                  <a:pt x="116365" y="67475"/>
                  <a:pt x="113987" y="71259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20" name="Text 18"/>
          <p:cNvSpPr/>
          <p:nvPr/>
        </p:nvSpPr>
        <p:spPr>
          <a:xfrm>
            <a:off x="6767513" y="3300413"/>
            <a:ext cx="28194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Iteración basada en comportamiento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6229350" y="3948112"/>
            <a:ext cx="5581650" cy="2533650"/>
          </a:xfrm>
          <a:custGeom>
            <a:avLst/>
            <a:gdLst/>
            <a:ahLst/>
            <a:cxnLst/>
            <a:rect l="l" t="t" r="r" b="b"/>
            <a:pathLst>
              <a:path w="5581650" h="2533650">
                <a:moveTo>
                  <a:pt x="0" y="0"/>
                </a:moveTo>
                <a:lnTo>
                  <a:pt x="5581650" y="0"/>
                </a:lnTo>
                <a:lnTo>
                  <a:pt x="5581650" y="2533650"/>
                </a:lnTo>
                <a:lnTo>
                  <a:pt x="0" y="2533650"/>
                </a:lnTo>
                <a:lnTo>
                  <a:pt x="0" y="0"/>
                </a:lnTo>
                <a:close/>
              </a:path>
            </a:pathLst>
          </a:custGeom>
          <a:solidFill>
            <a:srgbClr val="00F0FF">
              <a:alpha val="10196"/>
            </a:srgbClr>
          </a:solidFill>
          <a:ln/>
        </p:spPr>
      </p:sp>
      <p:sp>
        <p:nvSpPr>
          <p:cNvPr id="22" name="Shape 20"/>
          <p:cNvSpPr/>
          <p:nvPr/>
        </p:nvSpPr>
        <p:spPr>
          <a:xfrm>
            <a:off x="6229350" y="3948112"/>
            <a:ext cx="38100" cy="2533650"/>
          </a:xfrm>
          <a:custGeom>
            <a:avLst/>
            <a:gdLst/>
            <a:ahLst/>
            <a:cxnLst/>
            <a:rect l="l" t="t" r="r" b="b"/>
            <a:pathLst>
              <a:path w="38100" h="2533650">
                <a:moveTo>
                  <a:pt x="0" y="0"/>
                </a:moveTo>
                <a:lnTo>
                  <a:pt x="38100" y="0"/>
                </a:lnTo>
                <a:lnTo>
                  <a:pt x="38100" y="2533650"/>
                </a:lnTo>
                <a:lnTo>
                  <a:pt x="0" y="2533650"/>
                </a:lnTo>
                <a:lnTo>
                  <a:pt x="0" y="0"/>
                </a:ln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23" name="Text 21"/>
          <p:cNvSpPr/>
          <p:nvPr/>
        </p:nvSpPr>
        <p:spPr>
          <a:xfrm>
            <a:off x="6438900" y="4138613"/>
            <a:ext cx="52959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Contexto de Creación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6473428" y="4605338"/>
            <a:ext cx="150019" cy="171450"/>
          </a:xfrm>
          <a:custGeom>
            <a:avLst/>
            <a:gdLst/>
            <a:ahLst/>
            <a:cxnLst/>
            <a:rect l="l" t="t" r="r" b="b"/>
            <a:pathLst>
              <a:path w="150019" h="171450">
                <a:moveTo>
                  <a:pt x="75009" y="83046"/>
                </a:moveTo>
                <a:cubicBezTo>
                  <a:pt x="97187" y="83046"/>
                  <a:pt x="115193" y="65040"/>
                  <a:pt x="115193" y="42863"/>
                </a:cubicBezTo>
                <a:cubicBezTo>
                  <a:pt x="115193" y="20685"/>
                  <a:pt x="97187" y="2679"/>
                  <a:pt x="75009" y="2679"/>
                </a:cubicBezTo>
                <a:cubicBezTo>
                  <a:pt x="52831" y="2679"/>
                  <a:pt x="34826" y="20685"/>
                  <a:pt x="34826" y="42863"/>
                </a:cubicBezTo>
                <a:cubicBezTo>
                  <a:pt x="34826" y="65040"/>
                  <a:pt x="52831" y="83046"/>
                  <a:pt x="75009" y="83046"/>
                </a:cubicBezTo>
                <a:close/>
                <a:moveTo>
                  <a:pt x="65064" y="101798"/>
                </a:moveTo>
                <a:cubicBezTo>
                  <a:pt x="32080" y="101798"/>
                  <a:pt x="5358" y="128521"/>
                  <a:pt x="5358" y="161505"/>
                </a:cubicBezTo>
                <a:cubicBezTo>
                  <a:pt x="5358" y="166996"/>
                  <a:pt x="9811" y="171450"/>
                  <a:pt x="15303" y="171450"/>
                </a:cubicBezTo>
                <a:lnTo>
                  <a:pt x="134715" y="171450"/>
                </a:lnTo>
                <a:cubicBezTo>
                  <a:pt x="140207" y="171450"/>
                  <a:pt x="144661" y="166996"/>
                  <a:pt x="144661" y="161505"/>
                </a:cubicBezTo>
                <a:cubicBezTo>
                  <a:pt x="144661" y="128521"/>
                  <a:pt x="117939" y="101798"/>
                  <a:pt x="84955" y="101798"/>
                </a:cubicBezTo>
                <a:lnTo>
                  <a:pt x="65064" y="101798"/>
                </a:ln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25" name="Text 23"/>
          <p:cNvSpPr/>
          <p:nvPr/>
        </p:nvSpPr>
        <p:spPr>
          <a:xfrm>
            <a:off x="6767513" y="4557713"/>
            <a:ext cx="2000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Creador:</a:t>
            </a:r>
            <a:pPr>
              <a:lnSpc>
                <a:spcPct val="130000"/>
              </a:lnSpc>
            </a:pPr>
            <a:r>
              <a:rPr lang="en-US" sz="135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Andrej Karpathy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6473428" y="4986338"/>
            <a:ext cx="150019" cy="171450"/>
          </a:xfrm>
          <a:custGeom>
            <a:avLst/>
            <a:gdLst/>
            <a:ahLst/>
            <a:cxnLst/>
            <a:rect l="l" t="t" r="r" b="b"/>
            <a:pathLst>
              <a:path w="150019" h="171450">
                <a:moveTo>
                  <a:pt x="42863" y="0"/>
                </a:moveTo>
                <a:cubicBezTo>
                  <a:pt x="36935" y="0"/>
                  <a:pt x="32147" y="4789"/>
                  <a:pt x="32147" y="10716"/>
                </a:cubicBezTo>
                <a:lnTo>
                  <a:pt x="32147" y="21431"/>
                </a:lnTo>
                <a:lnTo>
                  <a:pt x="21431" y="21431"/>
                </a:lnTo>
                <a:cubicBezTo>
                  <a:pt x="9611" y="21431"/>
                  <a:pt x="0" y="31042"/>
                  <a:pt x="0" y="42863"/>
                </a:cubicBezTo>
                <a:lnTo>
                  <a:pt x="0" y="58936"/>
                </a:lnTo>
                <a:lnTo>
                  <a:pt x="150019" y="58936"/>
                </a:lnTo>
                <a:lnTo>
                  <a:pt x="150019" y="42863"/>
                </a:lnTo>
                <a:cubicBezTo>
                  <a:pt x="150019" y="31042"/>
                  <a:pt x="140408" y="21431"/>
                  <a:pt x="128588" y="21431"/>
                </a:cubicBezTo>
                <a:lnTo>
                  <a:pt x="117872" y="21431"/>
                </a:lnTo>
                <a:lnTo>
                  <a:pt x="117872" y="10716"/>
                </a:lnTo>
                <a:cubicBezTo>
                  <a:pt x="117872" y="4789"/>
                  <a:pt x="113083" y="0"/>
                  <a:pt x="107156" y="0"/>
                </a:cubicBezTo>
                <a:cubicBezTo>
                  <a:pt x="101229" y="0"/>
                  <a:pt x="96441" y="4789"/>
                  <a:pt x="96441" y="10716"/>
                </a:cubicBezTo>
                <a:lnTo>
                  <a:pt x="96441" y="21431"/>
                </a:lnTo>
                <a:lnTo>
                  <a:pt x="53578" y="21431"/>
                </a:lnTo>
                <a:lnTo>
                  <a:pt x="53578" y="10716"/>
                </a:lnTo>
                <a:cubicBezTo>
                  <a:pt x="53578" y="4789"/>
                  <a:pt x="48790" y="0"/>
                  <a:pt x="42863" y="0"/>
                </a:cubicBezTo>
                <a:close/>
                <a:moveTo>
                  <a:pt x="0" y="75009"/>
                </a:moveTo>
                <a:lnTo>
                  <a:pt x="0" y="139303"/>
                </a:lnTo>
                <a:cubicBezTo>
                  <a:pt x="0" y="151124"/>
                  <a:pt x="9611" y="160734"/>
                  <a:pt x="21431" y="160734"/>
                </a:cubicBezTo>
                <a:lnTo>
                  <a:pt x="128588" y="160734"/>
                </a:lnTo>
                <a:cubicBezTo>
                  <a:pt x="140408" y="160734"/>
                  <a:pt x="150019" y="151124"/>
                  <a:pt x="150019" y="139303"/>
                </a:cubicBezTo>
                <a:lnTo>
                  <a:pt x="150019" y="75009"/>
                </a:lnTo>
                <a:lnTo>
                  <a:pt x="0" y="75009"/>
                </a:ln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27" name="Text 25"/>
          <p:cNvSpPr/>
          <p:nvPr/>
        </p:nvSpPr>
        <p:spPr>
          <a:xfrm>
            <a:off x="6767513" y="4938713"/>
            <a:ext cx="1619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Fecha:</a:t>
            </a:r>
            <a:pPr>
              <a:lnSpc>
                <a:spcPct val="130000"/>
              </a:lnSpc>
            </a:pPr>
            <a:r>
              <a:rPr lang="en-US" sz="135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Febrero 2025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6473428" y="5367338"/>
            <a:ext cx="150019" cy="171450"/>
          </a:xfrm>
          <a:custGeom>
            <a:avLst/>
            <a:gdLst/>
            <a:ahLst/>
            <a:cxnLst/>
            <a:rect l="l" t="t" r="r" b="b"/>
            <a:pathLst>
              <a:path w="150019" h="171450">
                <a:moveTo>
                  <a:pt x="113452" y="-3315"/>
                </a:moveTo>
                <a:cubicBezTo>
                  <a:pt x="117437" y="-435"/>
                  <a:pt x="118910" y="4789"/>
                  <a:pt x="117102" y="9343"/>
                </a:cubicBezTo>
                <a:lnTo>
                  <a:pt x="90848" y="75009"/>
                </a:lnTo>
                <a:lnTo>
                  <a:pt x="139303" y="75009"/>
                </a:lnTo>
                <a:cubicBezTo>
                  <a:pt x="143824" y="75009"/>
                  <a:pt x="147842" y="77822"/>
                  <a:pt x="149383" y="82075"/>
                </a:cubicBezTo>
                <a:cubicBezTo>
                  <a:pt x="150923" y="86328"/>
                  <a:pt x="149617" y="91083"/>
                  <a:pt x="146168" y="93963"/>
                </a:cubicBezTo>
                <a:lnTo>
                  <a:pt x="49727" y="174330"/>
                </a:lnTo>
                <a:cubicBezTo>
                  <a:pt x="45943" y="177478"/>
                  <a:pt x="40552" y="177645"/>
                  <a:pt x="36567" y="174765"/>
                </a:cubicBezTo>
                <a:cubicBezTo>
                  <a:pt x="32582" y="171885"/>
                  <a:pt x="31109" y="166661"/>
                  <a:pt x="32917" y="162107"/>
                </a:cubicBezTo>
                <a:lnTo>
                  <a:pt x="59170" y="96441"/>
                </a:lnTo>
                <a:lnTo>
                  <a:pt x="10716" y="96441"/>
                </a:lnTo>
                <a:cubicBezTo>
                  <a:pt x="6195" y="96441"/>
                  <a:pt x="2177" y="93628"/>
                  <a:pt x="636" y="89375"/>
                </a:cubicBezTo>
                <a:cubicBezTo>
                  <a:pt x="-904" y="85122"/>
                  <a:pt x="402" y="80367"/>
                  <a:pt x="3851" y="77487"/>
                </a:cubicBezTo>
                <a:lnTo>
                  <a:pt x="100292" y="-2880"/>
                </a:lnTo>
                <a:cubicBezTo>
                  <a:pt x="104076" y="-6028"/>
                  <a:pt x="109467" y="-6195"/>
                  <a:pt x="113452" y="-3315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29" name="Text 27"/>
          <p:cNvSpPr/>
          <p:nvPr/>
        </p:nvSpPr>
        <p:spPr>
          <a:xfrm>
            <a:off x="6767513" y="5319713"/>
            <a:ext cx="20669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Impacto:</a:t>
            </a:r>
            <a:pPr>
              <a:lnSpc>
                <a:spcPct val="130000"/>
              </a:lnSpc>
            </a:pPr>
            <a:r>
              <a:rPr lang="en-US" sz="135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Viral en semanas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53" kern="0" dirty="0">
                <a:solidFill>
                  <a:srgbClr val="33FF0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CONTEXTO HISTÓRICO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El Origen: Andrej Karpathy y la Revolución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90525" y="1343025"/>
            <a:ext cx="4419600" cy="2228850"/>
          </a:xfrm>
          <a:custGeom>
            <a:avLst/>
            <a:gdLst/>
            <a:ahLst/>
            <a:cxnLst/>
            <a:rect l="l" t="t" r="r" b="b"/>
            <a:pathLst>
              <a:path w="4419600" h="2228850">
                <a:moveTo>
                  <a:pt x="76204" y="0"/>
                </a:moveTo>
                <a:lnTo>
                  <a:pt x="4343396" y="0"/>
                </a:lnTo>
                <a:cubicBezTo>
                  <a:pt x="4385482" y="0"/>
                  <a:pt x="4419600" y="34118"/>
                  <a:pt x="4419600" y="76204"/>
                </a:cubicBezTo>
                <a:lnTo>
                  <a:pt x="4419600" y="2152646"/>
                </a:lnTo>
                <a:cubicBezTo>
                  <a:pt x="4419600" y="2194732"/>
                  <a:pt x="4385482" y="2228850"/>
                  <a:pt x="4343396" y="2228850"/>
                </a:cubicBezTo>
                <a:lnTo>
                  <a:pt x="76204" y="2228850"/>
                </a:lnTo>
                <a:cubicBezTo>
                  <a:pt x="34118" y="2228850"/>
                  <a:pt x="0" y="2194732"/>
                  <a:pt x="0" y="2152646"/>
                </a:cubicBezTo>
                <a:lnTo>
                  <a:pt x="0" y="76204"/>
                </a:lnTo>
                <a:cubicBezTo>
                  <a:pt x="0" y="34146"/>
                  <a:pt x="34146" y="0"/>
                  <a:pt x="76204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 w="25400">
            <a:solidFill>
              <a:srgbClr val="8B5CF6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628650" y="158115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381000" y="0"/>
                </a:moveTo>
                <a:lnTo>
                  <a:pt x="381000" y="0"/>
                </a:lnTo>
                <a:cubicBezTo>
                  <a:pt x="591280" y="0"/>
                  <a:pt x="762000" y="170720"/>
                  <a:pt x="762000" y="381000"/>
                </a:cubicBezTo>
                <a:lnTo>
                  <a:pt x="762000" y="381000"/>
                </a:lnTo>
                <a:cubicBezTo>
                  <a:pt x="762000" y="591280"/>
                  <a:pt x="591280" y="762000"/>
                  <a:pt x="381000" y="762000"/>
                </a:cubicBezTo>
                <a:lnTo>
                  <a:pt x="381000" y="762000"/>
                </a:lnTo>
                <a:cubicBezTo>
                  <a:pt x="170720" y="762000"/>
                  <a:pt x="0" y="591280"/>
                  <a:pt x="0" y="381000"/>
                </a:cubicBezTo>
                <a:lnTo>
                  <a:pt x="0" y="381000"/>
                </a:lnTo>
                <a:cubicBezTo>
                  <a:pt x="0" y="170720"/>
                  <a:pt x="170720" y="0"/>
                  <a:pt x="381000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6" name="Shape 4"/>
          <p:cNvSpPr/>
          <p:nvPr/>
        </p:nvSpPr>
        <p:spPr>
          <a:xfrm>
            <a:off x="859631" y="1790700"/>
            <a:ext cx="300038" cy="342900"/>
          </a:xfrm>
          <a:custGeom>
            <a:avLst/>
            <a:gdLst/>
            <a:ahLst/>
            <a:cxnLst/>
            <a:rect l="l" t="t" r="r" b="b"/>
            <a:pathLst>
              <a:path w="300038" h="342900">
                <a:moveTo>
                  <a:pt x="150019" y="166092"/>
                </a:moveTo>
                <a:cubicBezTo>
                  <a:pt x="194375" y="166092"/>
                  <a:pt x="230386" y="130081"/>
                  <a:pt x="230386" y="85725"/>
                </a:cubicBezTo>
                <a:cubicBezTo>
                  <a:pt x="230386" y="41369"/>
                  <a:pt x="194375" y="5358"/>
                  <a:pt x="150019" y="5358"/>
                </a:cubicBezTo>
                <a:cubicBezTo>
                  <a:pt x="105663" y="5358"/>
                  <a:pt x="69652" y="41369"/>
                  <a:pt x="69652" y="85725"/>
                </a:cubicBezTo>
                <a:cubicBezTo>
                  <a:pt x="69652" y="130081"/>
                  <a:pt x="105663" y="166092"/>
                  <a:pt x="150019" y="166092"/>
                </a:cubicBezTo>
                <a:close/>
                <a:moveTo>
                  <a:pt x="130128" y="203597"/>
                </a:moveTo>
                <a:cubicBezTo>
                  <a:pt x="64160" y="203597"/>
                  <a:pt x="10716" y="257041"/>
                  <a:pt x="10716" y="323009"/>
                </a:cubicBezTo>
                <a:cubicBezTo>
                  <a:pt x="10716" y="333993"/>
                  <a:pt x="19623" y="342900"/>
                  <a:pt x="30607" y="342900"/>
                </a:cubicBezTo>
                <a:lnTo>
                  <a:pt x="269431" y="342900"/>
                </a:lnTo>
                <a:cubicBezTo>
                  <a:pt x="280415" y="342900"/>
                  <a:pt x="289322" y="333993"/>
                  <a:pt x="289322" y="323009"/>
                </a:cubicBezTo>
                <a:cubicBezTo>
                  <a:pt x="289322" y="257041"/>
                  <a:pt x="235878" y="203597"/>
                  <a:pt x="169910" y="203597"/>
                </a:cubicBezTo>
                <a:lnTo>
                  <a:pt x="130128" y="203597"/>
                </a:lnTo>
                <a:close/>
              </a:path>
            </a:pathLst>
          </a:custGeom>
          <a:solidFill>
            <a:srgbClr val="0A0A0F"/>
          </a:solidFill>
          <a:ln/>
        </p:spPr>
      </p:sp>
      <p:sp>
        <p:nvSpPr>
          <p:cNvPr id="7" name="Text 5"/>
          <p:cNvSpPr/>
          <p:nvPr/>
        </p:nvSpPr>
        <p:spPr>
          <a:xfrm>
            <a:off x="1543050" y="1657350"/>
            <a:ext cx="2324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Andrej Karpathy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543050" y="2000250"/>
            <a:ext cx="22669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Cofundador de OpenAI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657225" y="2533650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29421" y="20866"/>
                </a:moveTo>
                <a:cubicBezTo>
                  <a:pt x="133677" y="23961"/>
                  <a:pt x="134630" y="29914"/>
                  <a:pt x="131534" y="34171"/>
                </a:cubicBezTo>
                <a:lnTo>
                  <a:pt x="55334" y="138946"/>
                </a:lnTo>
                <a:cubicBezTo>
                  <a:pt x="53697" y="141208"/>
                  <a:pt x="51167" y="142607"/>
                  <a:pt x="48369" y="142845"/>
                </a:cubicBezTo>
                <a:cubicBezTo>
                  <a:pt x="45571" y="143083"/>
                  <a:pt x="42863" y="142042"/>
                  <a:pt x="40898" y="140077"/>
                </a:cubicBezTo>
                <a:lnTo>
                  <a:pt x="2798" y="101977"/>
                </a:lnTo>
                <a:cubicBezTo>
                  <a:pt x="-923" y="98256"/>
                  <a:pt x="-923" y="92214"/>
                  <a:pt x="2798" y="88493"/>
                </a:cubicBezTo>
                <a:cubicBezTo>
                  <a:pt x="6519" y="84773"/>
                  <a:pt x="12561" y="84773"/>
                  <a:pt x="16282" y="88493"/>
                </a:cubicBezTo>
                <a:lnTo>
                  <a:pt x="46494" y="118705"/>
                </a:lnTo>
                <a:lnTo>
                  <a:pt x="116145" y="22949"/>
                </a:lnTo>
                <a:cubicBezTo>
                  <a:pt x="119241" y="18693"/>
                  <a:pt x="125194" y="17740"/>
                  <a:pt x="129451" y="20836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0" name="Text 8"/>
          <p:cNvSpPr/>
          <p:nvPr/>
        </p:nvSpPr>
        <p:spPr>
          <a:xfrm>
            <a:off x="933450" y="2495550"/>
            <a:ext cx="18002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Ex-Director de IA en Tesla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657225" y="2838450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29421" y="20866"/>
                </a:moveTo>
                <a:cubicBezTo>
                  <a:pt x="133677" y="23961"/>
                  <a:pt x="134630" y="29914"/>
                  <a:pt x="131534" y="34171"/>
                </a:cubicBezTo>
                <a:lnTo>
                  <a:pt x="55334" y="138946"/>
                </a:lnTo>
                <a:cubicBezTo>
                  <a:pt x="53697" y="141208"/>
                  <a:pt x="51167" y="142607"/>
                  <a:pt x="48369" y="142845"/>
                </a:cubicBezTo>
                <a:cubicBezTo>
                  <a:pt x="45571" y="143083"/>
                  <a:pt x="42863" y="142042"/>
                  <a:pt x="40898" y="140077"/>
                </a:cubicBezTo>
                <a:lnTo>
                  <a:pt x="2798" y="101977"/>
                </a:lnTo>
                <a:cubicBezTo>
                  <a:pt x="-923" y="98256"/>
                  <a:pt x="-923" y="92214"/>
                  <a:pt x="2798" y="88493"/>
                </a:cubicBezTo>
                <a:cubicBezTo>
                  <a:pt x="6519" y="84773"/>
                  <a:pt x="12561" y="84773"/>
                  <a:pt x="16282" y="88493"/>
                </a:cubicBezTo>
                <a:lnTo>
                  <a:pt x="46494" y="118705"/>
                </a:lnTo>
                <a:lnTo>
                  <a:pt x="116145" y="22949"/>
                </a:lnTo>
                <a:cubicBezTo>
                  <a:pt x="119241" y="18693"/>
                  <a:pt x="125194" y="17740"/>
                  <a:pt x="129451" y="20836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2" name="Text 10"/>
          <p:cNvSpPr/>
          <p:nvPr/>
        </p:nvSpPr>
        <p:spPr>
          <a:xfrm>
            <a:off x="933450" y="2800350"/>
            <a:ext cx="26193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Investigador pionero en Deep Learning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657225" y="3143250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29421" y="20866"/>
                </a:moveTo>
                <a:cubicBezTo>
                  <a:pt x="133677" y="23961"/>
                  <a:pt x="134630" y="29914"/>
                  <a:pt x="131534" y="34171"/>
                </a:cubicBezTo>
                <a:lnTo>
                  <a:pt x="55334" y="138946"/>
                </a:lnTo>
                <a:cubicBezTo>
                  <a:pt x="53697" y="141208"/>
                  <a:pt x="51167" y="142607"/>
                  <a:pt x="48369" y="142845"/>
                </a:cubicBezTo>
                <a:cubicBezTo>
                  <a:pt x="45571" y="143083"/>
                  <a:pt x="42863" y="142042"/>
                  <a:pt x="40898" y="140077"/>
                </a:cubicBezTo>
                <a:lnTo>
                  <a:pt x="2798" y="101977"/>
                </a:lnTo>
                <a:cubicBezTo>
                  <a:pt x="-923" y="98256"/>
                  <a:pt x="-923" y="92214"/>
                  <a:pt x="2798" y="88493"/>
                </a:cubicBezTo>
                <a:cubicBezTo>
                  <a:pt x="6519" y="84773"/>
                  <a:pt x="12561" y="84773"/>
                  <a:pt x="16282" y="88493"/>
                </a:cubicBezTo>
                <a:lnTo>
                  <a:pt x="46494" y="118705"/>
                </a:lnTo>
                <a:lnTo>
                  <a:pt x="116145" y="22949"/>
                </a:lnTo>
                <a:cubicBezTo>
                  <a:pt x="119241" y="18693"/>
                  <a:pt x="125194" y="17740"/>
                  <a:pt x="129451" y="20836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4" name="Text 12"/>
          <p:cNvSpPr/>
          <p:nvPr/>
        </p:nvSpPr>
        <p:spPr>
          <a:xfrm>
            <a:off x="933450" y="3105150"/>
            <a:ext cx="1752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Doctor en CS de Stanford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400050" y="3771900"/>
            <a:ext cx="4419600" cy="2247900"/>
          </a:xfrm>
          <a:custGeom>
            <a:avLst/>
            <a:gdLst/>
            <a:ahLst/>
            <a:cxnLst/>
            <a:rect l="l" t="t" r="r" b="b"/>
            <a:pathLst>
              <a:path w="4419600" h="2247900">
                <a:moveTo>
                  <a:pt x="0" y="0"/>
                </a:moveTo>
                <a:lnTo>
                  <a:pt x="4419600" y="0"/>
                </a:lnTo>
                <a:lnTo>
                  <a:pt x="4419600" y="2247900"/>
                </a:lnTo>
                <a:lnTo>
                  <a:pt x="0" y="2247900"/>
                </a:lnTo>
                <a:lnTo>
                  <a:pt x="0" y="0"/>
                </a:lnTo>
                <a:close/>
              </a:path>
            </a:pathLst>
          </a:custGeom>
          <a:solidFill>
            <a:srgbClr val="33FF00">
              <a:alpha val="10196"/>
            </a:srgbClr>
          </a:solidFill>
          <a:ln/>
        </p:spPr>
      </p:sp>
      <p:sp>
        <p:nvSpPr>
          <p:cNvPr id="16" name="Shape 14"/>
          <p:cNvSpPr/>
          <p:nvPr/>
        </p:nvSpPr>
        <p:spPr>
          <a:xfrm>
            <a:off x="400050" y="3771900"/>
            <a:ext cx="38100" cy="2247900"/>
          </a:xfrm>
          <a:custGeom>
            <a:avLst/>
            <a:gdLst/>
            <a:ahLst/>
            <a:cxnLst/>
            <a:rect l="l" t="t" r="r" b="b"/>
            <a:pathLst>
              <a:path w="38100" h="2247900">
                <a:moveTo>
                  <a:pt x="0" y="0"/>
                </a:moveTo>
                <a:lnTo>
                  <a:pt x="38100" y="0"/>
                </a:lnTo>
                <a:lnTo>
                  <a:pt x="38100" y="2247900"/>
                </a:lnTo>
                <a:lnTo>
                  <a:pt x="0" y="2247900"/>
                </a:lnTo>
                <a:lnTo>
                  <a:pt x="0" y="0"/>
                </a:ln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7" name="Text 15"/>
          <p:cNvSpPr/>
          <p:nvPr/>
        </p:nvSpPr>
        <p:spPr>
          <a:xfrm>
            <a:off x="609600" y="3962400"/>
            <a:ext cx="41338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Impacto Inmediato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633413" y="445770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53836" y="50799"/>
                </a:moveTo>
                <a:cubicBezTo>
                  <a:pt x="153937" y="52306"/>
                  <a:pt x="153937" y="53846"/>
                  <a:pt x="153937" y="55353"/>
                </a:cubicBezTo>
                <a:cubicBezTo>
                  <a:pt x="153937" y="101798"/>
                  <a:pt x="118575" y="155343"/>
                  <a:pt x="53946" y="155343"/>
                </a:cubicBezTo>
                <a:cubicBezTo>
                  <a:pt x="34022" y="155343"/>
                  <a:pt x="15538" y="149583"/>
                  <a:pt x="0" y="139571"/>
                </a:cubicBezTo>
                <a:cubicBezTo>
                  <a:pt x="2813" y="139906"/>
                  <a:pt x="5559" y="140006"/>
                  <a:pt x="8472" y="140006"/>
                </a:cubicBezTo>
                <a:cubicBezTo>
                  <a:pt x="24914" y="140006"/>
                  <a:pt x="40016" y="134448"/>
                  <a:pt x="52105" y="125004"/>
                </a:cubicBezTo>
                <a:cubicBezTo>
                  <a:pt x="36668" y="124670"/>
                  <a:pt x="23708" y="114557"/>
                  <a:pt x="19255" y="100626"/>
                </a:cubicBezTo>
                <a:cubicBezTo>
                  <a:pt x="21431" y="100961"/>
                  <a:pt x="23608" y="101162"/>
                  <a:pt x="25885" y="101162"/>
                </a:cubicBezTo>
                <a:cubicBezTo>
                  <a:pt x="29033" y="101162"/>
                  <a:pt x="32180" y="100727"/>
                  <a:pt x="35127" y="99957"/>
                </a:cubicBezTo>
                <a:cubicBezTo>
                  <a:pt x="19020" y="96709"/>
                  <a:pt x="6965" y="82544"/>
                  <a:pt x="6965" y="65466"/>
                </a:cubicBezTo>
                <a:lnTo>
                  <a:pt x="6965" y="65030"/>
                </a:lnTo>
                <a:cubicBezTo>
                  <a:pt x="11653" y="67642"/>
                  <a:pt x="17078" y="69283"/>
                  <a:pt x="22838" y="69484"/>
                </a:cubicBezTo>
                <a:cubicBezTo>
                  <a:pt x="13361" y="63189"/>
                  <a:pt x="7166" y="52406"/>
                  <a:pt x="7166" y="40217"/>
                </a:cubicBezTo>
                <a:cubicBezTo>
                  <a:pt x="7166" y="33687"/>
                  <a:pt x="8907" y="27693"/>
                  <a:pt x="11955" y="22469"/>
                </a:cubicBezTo>
                <a:cubicBezTo>
                  <a:pt x="29267" y="43800"/>
                  <a:pt x="55252" y="57730"/>
                  <a:pt x="84419" y="59237"/>
                </a:cubicBezTo>
                <a:cubicBezTo>
                  <a:pt x="83883" y="56625"/>
                  <a:pt x="83548" y="53913"/>
                  <a:pt x="83548" y="51201"/>
                </a:cubicBezTo>
                <a:cubicBezTo>
                  <a:pt x="83548" y="31845"/>
                  <a:pt x="99220" y="16073"/>
                  <a:pt x="118676" y="16073"/>
                </a:cubicBezTo>
                <a:cubicBezTo>
                  <a:pt x="128788" y="16073"/>
                  <a:pt x="137930" y="20326"/>
                  <a:pt x="144360" y="27157"/>
                </a:cubicBezTo>
                <a:cubicBezTo>
                  <a:pt x="152296" y="25651"/>
                  <a:pt x="159931" y="22704"/>
                  <a:pt x="166661" y="18685"/>
                </a:cubicBezTo>
                <a:cubicBezTo>
                  <a:pt x="164050" y="26856"/>
                  <a:pt x="158491" y="33687"/>
                  <a:pt x="151224" y="38040"/>
                </a:cubicBezTo>
                <a:cubicBezTo>
                  <a:pt x="158290" y="37270"/>
                  <a:pt x="165155" y="35328"/>
                  <a:pt x="171450" y="32616"/>
                </a:cubicBezTo>
                <a:cubicBezTo>
                  <a:pt x="166661" y="39581"/>
                  <a:pt x="160667" y="45776"/>
                  <a:pt x="153836" y="50799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19" name="Text 17"/>
          <p:cNvSpPr/>
          <p:nvPr/>
        </p:nvSpPr>
        <p:spPr>
          <a:xfrm>
            <a:off x="938213" y="4419600"/>
            <a:ext cx="20764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Viral en Twitter/X en horas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633413" y="483870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0" y="139303"/>
                </a:moveTo>
                <a:lnTo>
                  <a:pt x="0" y="40184"/>
                </a:lnTo>
                <a:cubicBezTo>
                  <a:pt x="0" y="35730"/>
                  <a:pt x="3583" y="32147"/>
                  <a:pt x="8037" y="32147"/>
                </a:cubicBezTo>
                <a:cubicBezTo>
                  <a:pt x="12490" y="32147"/>
                  <a:pt x="16073" y="35730"/>
                  <a:pt x="16073" y="40184"/>
                </a:cubicBezTo>
                <a:lnTo>
                  <a:pt x="16073" y="136624"/>
                </a:lnTo>
                <a:cubicBezTo>
                  <a:pt x="16073" y="141078"/>
                  <a:pt x="19656" y="144661"/>
                  <a:pt x="24110" y="144661"/>
                </a:cubicBezTo>
                <a:cubicBezTo>
                  <a:pt x="28564" y="144661"/>
                  <a:pt x="32147" y="141078"/>
                  <a:pt x="32147" y="136624"/>
                </a:cubicBezTo>
                <a:lnTo>
                  <a:pt x="32147" y="32147"/>
                </a:lnTo>
                <a:cubicBezTo>
                  <a:pt x="32147" y="20326"/>
                  <a:pt x="41757" y="10716"/>
                  <a:pt x="53578" y="10716"/>
                </a:cubicBezTo>
                <a:lnTo>
                  <a:pt x="150019" y="10716"/>
                </a:lnTo>
                <a:cubicBezTo>
                  <a:pt x="161839" y="10716"/>
                  <a:pt x="171450" y="20326"/>
                  <a:pt x="171450" y="32147"/>
                </a:cubicBezTo>
                <a:lnTo>
                  <a:pt x="171450" y="139303"/>
                </a:lnTo>
                <a:cubicBezTo>
                  <a:pt x="171450" y="151124"/>
                  <a:pt x="161839" y="160734"/>
                  <a:pt x="150019" y="160734"/>
                </a:cubicBezTo>
                <a:lnTo>
                  <a:pt x="21431" y="160734"/>
                </a:lnTo>
                <a:cubicBezTo>
                  <a:pt x="9611" y="160734"/>
                  <a:pt x="0" y="151124"/>
                  <a:pt x="0" y="139303"/>
                </a:cubicBezTo>
                <a:close/>
                <a:moveTo>
                  <a:pt x="53578" y="42863"/>
                </a:moveTo>
                <a:lnTo>
                  <a:pt x="53578" y="64294"/>
                </a:lnTo>
                <a:cubicBezTo>
                  <a:pt x="53578" y="70221"/>
                  <a:pt x="58367" y="75009"/>
                  <a:pt x="64294" y="75009"/>
                </a:cubicBezTo>
                <a:lnTo>
                  <a:pt x="85725" y="75009"/>
                </a:lnTo>
                <a:cubicBezTo>
                  <a:pt x="91652" y="75009"/>
                  <a:pt x="96441" y="70221"/>
                  <a:pt x="96441" y="64294"/>
                </a:cubicBezTo>
                <a:lnTo>
                  <a:pt x="96441" y="42863"/>
                </a:lnTo>
                <a:cubicBezTo>
                  <a:pt x="96441" y="36935"/>
                  <a:pt x="91652" y="32147"/>
                  <a:pt x="85725" y="32147"/>
                </a:cubicBezTo>
                <a:lnTo>
                  <a:pt x="64294" y="32147"/>
                </a:lnTo>
                <a:cubicBezTo>
                  <a:pt x="58367" y="32147"/>
                  <a:pt x="53578" y="36935"/>
                  <a:pt x="53578" y="42863"/>
                </a:cubicBezTo>
                <a:close/>
                <a:moveTo>
                  <a:pt x="61615" y="123230"/>
                </a:moveTo>
                <a:cubicBezTo>
                  <a:pt x="57161" y="123230"/>
                  <a:pt x="53578" y="126813"/>
                  <a:pt x="53578" y="131266"/>
                </a:cubicBezTo>
                <a:cubicBezTo>
                  <a:pt x="53578" y="135720"/>
                  <a:pt x="57161" y="139303"/>
                  <a:pt x="61615" y="139303"/>
                </a:cubicBezTo>
                <a:lnTo>
                  <a:pt x="141982" y="139303"/>
                </a:lnTo>
                <a:cubicBezTo>
                  <a:pt x="146436" y="139303"/>
                  <a:pt x="150019" y="135720"/>
                  <a:pt x="150019" y="131266"/>
                </a:cubicBezTo>
                <a:cubicBezTo>
                  <a:pt x="150019" y="126813"/>
                  <a:pt x="146436" y="123230"/>
                  <a:pt x="141982" y="123230"/>
                </a:cubicBezTo>
                <a:lnTo>
                  <a:pt x="61615" y="123230"/>
                </a:lnTo>
                <a:close/>
                <a:moveTo>
                  <a:pt x="53578" y="99120"/>
                </a:moveTo>
                <a:cubicBezTo>
                  <a:pt x="53578" y="103573"/>
                  <a:pt x="57161" y="107156"/>
                  <a:pt x="61615" y="107156"/>
                </a:cubicBezTo>
                <a:lnTo>
                  <a:pt x="141982" y="107156"/>
                </a:lnTo>
                <a:cubicBezTo>
                  <a:pt x="146436" y="107156"/>
                  <a:pt x="150019" y="103573"/>
                  <a:pt x="150019" y="99120"/>
                </a:cubicBezTo>
                <a:cubicBezTo>
                  <a:pt x="150019" y="94666"/>
                  <a:pt x="146436" y="91083"/>
                  <a:pt x="141982" y="91083"/>
                </a:cubicBezTo>
                <a:lnTo>
                  <a:pt x="61615" y="91083"/>
                </a:lnTo>
                <a:cubicBezTo>
                  <a:pt x="57161" y="91083"/>
                  <a:pt x="53578" y="94666"/>
                  <a:pt x="53578" y="99120"/>
                </a:cubicBezTo>
                <a:close/>
                <a:moveTo>
                  <a:pt x="120551" y="58936"/>
                </a:moveTo>
                <a:cubicBezTo>
                  <a:pt x="116097" y="58936"/>
                  <a:pt x="112514" y="62519"/>
                  <a:pt x="112514" y="66973"/>
                </a:cubicBezTo>
                <a:cubicBezTo>
                  <a:pt x="112514" y="71426"/>
                  <a:pt x="116097" y="75009"/>
                  <a:pt x="120551" y="75009"/>
                </a:cubicBezTo>
                <a:lnTo>
                  <a:pt x="141982" y="75009"/>
                </a:lnTo>
                <a:cubicBezTo>
                  <a:pt x="146436" y="75009"/>
                  <a:pt x="150019" y="71426"/>
                  <a:pt x="150019" y="66973"/>
                </a:cubicBezTo>
                <a:cubicBezTo>
                  <a:pt x="150019" y="62519"/>
                  <a:pt x="146436" y="58936"/>
                  <a:pt x="141982" y="58936"/>
                </a:cubicBezTo>
                <a:lnTo>
                  <a:pt x="120551" y="58936"/>
                </a:ln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21" name="Text 19"/>
          <p:cNvSpPr/>
          <p:nvPr/>
        </p:nvSpPr>
        <p:spPr>
          <a:xfrm>
            <a:off x="938213" y="4800600"/>
            <a:ext cx="25527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Cobertura en TechCrunch, Wired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622697" y="5219700"/>
            <a:ext cx="192881" cy="171450"/>
          </a:xfrm>
          <a:custGeom>
            <a:avLst/>
            <a:gdLst/>
            <a:ahLst/>
            <a:cxnLst/>
            <a:rect l="l" t="t" r="r" b="b"/>
            <a:pathLst>
              <a:path w="192881" h="171450">
                <a:moveTo>
                  <a:pt x="128588" y="48220"/>
                </a:moveTo>
                <a:cubicBezTo>
                  <a:pt x="128588" y="80769"/>
                  <a:pt x="99789" y="107156"/>
                  <a:pt x="64294" y="107156"/>
                </a:cubicBezTo>
                <a:cubicBezTo>
                  <a:pt x="55353" y="107156"/>
                  <a:pt x="46847" y="105482"/>
                  <a:pt x="39112" y="102468"/>
                </a:cubicBezTo>
                <a:lnTo>
                  <a:pt x="11787" y="116934"/>
                </a:lnTo>
                <a:cubicBezTo>
                  <a:pt x="8673" y="118575"/>
                  <a:pt x="4856" y="118006"/>
                  <a:pt x="2344" y="115528"/>
                </a:cubicBezTo>
                <a:cubicBezTo>
                  <a:pt x="-167" y="113050"/>
                  <a:pt x="-737" y="109199"/>
                  <a:pt x="938" y="106085"/>
                </a:cubicBezTo>
                <a:lnTo>
                  <a:pt x="12859" y="83582"/>
                </a:lnTo>
                <a:cubicBezTo>
                  <a:pt x="4789" y="73737"/>
                  <a:pt x="0" y="61481"/>
                  <a:pt x="0" y="48220"/>
                </a:cubicBezTo>
                <a:cubicBezTo>
                  <a:pt x="0" y="15672"/>
                  <a:pt x="28798" y="-10716"/>
                  <a:pt x="64294" y="-10716"/>
                </a:cubicBezTo>
                <a:cubicBezTo>
                  <a:pt x="99789" y="-10716"/>
                  <a:pt x="128588" y="15672"/>
                  <a:pt x="128588" y="48220"/>
                </a:cubicBezTo>
                <a:close/>
                <a:moveTo>
                  <a:pt x="128588" y="171450"/>
                </a:moveTo>
                <a:cubicBezTo>
                  <a:pt x="97077" y="171450"/>
                  <a:pt x="70857" y="150655"/>
                  <a:pt x="65365" y="123230"/>
                </a:cubicBezTo>
                <a:cubicBezTo>
                  <a:pt x="105549" y="122727"/>
                  <a:pt x="140475" y="94130"/>
                  <a:pt x="144326" y="55353"/>
                </a:cubicBezTo>
                <a:cubicBezTo>
                  <a:pt x="172220" y="61782"/>
                  <a:pt x="192881" y="84921"/>
                  <a:pt x="192881" y="112514"/>
                </a:cubicBezTo>
                <a:cubicBezTo>
                  <a:pt x="192881" y="125775"/>
                  <a:pt x="188093" y="138031"/>
                  <a:pt x="180023" y="147876"/>
                </a:cubicBezTo>
                <a:lnTo>
                  <a:pt x="191944" y="170378"/>
                </a:lnTo>
                <a:cubicBezTo>
                  <a:pt x="193584" y="173493"/>
                  <a:pt x="193015" y="177310"/>
                  <a:pt x="190537" y="179822"/>
                </a:cubicBezTo>
                <a:cubicBezTo>
                  <a:pt x="188059" y="182333"/>
                  <a:pt x="184208" y="182902"/>
                  <a:pt x="181094" y="181228"/>
                </a:cubicBezTo>
                <a:lnTo>
                  <a:pt x="153769" y="166762"/>
                </a:lnTo>
                <a:cubicBezTo>
                  <a:pt x="146034" y="169776"/>
                  <a:pt x="137528" y="171450"/>
                  <a:pt x="128588" y="17145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23" name="Text 21"/>
          <p:cNvSpPr/>
          <p:nvPr/>
        </p:nvSpPr>
        <p:spPr>
          <a:xfrm>
            <a:off x="938213" y="5181600"/>
            <a:ext cx="26003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Debates masivos en Hacker News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633413" y="560070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42863" y="107156"/>
                </a:moveTo>
                <a:lnTo>
                  <a:pt x="8204" y="107156"/>
                </a:lnTo>
                <a:cubicBezTo>
                  <a:pt x="-134" y="107156"/>
                  <a:pt x="-5257" y="98081"/>
                  <a:pt x="-971" y="90915"/>
                </a:cubicBezTo>
                <a:lnTo>
                  <a:pt x="16743" y="61380"/>
                </a:lnTo>
                <a:cubicBezTo>
                  <a:pt x="19656" y="56525"/>
                  <a:pt x="24880" y="53578"/>
                  <a:pt x="30540" y="53578"/>
                </a:cubicBezTo>
                <a:lnTo>
                  <a:pt x="62352" y="53578"/>
                </a:lnTo>
                <a:cubicBezTo>
                  <a:pt x="87835" y="10414"/>
                  <a:pt x="125842" y="8238"/>
                  <a:pt x="151258" y="11955"/>
                </a:cubicBezTo>
                <a:cubicBezTo>
                  <a:pt x="155544" y="12591"/>
                  <a:pt x="158893" y="15939"/>
                  <a:pt x="159495" y="20192"/>
                </a:cubicBezTo>
                <a:cubicBezTo>
                  <a:pt x="163212" y="45608"/>
                  <a:pt x="161036" y="83615"/>
                  <a:pt x="117872" y="109098"/>
                </a:cubicBezTo>
                <a:lnTo>
                  <a:pt x="117872" y="140910"/>
                </a:lnTo>
                <a:cubicBezTo>
                  <a:pt x="117872" y="146570"/>
                  <a:pt x="114925" y="151794"/>
                  <a:pt x="110070" y="154707"/>
                </a:cubicBezTo>
                <a:lnTo>
                  <a:pt x="80535" y="172421"/>
                </a:lnTo>
                <a:cubicBezTo>
                  <a:pt x="73402" y="176707"/>
                  <a:pt x="64294" y="171550"/>
                  <a:pt x="64294" y="163246"/>
                </a:cubicBezTo>
                <a:lnTo>
                  <a:pt x="64294" y="128588"/>
                </a:lnTo>
                <a:cubicBezTo>
                  <a:pt x="64294" y="116767"/>
                  <a:pt x="54683" y="107156"/>
                  <a:pt x="42863" y="107156"/>
                </a:cubicBezTo>
                <a:lnTo>
                  <a:pt x="42829" y="107156"/>
                </a:lnTo>
                <a:close/>
                <a:moveTo>
                  <a:pt x="133945" y="53578"/>
                </a:moveTo>
                <a:cubicBezTo>
                  <a:pt x="133945" y="44707"/>
                  <a:pt x="126743" y="37505"/>
                  <a:pt x="117872" y="37505"/>
                </a:cubicBezTo>
                <a:cubicBezTo>
                  <a:pt x="109001" y="37505"/>
                  <a:pt x="101798" y="44707"/>
                  <a:pt x="101798" y="53578"/>
                </a:cubicBezTo>
                <a:cubicBezTo>
                  <a:pt x="101798" y="62449"/>
                  <a:pt x="109001" y="69652"/>
                  <a:pt x="117872" y="69652"/>
                </a:cubicBezTo>
                <a:cubicBezTo>
                  <a:pt x="126743" y="69652"/>
                  <a:pt x="133945" y="62449"/>
                  <a:pt x="133945" y="53578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25" name="Text 23"/>
          <p:cNvSpPr/>
          <p:nvPr/>
        </p:nvSpPr>
        <p:spPr>
          <a:xfrm>
            <a:off x="938213" y="5562600"/>
            <a:ext cx="21812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Inspiró nuevas herramientas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5053965" y="1343025"/>
            <a:ext cx="6743700" cy="5324475"/>
          </a:xfrm>
          <a:custGeom>
            <a:avLst/>
            <a:gdLst/>
            <a:ahLst/>
            <a:cxnLst/>
            <a:rect l="l" t="t" r="r" b="b"/>
            <a:pathLst>
              <a:path w="6743700" h="5324475">
                <a:moveTo>
                  <a:pt x="76193" y="0"/>
                </a:moveTo>
                <a:lnTo>
                  <a:pt x="6667507" y="0"/>
                </a:lnTo>
                <a:cubicBezTo>
                  <a:pt x="6709587" y="0"/>
                  <a:pt x="6743700" y="34113"/>
                  <a:pt x="6743700" y="76193"/>
                </a:cubicBezTo>
                <a:lnTo>
                  <a:pt x="6743700" y="5248282"/>
                </a:lnTo>
                <a:cubicBezTo>
                  <a:pt x="6743700" y="5290362"/>
                  <a:pt x="6709587" y="5324475"/>
                  <a:pt x="6667507" y="5324475"/>
                </a:cubicBezTo>
                <a:lnTo>
                  <a:pt x="76193" y="5324475"/>
                </a:lnTo>
                <a:cubicBezTo>
                  <a:pt x="34113" y="5324475"/>
                  <a:pt x="0" y="5290362"/>
                  <a:pt x="0" y="5248282"/>
                </a:cubicBezTo>
                <a:lnTo>
                  <a:pt x="0" y="76193"/>
                </a:lnTo>
                <a:cubicBezTo>
                  <a:pt x="0" y="34141"/>
                  <a:pt x="34141" y="0"/>
                  <a:pt x="76193" y="0"/>
                </a:cubicBezTo>
                <a:close/>
              </a:path>
            </a:pathLst>
          </a:custGeom>
          <a:gradFill rotWithShape="1" flip="none">
            <a:gsLst>
              <a:gs pos="0">
                <a:srgbClr val="0A0A0F"/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 w="25400">
            <a:solidFill>
              <a:srgbClr val="33FF00">
                <a:alpha val="30196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356384" y="1581150"/>
            <a:ext cx="300038" cy="342900"/>
          </a:xfrm>
          <a:custGeom>
            <a:avLst/>
            <a:gdLst/>
            <a:ahLst/>
            <a:cxnLst/>
            <a:rect l="l" t="t" r="r" b="b"/>
            <a:pathLst>
              <a:path w="300038" h="342900">
                <a:moveTo>
                  <a:pt x="0" y="144661"/>
                </a:moveTo>
                <a:cubicBezTo>
                  <a:pt x="0" y="100258"/>
                  <a:pt x="35964" y="64294"/>
                  <a:pt x="80367" y="64294"/>
                </a:cubicBezTo>
                <a:lnTo>
                  <a:pt x="85725" y="64294"/>
                </a:lnTo>
                <a:cubicBezTo>
                  <a:pt x="97579" y="64294"/>
                  <a:pt x="107156" y="73871"/>
                  <a:pt x="107156" y="85725"/>
                </a:cubicBezTo>
                <a:cubicBezTo>
                  <a:pt x="107156" y="97579"/>
                  <a:pt x="97579" y="107156"/>
                  <a:pt x="85725" y="107156"/>
                </a:cubicBezTo>
                <a:lnTo>
                  <a:pt x="80367" y="107156"/>
                </a:lnTo>
                <a:cubicBezTo>
                  <a:pt x="59673" y="107156"/>
                  <a:pt x="42863" y="123966"/>
                  <a:pt x="42863" y="144661"/>
                </a:cubicBezTo>
                <a:lnTo>
                  <a:pt x="42863" y="150019"/>
                </a:lnTo>
                <a:lnTo>
                  <a:pt x="85725" y="150019"/>
                </a:lnTo>
                <a:cubicBezTo>
                  <a:pt x="109366" y="150019"/>
                  <a:pt x="128588" y="169240"/>
                  <a:pt x="128588" y="192881"/>
                </a:cubicBezTo>
                <a:lnTo>
                  <a:pt x="128588" y="235744"/>
                </a:lnTo>
                <a:cubicBezTo>
                  <a:pt x="128588" y="259385"/>
                  <a:pt x="109366" y="278606"/>
                  <a:pt x="85725" y="278606"/>
                </a:cubicBezTo>
                <a:lnTo>
                  <a:pt x="42863" y="278606"/>
                </a:lnTo>
                <a:cubicBezTo>
                  <a:pt x="19221" y="278606"/>
                  <a:pt x="0" y="259385"/>
                  <a:pt x="0" y="235744"/>
                </a:cubicBezTo>
                <a:lnTo>
                  <a:pt x="0" y="144661"/>
                </a:lnTo>
                <a:close/>
                <a:moveTo>
                  <a:pt x="171450" y="144661"/>
                </a:moveTo>
                <a:cubicBezTo>
                  <a:pt x="171450" y="100258"/>
                  <a:pt x="207414" y="64294"/>
                  <a:pt x="251817" y="64294"/>
                </a:cubicBezTo>
                <a:lnTo>
                  <a:pt x="257175" y="64294"/>
                </a:lnTo>
                <a:cubicBezTo>
                  <a:pt x="269029" y="64294"/>
                  <a:pt x="278606" y="73871"/>
                  <a:pt x="278606" y="85725"/>
                </a:cubicBezTo>
                <a:cubicBezTo>
                  <a:pt x="278606" y="97579"/>
                  <a:pt x="269029" y="107156"/>
                  <a:pt x="257175" y="107156"/>
                </a:cubicBezTo>
                <a:lnTo>
                  <a:pt x="251817" y="107156"/>
                </a:lnTo>
                <a:cubicBezTo>
                  <a:pt x="231123" y="107156"/>
                  <a:pt x="214313" y="123966"/>
                  <a:pt x="214313" y="144661"/>
                </a:cubicBezTo>
                <a:lnTo>
                  <a:pt x="214313" y="150019"/>
                </a:lnTo>
                <a:lnTo>
                  <a:pt x="257175" y="150019"/>
                </a:lnTo>
                <a:cubicBezTo>
                  <a:pt x="280816" y="150019"/>
                  <a:pt x="300038" y="169240"/>
                  <a:pt x="300038" y="192881"/>
                </a:cubicBezTo>
                <a:lnTo>
                  <a:pt x="300038" y="235744"/>
                </a:lnTo>
                <a:cubicBezTo>
                  <a:pt x="300038" y="259385"/>
                  <a:pt x="280816" y="278606"/>
                  <a:pt x="257175" y="278606"/>
                </a:cubicBezTo>
                <a:lnTo>
                  <a:pt x="214313" y="278606"/>
                </a:lnTo>
                <a:cubicBezTo>
                  <a:pt x="190671" y="278606"/>
                  <a:pt x="171450" y="259385"/>
                  <a:pt x="171450" y="235744"/>
                </a:cubicBezTo>
                <a:lnTo>
                  <a:pt x="171450" y="144661"/>
                </a:ln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28" name="Text 26"/>
          <p:cNvSpPr/>
          <p:nvPr/>
        </p:nvSpPr>
        <p:spPr>
          <a:xfrm>
            <a:off x="5835015" y="1581150"/>
            <a:ext cx="31432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La Publicación Original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5292090" y="2114550"/>
            <a:ext cx="6267450" cy="2066925"/>
          </a:xfrm>
          <a:custGeom>
            <a:avLst/>
            <a:gdLst/>
            <a:ahLst/>
            <a:cxnLst/>
            <a:rect l="l" t="t" r="r" b="b"/>
            <a:pathLst>
              <a:path w="6267450" h="2066925">
                <a:moveTo>
                  <a:pt x="76208" y="0"/>
                </a:moveTo>
                <a:lnTo>
                  <a:pt x="6191242" y="0"/>
                </a:lnTo>
                <a:cubicBezTo>
                  <a:pt x="6233331" y="0"/>
                  <a:pt x="6267450" y="34119"/>
                  <a:pt x="6267450" y="76208"/>
                </a:cubicBezTo>
                <a:lnTo>
                  <a:pt x="6267450" y="1990717"/>
                </a:lnTo>
                <a:cubicBezTo>
                  <a:pt x="6267450" y="2032806"/>
                  <a:pt x="6233331" y="2066925"/>
                  <a:pt x="6191242" y="2066925"/>
                </a:cubicBezTo>
                <a:lnTo>
                  <a:pt x="76208" y="2066925"/>
                </a:lnTo>
                <a:cubicBezTo>
                  <a:pt x="34119" y="2066925"/>
                  <a:pt x="0" y="2032806"/>
                  <a:pt x="0" y="1990717"/>
                </a:cubicBezTo>
                <a:lnTo>
                  <a:pt x="0" y="76208"/>
                </a:lnTo>
                <a:cubicBezTo>
                  <a:pt x="0" y="34147"/>
                  <a:pt x="34147" y="0"/>
                  <a:pt x="76208" y="0"/>
                </a:cubicBezTo>
                <a:close/>
              </a:path>
            </a:pathLst>
          </a:custGeom>
          <a:solidFill>
            <a:srgbClr val="0A0A0F">
              <a:alpha val="80000"/>
            </a:srgbClr>
          </a:solidFill>
          <a:ln/>
        </p:spPr>
      </p:sp>
      <p:sp>
        <p:nvSpPr>
          <p:cNvPr id="30" name="Text 28"/>
          <p:cNvSpPr/>
          <p:nvPr/>
        </p:nvSpPr>
        <p:spPr>
          <a:xfrm>
            <a:off x="5520690" y="2343150"/>
            <a:ext cx="5924550" cy="11144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"Hay un nuevo tipo de programación que llamo 'vibe coding', donde te entregas totalmente a las vibras, abrazas los exponenciales y olvidas que el código incluso existe."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5425440" y="3686175"/>
            <a:ext cx="5905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20000"/>
              </a:lnSpc>
            </a:pPr>
            <a:r>
              <a:rPr lang="en-US" sz="150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— Andrej Karpathy, X (Twitter), Feb 2025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5292090" y="4371975"/>
            <a:ext cx="6267450" cy="2057400"/>
          </a:xfrm>
          <a:custGeom>
            <a:avLst/>
            <a:gdLst/>
            <a:ahLst/>
            <a:cxnLst/>
            <a:rect l="l" t="t" r="r" b="b"/>
            <a:pathLst>
              <a:path w="6267450" h="2057400">
                <a:moveTo>
                  <a:pt x="76206" y="0"/>
                </a:moveTo>
                <a:lnTo>
                  <a:pt x="6191244" y="0"/>
                </a:lnTo>
                <a:cubicBezTo>
                  <a:pt x="6233331" y="0"/>
                  <a:pt x="6267450" y="34119"/>
                  <a:pt x="6267450" y="76206"/>
                </a:cubicBezTo>
                <a:lnTo>
                  <a:pt x="6267450" y="1981194"/>
                </a:lnTo>
                <a:cubicBezTo>
                  <a:pt x="6267450" y="2023281"/>
                  <a:pt x="6233331" y="2057400"/>
                  <a:pt x="6191244" y="2057400"/>
                </a:cubicBezTo>
                <a:lnTo>
                  <a:pt x="76206" y="2057400"/>
                </a:lnTo>
                <a:cubicBezTo>
                  <a:pt x="34119" y="2057400"/>
                  <a:pt x="0" y="2023281"/>
                  <a:pt x="0" y="1981194"/>
                </a:cubicBezTo>
                <a:lnTo>
                  <a:pt x="0" y="76206"/>
                </a:lnTo>
                <a:cubicBezTo>
                  <a:pt x="0" y="34147"/>
                  <a:pt x="34147" y="0"/>
                  <a:pt x="76206" y="0"/>
                </a:cubicBezTo>
                <a:close/>
              </a:path>
            </a:pathLst>
          </a:custGeom>
          <a:solidFill>
            <a:srgbClr val="8B5CF6">
              <a:alpha val="10196"/>
            </a:srgbClr>
          </a:solidFill>
          <a:ln/>
        </p:spPr>
      </p:sp>
      <p:sp>
        <p:nvSpPr>
          <p:cNvPr id="33" name="Text 31"/>
          <p:cNvSpPr/>
          <p:nvPr/>
        </p:nvSpPr>
        <p:spPr>
          <a:xfrm>
            <a:off x="5482590" y="4562475"/>
            <a:ext cx="59817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Su Workflow Original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5482590" y="4943475"/>
            <a:ext cx="190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1.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5698649" y="4943475"/>
            <a:ext cx="19716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Pedir a la IA lo que quería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5482590" y="5286375"/>
            <a:ext cx="2190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2.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5731510" y="5286375"/>
            <a:ext cx="24479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Aceptar sin leer completamente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5482590" y="5629275"/>
            <a:ext cx="2286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3.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5735955" y="5629275"/>
            <a:ext cx="1990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Ejecutar y ver qué pasaba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5482590" y="5972175"/>
            <a:ext cx="2190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4.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5731351" y="5972175"/>
            <a:ext cx="24479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Pegar errores para correcciones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53" kern="0" dirty="0">
                <a:solidFill>
                  <a:srgbClr val="33FF0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PARADIGMA DE DESARROLLO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El Paradigma del Vibe Coding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90525" y="1190625"/>
            <a:ext cx="5619750" cy="4552950"/>
          </a:xfrm>
          <a:custGeom>
            <a:avLst/>
            <a:gdLst/>
            <a:ahLst/>
            <a:cxnLst/>
            <a:rect l="l" t="t" r="r" b="b"/>
            <a:pathLst>
              <a:path w="5619750" h="4552950">
                <a:moveTo>
                  <a:pt x="76216" y="0"/>
                </a:moveTo>
                <a:lnTo>
                  <a:pt x="5543534" y="0"/>
                </a:lnTo>
                <a:cubicBezTo>
                  <a:pt x="5585627" y="0"/>
                  <a:pt x="5619750" y="34123"/>
                  <a:pt x="5619750" y="76216"/>
                </a:cubicBezTo>
                <a:lnTo>
                  <a:pt x="5619750" y="4476734"/>
                </a:lnTo>
                <a:cubicBezTo>
                  <a:pt x="5619750" y="4518827"/>
                  <a:pt x="5585627" y="4552950"/>
                  <a:pt x="5543534" y="4552950"/>
                </a:cubicBezTo>
                <a:lnTo>
                  <a:pt x="76216" y="4552950"/>
                </a:lnTo>
                <a:cubicBezTo>
                  <a:pt x="34123" y="4552950"/>
                  <a:pt x="0" y="4518827"/>
                  <a:pt x="0" y="4476734"/>
                </a:cubicBezTo>
                <a:lnTo>
                  <a:pt x="0" y="76216"/>
                </a:lnTo>
                <a:cubicBezTo>
                  <a:pt x="0" y="34151"/>
                  <a:pt x="34151" y="0"/>
                  <a:pt x="76216" y="0"/>
                </a:cubicBezTo>
                <a:close/>
              </a:path>
            </a:pathLst>
          </a:custGeom>
          <a:gradFill rotWithShape="1" flip="none">
            <a:gsLst>
              <a:gs pos="0">
                <a:srgbClr val="82181A">
                  <a:alpha val="30000"/>
                </a:srgbClr>
              </a:gs>
              <a:gs pos="100000">
                <a:srgbClr val="82181A">
                  <a:alpha val="10000"/>
                </a:srgbClr>
              </a:gs>
            </a:gsLst>
            <a:lin ang="2700000" scaled="1"/>
          </a:gradFill>
          <a:ln w="25400">
            <a:solidFill>
              <a:srgbClr val="FB2C36">
                <a:alpha val="50196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90550" y="139065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FB2C36"/>
          </a:solidFill>
          <a:ln/>
        </p:spPr>
      </p:sp>
      <p:sp>
        <p:nvSpPr>
          <p:cNvPr id="6" name="Shape 4"/>
          <p:cNvSpPr/>
          <p:nvPr/>
        </p:nvSpPr>
        <p:spPr>
          <a:xfrm>
            <a:off x="728663" y="1543050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161092" y="536"/>
                </a:moveTo>
                <a:cubicBezTo>
                  <a:pt x="153501" y="-1652"/>
                  <a:pt x="145599" y="2768"/>
                  <a:pt x="143411" y="10358"/>
                </a:cubicBezTo>
                <a:lnTo>
                  <a:pt x="86261" y="210383"/>
                </a:lnTo>
                <a:cubicBezTo>
                  <a:pt x="84073" y="217974"/>
                  <a:pt x="88493" y="225876"/>
                  <a:pt x="96083" y="228064"/>
                </a:cubicBezTo>
                <a:cubicBezTo>
                  <a:pt x="103674" y="230252"/>
                  <a:pt x="111576" y="225832"/>
                  <a:pt x="113764" y="218242"/>
                </a:cubicBezTo>
                <a:lnTo>
                  <a:pt x="170914" y="18217"/>
                </a:lnTo>
                <a:cubicBezTo>
                  <a:pt x="173102" y="10626"/>
                  <a:pt x="168682" y="2724"/>
                  <a:pt x="161092" y="536"/>
                </a:cubicBezTo>
                <a:close/>
                <a:moveTo>
                  <a:pt x="189934" y="61302"/>
                </a:moveTo>
                <a:cubicBezTo>
                  <a:pt x="184353" y="66883"/>
                  <a:pt x="184353" y="75947"/>
                  <a:pt x="189934" y="81528"/>
                </a:cubicBezTo>
                <a:lnTo>
                  <a:pt x="222706" y="114300"/>
                </a:lnTo>
                <a:lnTo>
                  <a:pt x="189934" y="147072"/>
                </a:lnTo>
                <a:cubicBezTo>
                  <a:pt x="184353" y="152653"/>
                  <a:pt x="184353" y="161717"/>
                  <a:pt x="189934" y="167298"/>
                </a:cubicBezTo>
                <a:cubicBezTo>
                  <a:pt x="195516" y="172879"/>
                  <a:pt x="204579" y="172879"/>
                  <a:pt x="210160" y="167298"/>
                </a:cubicBezTo>
                <a:lnTo>
                  <a:pt x="253023" y="124435"/>
                </a:lnTo>
                <a:cubicBezTo>
                  <a:pt x="258604" y="118854"/>
                  <a:pt x="258604" y="109791"/>
                  <a:pt x="253023" y="104209"/>
                </a:cubicBezTo>
                <a:lnTo>
                  <a:pt x="210160" y="61347"/>
                </a:lnTo>
                <a:cubicBezTo>
                  <a:pt x="204579" y="55766"/>
                  <a:pt x="195516" y="55766"/>
                  <a:pt x="189934" y="61347"/>
                </a:cubicBezTo>
                <a:close/>
                <a:moveTo>
                  <a:pt x="67285" y="61302"/>
                </a:moveTo>
                <a:cubicBezTo>
                  <a:pt x="61704" y="55721"/>
                  <a:pt x="52641" y="55721"/>
                  <a:pt x="47059" y="61302"/>
                </a:cubicBezTo>
                <a:lnTo>
                  <a:pt x="4197" y="104165"/>
                </a:lnTo>
                <a:cubicBezTo>
                  <a:pt x="-1384" y="109746"/>
                  <a:pt x="-1384" y="118809"/>
                  <a:pt x="4197" y="124391"/>
                </a:cubicBezTo>
                <a:lnTo>
                  <a:pt x="47059" y="167253"/>
                </a:lnTo>
                <a:cubicBezTo>
                  <a:pt x="52641" y="172834"/>
                  <a:pt x="61704" y="172834"/>
                  <a:pt x="67285" y="167253"/>
                </a:cubicBezTo>
                <a:cubicBezTo>
                  <a:pt x="72866" y="161672"/>
                  <a:pt x="72866" y="152608"/>
                  <a:pt x="67285" y="147027"/>
                </a:cubicBezTo>
                <a:lnTo>
                  <a:pt x="34513" y="114300"/>
                </a:lnTo>
                <a:lnTo>
                  <a:pt x="67241" y="81528"/>
                </a:lnTo>
                <a:cubicBezTo>
                  <a:pt x="72822" y="75947"/>
                  <a:pt x="72822" y="66883"/>
                  <a:pt x="67241" y="61302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7" name="Text 5"/>
          <p:cNvSpPr/>
          <p:nvPr/>
        </p:nvSpPr>
        <p:spPr>
          <a:xfrm>
            <a:off x="1238250" y="1485900"/>
            <a:ext cx="36385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FF6467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Programación Tradicional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90550" y="2076450"/>
            <a:ext cx="5219700" cy="800100"/>
          </a:xfrm>
          <a:custGeom>
            <a:avLst/>
            <a:gdLst/>
            <a:ahLst/>
            <a:cxnLst/>
            <a:rect l="l" t="t" r="r" b="b"/>
            <a:pathLst>
              <a:path w="5219700" h="800100">
                <a:moveTo>
                  <a:pt x="76202" y="0"/>
                </a:moveTo>
                <a:lnTo>
                  <a:pt x="5143498" y="0"/>
                </a:lnTo>
                <a:cubicBezTo>
                  <a:pt x="5185583" y="0"/>
                  <a:pt x="5219700" y="34117"/>
                  <a:pt x="5219700" y="76202"/>
                </a:cubicBezTo>
                <a:lnTo>
                  <a:pt x="5219700" y="723898"/>
                </a:lnTo>
                <a:cubicBezTo>
                  <a:pt x="5219700" y="765983"/>
                  <a:pt x="5185583" y="800100"/>
                  <a:pt x="5143498" y="800100"/>
                </a:cubicBezTo>
                <a:lnTo>
                  <a:pt x="76202" y="800100"/>
                </a:lnTo>
                <a:cubicBezTo>
                  <a:pt x="34117" y="800100"/>
                  <a:pt x="0" y="765983"/>
                  <a:pt x="0" y="7238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FB2C36">
              <a:alpha val="10196"/>
            </a:srgbClr>
          </a:solidFill>
          <a:ln/>
        </p:spPr>
      </p:sp>
      <p:sp>
        <p:nvSpPr>
          <p:cNvPr id="9" name="Shape 7"/>
          <p:cNvSpPr/>
          <p:nvPr/>
        </p:nvSpPr>
        <p:spPr>
          <a:xfrm>
            <a:off x="714375" y="2247900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19050" y="19050"/>
                </a:moveTo>
                <a:cubicBezTo>
                  <a:pt x="8543" y="19050"/>
                  <a:pt x="0" y="27593"/>
                  <a:pt x="0" y="38100"/>
                </a:cubicBezTo>
                <a:lnTo>
                  <a:pt x="0" y="114300"/>
                </a:lnTo>
                <a:cubicBezTo>
                  <a:pt x="0" y="124807"/>
                  <a:pt x="8543" y="133350"/>
                  <a:pt x="19050" y="133350"/>
                </a:cubicBezTo>
                <a:lnTo>
                  <a:pt x="152400" y="133350"/>
                </a:lnTo>
                <a:cubicBezTo>
                  <a:pt x="162907" y="133350"/>
                  <a:pt x="171450" y="124807"/>
                  <a:pt x="171450" y="114300"/>
                </a:cubicBezTo>
                <a:lnTo>
                  <a:pt x="171450" y="38100"/>
                </a:lnTo>
                <a:cubicBezTo>
                  <a:pt x="171450" y="27593"/>
                  <a:pt x="162907" y="19050"/>
                  <a:pt x="152400" y="19050"/>
                </a:cubicBezTo>
                <a:lnTo>
                  <a:pt x="19050" y="19050"/>
                </a:lnTo>
                <a:close/>
                <a:moveTo>
                  <a:pt x="23813" y="38100"/>
                </a:moveTo>
                <a:lnTo>
                  <a:pt x="33338" y="38100"/>
                </a:lnTo>
                <a:cubicBezTo>
                  <a:pt x="35957" y="38100"/>
                  <a:pt x="38100" y="40243"/>
                  <a:pt x="38100" y="42863"/>
                </a:cubicBezTo>
                <a:lnTo>
                  <a:pt x="38100" y="52388"/>
                </a:lnTo>
                <a:cubicBezTo>
                  <a:pt x="38100" y="55007"/>
                  <a:pt x="35957" y="57150"/>
                  <a:pt x="33338" y="57150"/>
                </a:cubicBezTo>
                <a:lnTo>
                  <a:pt x="23813" y="57150"/>
                </a:lnTo>
                <a:cubicBezTo>
                  <a:pt x="21193" y="57150"/>
                  <a:pt x="19050" y="55007"/>
                  <a:pt x="19050" y="52388"/>
                </a:cubicBezTo>
                <a:lnTo>
                  <a:pt x="19050" y="42863"/>
                </a:lnTo>
                <a:cubicBezTo>
                  <a:pt x="19050" y="40243"/>
                  <a:pt x="21193" y="38100"/>
                  <a:pt x="23813" y="38100"/>
                </a:cubicBezTo>
                <a:close/>
                <a:moveTo>
                  <a:pt x="19050" y="71438"/>
                </a:moveTo>
                <a:cubicBezTo>
                  <a:pt x="19050" y="68818"/>
                  <a:pt x="21193" y="66675"/>
                  <a:pt x="23813" y="66675"/>
                </a:cubicBezTo>
                <a:lnTo>
                  <a:pt x="33338" y="66675"/>
                </a:lnTo>
                <a:cubicBezTo>
                  <a:pt x="35957" y="66675"/>
                  <a:pt x="38100" y="68818"/>
                  <a:pt x="38100" y="71438"/>
                </a:cubicBezTo>
                <a:lnTo>
                  <a:pt x="38100" y="80962"/>
                </a:lnTo>
                <a:cubicBezTo>
                  <a:pt x="38100" y="83582"/>
                  <a:pt x="35957" y="85725"/>
                  <a:pt x="33338" y="85725"/>
                </a:cubicBezTo>
                <a:lnTo>
                  <a:pt x="23813" y="85725"/>
                </a:lnTo>
                <a:cubicBezTo>
                  <a:pt x="21193" y="85725"/>
                  <a:pt x="19050" y="83582"/>
                  <a:pt x="19050" y="80962"/>
                </a:cubicBezTo>
                <a:lnTo>
                  <a:pt x="19050" y="71438"/>
                </a:lnTo>
                <a:close/>
                <a:moveTo>
                  <a:pt x="52388" y="38100"/>
                </a:moveTo>
                <a:lnTo>
                  <a:pt x="61912" y="38100"/>
                </a:lnTo>
                <a:cubicBezTo>
                  <a:pt x="64532" y="38100"/>
                  <a:pt x="66675" y="40243"/>
                  <a:pt x="66675" y="42863"/>
                </a:cubicBezTo>
                <a:lnTo>
                  <a:pt x="66675" y="52388"/>
                </a:lnTo>
                <a:cubicBezTo>
                  <a:pt x="66675" y="55007"/>
                  <a:pt x="64532" y="57150"/>
                  <a:pt x="61912" y="57150"/>
                </a:cubicBezTo>
                <a:lnTo>
                  <a:pt x="52388" y="57150"/>
                </a:lnTo>
                <a:cubicBezTo>
                  <a:pt x="49768" y="57150"/>
                  <a:pt x="47625" y="55007"/>
                  <a:pt x="47625" y="52388"/>
                </a:cubicBezTo>
                <a:lnTo>
                  <a:pt x="47625" y="42863"/>
                </a:lnTo>
                <a:cubicBezTo>
                  <a:pt x="47625" y="40243"/>
                  <a:pt x="49768" y="38100"/>
                  <a:pt x="52388" y="38100"/>
                </a:cubicBezTo>
                <a:close/>
                <a:moveTo>
                  <a:pt x="47625" y="71438"/>
                </a:moveTo>
                <a:cubicBezTo>
                  <a:pt x="47625" y="68818"/>
                  <a:pt x="49768" y="66675"/>
                  <a:pt x="52388" y="66675"/>
                </a:cubicBezTo>
                <a:lnTo>
                  <a:pt x="61912" y="66675"/>
                </a:lnTo>
                <a:cubicBezTo>
                  <a:pt x="64532" y="66675"/>
                  <a:pt x="66675" y="68818"/>
                  <a:pt x="66675" y="71438"/>
                </a:cubicBezTo>
                <a:lnTo>
                  <a:pt x="66675" y="80962"/>
                </a:lnTo>
                <a:cubicBezTo>
                  <a:pt x="66675" y="83582"/>
                  <a:pt x="64532" y="85725"/>
                  <a:pt x="61912" y="85725"/>
                </a:cubicBezTo>
                <a:lnTo>
                  <a:pt x="52388" y="85725"/>
                </a:lnTo>
                <a:cubicBezTo>
                  <a:pt x="49768" y="85725"/>
                  <a:pt x="47625" y="83582"/>
                  <a:pt x="47625" y="80962"/>
                </a:cubicBezTo>
                <a:lnTo>
                  <a:pt x="47625" y="71438"/>
                </a:lnTo>
                <a:close/>
                <a:moveTo>
                  <a:pt x="52388" y="95250"/>
                </a:moveTo>
                <a:lnTo>
                  <a:pt x="119062" y="95250"/>
                </a:lnTo>
                <a:cubicBezTo>
                  <a:pt x="121682" y="95250"/>
                  <a:pt x="123825" y="97393"/>
                  <a:pt x="123825" y="100013"/>
                </a:cubicBezTo>
                <a:lnTo>
                  <a:pt x="123825" y="109537"/>
                </a:lnTo>
                <a:cubicBezTo>
                  <a:pt x="123825" y="112157"/>
                  <a:pt x="121682" y="114300"/>
                  <a:pt x="119062" y="114300"/>
                </a:cubicBezTo>
                <a:lnTo>
                  <a:pt x="52388" y="114300"/>
                </a:lnTo>
                <a:cubicBezTo>
                  <a:pt x="49768" y="114300"/>
                  <a:pt x="47625" y="112157"/>
                  <a:pt x="47625" y="109537"/>
                </a:cubicBezTo>
                <a:lnTo>
                  <a:pt x="47625" y="100013"/>
                </a:lnTo>
                <a:cubicBezTo>
                  <a:pt x="47625" y="97393"/>
                  <a:pt x="49768" y="95250"/>
                  <a:pt x="52388" y="95250"/>
                </a:cubicBezTo>
                <a:close/>
                <a:moveTo>
                  <a:pt x="76200" y="42863"/>
                </a:moveTo>
                <a:cubicBezTo>
                  <a:pt x="76200" y="40243"/>
                  <a:pt x="78343" y="38100"/>
                  <a:pt x="80962" y="38100"/>
                </a:cubicBezTo>
                <a:lnTo>
                  <a:pt x="90488" y="38100"/>
                </a:lnTo>
                <a:cubicBezTo>
                  <a:pt x="93107" y="38100"/>
                  <a:pt x="95250" y="40243"/>
                  <a:pt x="95250" y="42863"/>
                </a:cubicBezTo>
                <a:lnTo>
                  <a:pt x="95250" y="52388"/>
                </a:lnTo>
                <a:cubicBezTo>
                  <a:pt x="95250" y="55007"/>
                  <a:pt x="93107" y="57150"/>
                  <a:pt x="90488" y="57150"/>
                </a:cubicBezTo>
                <a:lnTo>
                  <a:pt x="80962" y="57150"/>
                </a:lnTo>
                <a:cubicBezTo>
                  <a:pt x="78343" y="57150"/>
                  <a:pt x="76200" y="55007"/>
                  <a:pt x="76200" y="52388"/>
                </a:cubicBezTo>
                <a:lnTo>
                  <a:pt x="76200" y="42863"/>
                </a:lnTo>
                <a:close/>
                <a:moveTo>
                  <a:pt x="80962" y="66675"/>
                </a:moveTo>
                <a:lnTo>
                  <a:pt x="90488" y="66675"/>
                </a:lnTo>
                <a:cubicBezTo>
                  <a:pt x="93107" y="66675"/>
                  <a:pt x="95250" y="68818"/>
                  <a:pt x="95250" y="71438"/>
                </a:cubicBezTo>
                <a:lnTo>
                  <a:pt x="95250" y="80962"/>
                </a:lnTo>
                <a:cubicBezTo>
                  <a:pt x="95250" y="83582"/>
                  <a:pt x="93107" y="85725"/>
                  <a:pt x="90488" y="85725"/>
                </a:cubicBezTo>
                <a:lnTo>
                  <a:pt x="80962" y="85725"/>
                </a:lnTo>
                <a:cubicBezTo>
                  <a:pt x="78343" y="85725"/>
                  <a:pt x="76200" y="83582"/>
                  <a:pt x="76200" y="80962"/>
                </a:cubicBezTo>
                <a:lnTo>
                  <a:pt x="76200" y="71438"/>
                </a:lnTo>
                <a:cubicBezTo>
                  <a:pt x="76200" y="68818"/>
                  <a:pt x="78343" y="66675"/>
                  <a:pt x="80962" y="66675"/>
                </a:cubicBezTo>
                <a:close/>
                <a:moveTo>
                  <a:pt x="104775" y="42863"/>
                </a:moveTo>
                <a:cubicBezTo>
                  <a:pt x="104775" y="40243"/>
                  <a:pt x="106918" y="38100"/>
                  <a:pt x="109537" y="38100"/>
                </a:cubicBezTo>
                <a:lnTo>
                  <a:pt x="119062" y="38100"/>
                </a:lnTo>
                <a:cubicBezTo>
                  <a:pt x="121682" y="38100"/>
                  <a:pt x="123825" y="40243"/>
                  <a:pt x="123825" y="42863"/>
                </a:cubicBezTo>
                <a:lnTo>
                  <a:pt x="123825" y="52388"/>
                </a:lnTo>
                <a:cubicBezTo>
                  <a:pt x="123825" y="55007"/>
                  <a:pt x="121682" y="57150"/>
                  <a:pt x="119062" y="57150"/>
                </a:cubicBezTo>
                <a:lnTo>
                  <a:pt x="109537" y="57150"/>
                </a:lnTo>
                <a:cubicBezTo>
                  <a:pt x="106918" y="57150"/>
                  <a:pt x="104775" y="55007"/>
                  <a:pt x="104775" y="52388"/>
                </a:cubicBezTo>
                <a:lnTo>
                  <a:pt x="104775" y="42863"/>
                </a:lnTo>
                <a:close/>
                <a:moveTo>
                  <a:pt x="109537" y="66675"/>
                </a:moveTo>
                <a:lnTo>
                  <a:pt x="119062" y="66675"/>
                </a:lnTo>
                <a:cubicBezTo>
                  <a:pt x="121682" y="66675"/>
                  <a:pt x="123825" y="68818"/>
                  <a:pt x="123825" y="71438"/>
                </a:cubicBezTo>
                <a:lnTo>
                  <a:pt x="123825" y="80962"/>
                </a:lnTo>
                <a:cubicBezTo>
                  <a:pt x="123825" y="83582"/>
                  <a:pt x="121682" y="85725"/>
                  <a:pt x="119062" y="85725"/>
                </a:cubicBezTo>
                <a:lnTo>
                  <a:pt x="109537" y="85725"/>
                </a:lnTo>
                <a:cubicBezTo>
                  <a:pt x="106918" y="85725"/>
                  <a:pt x="104775" y="83582"/>
                  <a:pt x="104775" y="80962"/>
                </a:cubicBezTo>
                <a:lnTo>
                  <a:pt x="104775" y="71438"/>
                </a:lnTo>
                <a:cubicBezTo>
                  <a:pt x="104775" y="68818"/>
                  <a:pt x="106918" y="66675"/>
                  <a:pt x="109537" y="66675"/>
                </a:cubicBezTo>
                <a:close/>
                <a:moveTo>
                  <a:pt x="133350" y="42863"/>
                </a:moveTo>
                <a:cubicBezTo>
                  <a:pt x="133350" y="40243"/>
                  <a:pt x="135493" y="38100"/>
                  <a:pt x="138113" y="38100"/>
                </a:cubicBezTo>
                <a:lnTo>
                  <a:pt x="147638" y="38100"/>
                </a:lnTo>
                <a:cubicBezTo>
                  <a:pt x="150257" y="38100"/>
                  <a:pt x="152400" y="40243"/>
                  <a:pt x="152400" y="42863"/>
                </a:cubicBezTo>
                <a:lnTo>
                  <a:pt x="152400" y="52388"/>
                </a:lnTo>
                <a:cubicBezTo>
                  <a:pt x="152400" y="55007"/>
                  <a:pt x="150257" y="57150"/>
                  <a:pt x="147638" y="57150"/>
                </a:cubicBezTo>
                <a:lnTo>
                  <a:pt x="138113" y="57150"/>
                </a:lnTo>
                <a:cubicBezTo>
                  <a:pt x="135493" y="57150"/>
                  <a:pt x="133350" y="55007"/>
                  <a:pt x="133350" y="52388"/>
                </a:cubicBezTo>
                <a:lnTo>
                  <a:pt x="133350" y="42863"/>
                </a:lnTo>
                <a:close/>
                <a:moveTo>
                  <a:pt x="138113" y="66675"/>
                </a:moveTo>
                <a:lnTo>
                  <a:pt x="147638" y="66675"/>
                </a:lnTo>
                <a:cubicBezTo>
                  <a:pt x="150257" y="66675"/>
                  <a:pt x="152400" y="68818"/>
                  <a:pt x="152400" y="71438"/>
                </a:cubicBezTo>
                <a:lnTo>
                  <a:pt x="152400" y="80962"/>
                </a:lnTo>
                <a:cubicBezTo>
                  <a:pt x="152400" y="83582"/>
                  <a:pt x="150257" y="85725"/>
                  <a:pt x="147638" y="85725"/>
                </a:cubicBezTo>
                <a:lnTo>
                  <a:pt x="138113" y="85725"/>
                </a:lnTo>
                <a:cubicBezTo>
                  <a:pt x="135493" y="85725"/>
                  <a:pt x="133350" y="83582"/>
                  <a:pt x="133350" y="80962"/>
                </a:cubicBezTo>
                <a:lnTo>
                  <a:pt x="133350" y="71438"/>
                </a:lnTo>
                <a:cubicBezTo>
                  <a:pt x="133350" y="68818"/>
                  <a:pt x="135493" y="66675"/>
                  <a:pt x="138113" y="66675"/>
                </a:cubicBezTo>
                <a:close/>
              </a:path>
            </a:pathLst>
          </a:custGeom>
          <a:solidFill>
            <a:srgbClr val="FF6467"/>
          </a:solidFill>
          <a:ln/>
        </p:spPr>
      </p:sp>
      <p:sp>
        <p:nvSpPr>
          <p:cNvPr id="10" name="Text 8"/>
          <p:cNvSpPr/>
          <p:nvPr/>
        </p:nvSpPr>
        <p:spPr>
          <a:xfrm>
            <a:off x="1009650" y="2190750"/>
            <a:ext cx="14097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Escritura Manual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704850" y="2533650"/>
            <a:ext cx="5067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Escribir código línea por línea, sintaxis precisa, lógica explícita.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90550" y="2952750"/>
            <a:ext cx="5219700" cy="800100"/>
          </a:xfrm>
          <a:custGeom>
            <a:avLst/>
            <a:gdLst/>
            <a:ahLst/>
            <a:cxnLst/>
            <a:rect l="l" t="t" r="r" b="b"/>
            <a:pathLst>
              <a:path w="5219700" h="800100">
                <a:moveTo>
                  <a:pt x="76202" y="0"/>
                </a:moveTo>
                <a:lnTo>
                  <a:pt x="5143498" y="0"/>
                </a:lnTo>
                <a:cubicBezTo>
                  <a:pt x="5185583" y="0"/>
                  <a:pt x="5219700" y="34117"/>
                  <a:pt x="5219700" y="76202"/>
                </a:cubicBezTo>
                <a:lnTo>
                  <a:pt x="5219700" y="723898"/>
                </a:lnTo>
                <a:cubicBezTo>
                  <a:pt x="5219700" y="765983"/>
                  <a:pt x="5185583" y="800100"/>
                  <a:pt x="5143498" y="800100"/>
                </a:cubicBezTo>
                <a:lnTo>
                  <a:pt x="76202" y="800100"/>
                </a:lnTo>
                <a:cubicBezTo>
                  <a:pt x="34117" y="800100"/>
                  <a:pt x="0" y="765983"/>
                  <a:pt x="0" y="7238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FB2C36">
              <a:alpha val="10196"/>
            </a:srgbClr>
          </a:solidFill>
          <a:ln/>
        </p:spPr>
      </p:sp>
      <p:sp>
        <p:nvSpPr>
          <p:cNvPr id="13" name="Shape 11"/>
          <p:cNvSpPr/>
          <p:nvPr/>
        </p:nvSpPr>
        <p:spPr>
          <a:xfrm>
            <a:off x="723900" y="31242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35719" y="16669"/>
                </a:moveTo>
                <a:cubicBezTo>
                  <a:pt x="35719" y="7471"/>
                  <a:pt x="43190" y="0"/>
                  <a:pt x="52388" y="0"/>
                </a:cubicBezTo>
                <a:lnTo>
                  <a:pt x="59531" y="0"/>
                </a:lnTo>
                <a:cubicBezTo>
                  <a:pt x="64800" y="0"/>
                  <a:pt x="69056" y="4256"/>
                  <a:pt x="69056" y="9525"/>
                </a:cubicBezTo>
                <a:lnTo>
                  <a:pt x="69056" y="142875"/>
                </a:lnTo>
                <a:cubicBezTo>
                  <a:pt x="69056" y="148144"/>
                  <a:pt x="64800" y="152400"/>
                  <a:pt x="59531" y="152400"/>
                </a:cubicBezTo>
                <a:lnTo>
                  <a:pt x="50006" y="152400"/>
                </a:lnTo>
                <a:cubicBezTo>
                  <a:pt x="41136" y="152400"/>
                  <a:pt x="33665" y="146328"/>
                  <a:pt x="31552" y="138113"/>
                </a:cubicBezTo>
                <a:cubicBezTo>
                  <a:pt x="31343" y="138113"/>
                  <a:pt x="31165" y="138113"/>
                  <a:pt x="30956" y="138113"/>
                </a:cubicBezTo>
                <a:cubicBezTo>
                  <a:pt x="17800" y="138113"/>
                  <a:pt x="7144" y="127456"/>
                  <a:pt x="7144" y="114300"/>
                </a:cubicBezTo>
                <a:cubicBezTo>
                  <a:pt x="7144" y="108942"/>
                  <a:pt x="8930" y="104001"/>
                  <a:pt x="11906" y="100013"/>
                </a:cubicBezTo>
                <a:cubicBezTo>
                  <a:pt x="6132" y="95667"/>
                  <a:pt x="2381" y="88761"/>
                  <a:pt x="2381" y="80962"/>
                </a:cubicBezTo>
                <a:cubicBezTo>
                  <a:pt x="2381" y="71765"/>
                  <a:pt x="7620" y="63758"/>
                  <a:pt x="15240" y="59799"/>
                </a:cubicBezTo>
                <a:cubicBezTo>
                  <a:pt x="13127" y="56227"/>
                  <a:pt x="11906" y="52060"/>
                  <a:pt x="11906" y="47625"/>
                </a:cubicBezTo>
                <a:cubicBezTo>
                  <a:pt x="11906" y="34469"/>
                  <a:pt x="22562" y="23813"/>
                  <a:pt x="35719" y="23813"/>
                </a:cubicBezTo>
                <a:lnTo>
                  <a:pt x="35719" y="16669"/>
                </a:lnTo>
                <a:close/>
                <a:moveTo>
                  <a:pt x="116681" y="16669"/>
                </a:moveTo>
                <a:lnTo>
                  <a:pt x="116681" y="23813"/>
                </a:lnTo>
                <a:cubicBezTo>
                  <a:pt x="129838" y="23813"/>
                  <a:pt x="140494" y="34469"/>
                  <a:pt x="140494" y="47625"/>
                </a:cubicBezTo>
                <a:cubicBezTo>
                  <a:pt x="140494" y="52090"/>
                  <a:pt x="139273" y="56257"/>
                  <a:pt x="137160" y="59799"/>
                </a:cubicBezTo>
                <a:cubicBezTo>
                  <a:pt x="144810" y="63758"/>
                  <a:pt x="150019" y="71735"/>
                  <a:pt x="150019" y="80962"/>
                </a:cubicBezTo>
                <a:cubicBezTo>
                  <a:pt x="150019" y="88761"/>
                  <a:pt x="146268" y="95667"/>
                  <a:pt x="140494" y="100013"/>
                </a:cubicBezTo>
                <a:cubicBezTo>
                  <a:pt x="143470" y="104001"/>
                  <a:pt x="145256" y="108942"/>
                  <a:pt x="145256" y="114300"/>
                </a:cubicBezTo>
                <a:cubicBezTo>
                  <a:pt x="145256" y="127456"/>
                  <a:pt x="134600" y="138113"/>
                  <a:pt x="121444" y="138113"/>
                </a:cubicBezTo>
                <a:cubicBezTo>
                  <a:pt x="121235" y="138113"/>
                  <a:pt x="121057" y="138113"/>
                  <a:pt x="120848" y="138113"/>
                </a:cubicBezTo>
                <a:cubicBezTo>
                  <a:pt x="118735" y="146328"/>
                  <a:pt x="111264" y="152400"/>
                  <a:pt x="102394" y="152400"/>
                </a:cubicBezTo>
                <a:lnTo>
                  <a:pt x="92869" y="152400"/>
                </a:lnTo>
                <a:cubicBezTo>
                  <a:pt x="87600" y="152400"/>
                  <a:pt x="83344" y="148144"/>
                  <a:pt x="83344" y="142875"/>
                </a:cubicBezTo>
                <a:lnTo>
                  <a:pt x="83344" y="9525"/>
                </a:lnTo>
                <a:cubicBezTo>
                  <a:pt x="83344" y="4256"/>
                  <a:pt x="87600" y="0"/>
                  <a:pt x="92869" y="0"/>
                </a:cubicBezTo>
                <a:lnTo>
                  <a:pt x="100013" y="0"/>
                </a:lnTo>
                <a:cubicBezTo>
                  <a:pt x="109210" y="0"/>
                  <a:pt x="116681" y="7471"/>
                  <a:pt x="116681" y="16669"/>
                </a:cubicBezTo>
                <a:close/>
              </a:path>
            </a:pathLst>
          </a:custGeom>
          <a:solidFill>
            <a:srgbClr val="FF6467"/>
          </a:solidFill>
          <a:ln/>
        </p:spPr>
      </p:sp>
      <p:sp>
        <p:nvSpPr>
          <p:cNvPr id="14" name="Text 12"/>
          <p:cNvSpPr/>
          <p:nvPr/>
        </p:nvSpPr>
        <p:spPr>
          <a:xfrm>
            <a:off x="1009650" y="3067050"/>
            <a:ext cx="11144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Control Total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704850" y="3409950"/>
            <a:ext cx="5067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 desarrollador controla cada detalle de implementación.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90550" y="3829050"/>
            <a:ext cx="5219700" cy="800100"/>
          </a:xfrm>
          <a:custGeom>
            <a:avLst/>
            <a:gdLst/>
            <a:ahLst/>
            <a:cxnLst/>
            <a:rect l="l" t="t" r="r" b="b"/>
            <a:pathLst>
              <a:path w="5219700" h="800100">
                <a:moveTo>
                  <a:pt x="76202" y="0"/>
                </a:moveTo>
                <a:lnTo>
                  <a:pt x="5143498" y="0"/>
                </a:lnTo>
                <a:cubicBezTo>
                  <a:pt x="5185583" y="0"/>
                  <a:pt x="5219700" y="34117"/>
                  <a:pt x="5219700" y="76202"/>
                </a:cubicBezTo>
                <a:lnTo>
                  <a:pt x="5219700" y="723898"/>
                </a:lnTo>
                <a:cubicBezTo>
                  <a:pt x="5219700" y="765983"/>
                  <a:pt x="5185583" y="800100"/>
                  <a:pt x="5143498" y="800100"/>
                </a:cubicBezTo>
                <a:lnTo>
                  <a:pt x="76202" y="800100"/>
                </a:lnTo>
                <a:cubicBezTo>
                  <a:pt x="34117" y="800100"/>
                  <a:pt x="0" y="765983"/>
                  <a:pt x="0" y="7238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FB2C36">
              <a:alpha val="10196"/>
            </a:srgbClr>
          </a:solidFill>
          <a:ln/>
        </p:spPr>
      </p:sp>
      <p:sp>
        <p:nvSpPr>
          <p:cNvPr id="17" name="Shape 15"/>
          <p:cNvSpPr/>
          <p:nvPr/>
        </p:nvSpPr>
        <p:spPr>
          <a:xfrm>
            <a:off x="723900" y="40005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cubicBezTo>
                  <a:pt x="118256" y="0"/>
                  <a:pt x="152400" y="34144"/>
                  <a:pt x="152400" y="76200"/>
                </a:cubicBezTo>
                <a:cubicBezTo>
                  <a:pt x="152400" y="118256"/>
                  <a:pt x="118256" y="152400"/>
                  <a:pt x="76200" y="152400"/>
                </a:cubicBezTo>
                <a:cubicBezTo>
                  <a:pt x="34144" y="152400"/>
                  <a:pt x="0" y="118256"/>
                  <a:pt x="0" y="76200"/>
                </a:cubicBezTo>
                <a:cubicBezTo>
                  <a:pt x="0" y="34144"/>
                  <a:pt x="34144" y="0"/>
                  <a:pt x="76200" y="0"/>
                </a:cubicBezTo>
                <a:close/>
                <a:moveTo>
                  <a:pt x="69056" y="35719"/>
                </a:moveTo>
                <a:lnTo>
                  <a:pt x="69056" y="76200"/>
                </a:lnTo>
                <a:cubicBezTo>
                  <a:pt x="69056" y="78581"/>
                  <a:pt x="70247" y="80814"/>
                  <a:pt x="72241" y="82153"/>
                </a:cubicBezTo>
                <a:lnTo>
                  <a:pt x="100816" y="101203"/>
                </a:lnTo>
                <a:cubicBezTo>
                  <a:pt x="104090" y="103406"/>
                  <a:pt x="108525" y="102513"/>
                  <a:pt x="110728" y="99209"/>
                </a:cubicBezTo>
                <a:cubicBezTo>
                  <a:pt x="112931" y="95905"/>
                  <a:pt x="112038" y="91500"/>
                  <a:pt x="108734" y="89297"/>
                </a:cubicBezTo>
                <a:lnTo>
                  <a:pt x="83344" y="72390"/>
                </a:lnTo>
                <a:lnTo>
                  <a:pt x="83344" y="35719"/>
                </a:lnTo>
                <a:cubicBezTo>
                  <a:pt x="83344" y="31760"/>
                  <a:pt x="80159" y="28575"/>
                  <a:pt x="76200" y="28575"/>
                </a:cubicBezTo>
                <a:cubicBezTo>
                  <a:pt x="72241" y="28575"/>
                  <a:pt x="69056" y="31760"/>
                  <a:pt x="69056" y="35719"/>
                </a:cubicBezTo>
                <a:close/>
              </a:path>
            </a:pathLst>
          </a:custGeom>
          <a:solidFill>
            <a:srgbClr val="FF6467"/>
          </a:solidFill>
          <a:ln/>
        </p:spPr>
      </p:sp>
      <p:sp>
        <p:nvSpPr>
          <p:cNvPr id="18" name="Text 16"/>
          <p:cNvSpPr/>
          <p:nvPr/>
        </p:nvSpPr>
        <p:spPr>
          <a:xfrm>
            <a:off x="1009650" y="3943350"/>
            <a:ext cx="14382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Tiempo Intensivo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704850" y="4286250"/>
            <a:ext cx="5067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Horas/días para funcionalidades complejas, debugging manual.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590550" y="4705350"/>
            <a:ext cx="5219700" cy="800100"/>
          </a:xfrm>
          <a:custGeom>
            <a:avLst/>
            <a:gdLst/>
            <a:ahLst/>
            <a:cxnLst/>
            <a:rect l="l" t="t" r="r" b="b"/>
            <a:pathLst>
              <a:path w="5219700" h="800100">
                <a:moveTo>
                  <a:pt x="76202" y="0"/>
                </a:moveTo>
                <a:lnTo>
                  <a:pt x="5143498" y="0"/>
                </a:lnTo>
                <a:cubicBezTo>
                  <a:pt x="5185583" y="0"/>
                  <a:pt x="5219700" y="34117"/>
                  <a:pt x="5219700" y="76202"/>
                </a:cubicBezTo>
                <a:lnTo>
                  <a:pt x="5219700" y="723898"/>
                </a:lnTo>
                <a:cubicBezTo>
                  <a:pt x="5219700" y="765983"/>
                  <a:pt x="5185583" y="800100"/>
                  <a:pt x="5143498" y="800100"/>
                </a:cubicBezTo>
                <a:lnTo>
                  <a:pt x="76202" y="800100"/>
                </a:lnTo>
                <a:cubicBezTo>
                  <a:pt x="34117" y="800100"/>
                  <a:pt x="0" y="765983"/>
                  <a:pt x="0" y="7238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FB2C36">
              <a:alpha val="10196"/>
            </a:srgbClr>
          </a:solidFill>
          <a:ln/>
        </p:spPr>
      </p:sp>
      <p:sp>
        <p:nvSpPr>
          <p:cNvPr id="21" name="Shape 19"/>
          <p:cNvSpPr/>
          <p:nvPr/>
        </p:nvSpPr>
        <p:spPr>
          <a:xfrm>
            <a:off x="733425" y="4876800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66675" y="73819"/>
                </a:moveTo>
                <a:cubicBezTo>
                  <a:pt x="86389" y="73819"/>
                  <a:pt x="102394" y="57814"/>
                  <a:pt x="102394" y="38100"/>
                </a:cubicBezTo>
                <a:cubicBezTo>
                  <a:pt x="102394" y="18386"/>
                  <a:pt x="86389" y="2381"/>
                  <a:pt x="66675" y="2381"/>
                </a:cubicBezTo>
                <a:cubicBezTo>
                  <a:pt x="46961" y="2381"/>
                  <a:pt x="30956" y="18386"/>
                  <a:pt x="30956" y="38100"/>
                </a:cubicBezTo>
                <a:cubicBezTo>
                  <a:pt x="30956" y="57814"/>
                  <a:pt x="46961" y="73819"/>
                  <a:pt x="66675" y="73819"/>
                </a:cubicBezTo>
                <a:close/>
                <a:moveTo>
                  <a:pt x="57835" y="90488"/>
                </a:moveTo>
                <a:cubicBezTo>
                  <a:pt x="28515" y="90488"/>
                  <a:pt x="4763" y="114240"/>
                  <a:pt x="4763" y="143560"/>
                </a:cubicBezTo>
                <a:cubicBezTo>
                  <a:pt x="4763" y="148441"/>
                  <a:pt x="8721" y="152400"/>
                  <a:pt x="13603" y="152400"/>
                </a:cubicBezTo>
                <a:lnTo>
                  <a:pt x="119747" y="152400"/>
                </a:lnTo>
                <a:cubicBezTo>
                  <a:pt x="124629" y="152400"/>
                  <a:pt x="128588" y="148441"/>
                  <a:pt x="128588" y="143560"/>
                </a:cubicBezTo>
                <a:cubicBezTo>
                  <a:pt x="128588" y="114240"/>
                  <a:pt x="104835" y="90488"/>
                  <a:pt x="75515" y="90488"/>
                </a:cubicBezTo>
                <a:lnTo>
                  <a:pt x="57835" y="90488"/>
                </a:lnTo>
                <a:close/>
              </a:path>
            </a:pathLst>
          </a:custGeom>
          <a:solidFill>
            <a:srgbClr val="FF6467"/>
          </a:solidFill>
          <a:ln/>
        </p:spPr>
      </p:sp>
      <p:sp>
        <p:nvSpPr>
          <p:cNvPr id="22" name="Text 20"/>
          <p:cNvSpPr/>
          <p:nvPr/>
        </p:nvSpPr>
        <p:spPr>
          <a:xfrm>
            <a:off x="1009650" y="4819650"/>
            <a:ext cx="10382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Rol: Escritor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704850" y="5162550"/>
            <a:ext cx="5067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 dev es principalmente escritor de código.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6181725" y="1190625"/>
            <a:ext cx="5619750" cy="4552950"/>
          </a:xfrm>
          <a:custGeom>
            <a:avLst/>
            <a:gdLst/>
            <a:ahLst/>
            <a:cxnLst/>
            <a:rect l="l" t="t" r="r" b="b"/>
            <a:pathLst>
              <a:path w="5619750" h="4552950">
                <a:moveTo>
                  <a:pt x="76216" y="0"/>
                </a:moveTo>
                <a:lnTo>
                  <a:pt x="5543534" y="0"/>
                </a:lnTo>
                <a:cubicBezTo>
                  <a:pt x="5585627" y="0"/>
                  <a:pt x="5619750" y="34123"/>
                  <a:pt x="5619750" y="76216"/>
                </a:cubicBezTo>
                <a:lnTo>
                  <a:pt x="5619750" y="4476734"/>
                </a:lnTo>
                <a:cubicBezTo>
                  <a:pt x="5619750" y="4518827"/>
                  <a:pt x="5585627" y="4552950"/>
                  <a:pt x="5543534" y="4552950"/>
                </a:cubicBezTo>
                <a:lnTo>
                  <a:pt x="76216" y="4552950"/>
                </a:lnTo>
                <a:cubicBezTo>
                  <a:pt x="34123" y="4552950"/>
                  <a:pt x="0" y="4518827"/>
                  <a:pt x="0" y="4476734"/>
                </a:cubicBezTo>
                <a:lnTo>
                  <a:pt x="0" y="76216"/>
                </a:lnTo>
                <a:cubicBezTo>
                  <a:pt x="0" y="34151"/>
                  <a:pt x="34151" y="0"/>
                  <a:pt x="76216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30000"/>
                </a:srgbClr>
              </a:gs>
              <a:gs pos="100000">
                <a:srgbClr val="33FF00">
                  <a:alpha val="10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6381750" y="139065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26" name="Shape 24"/>
          <p:cNvSpPr/>
          <p:nvPr/>
        </p:nvSpPr>
        <p:spPr>
          <a:xfrm>
            <a:off x="6505575" y="1543050"/>
            <a:ext cx="285750" cy="228600"/>
          </a:xfrm>
          <a:custGeom>
            <a:avLst/>
            <a:gdLst/>
            <a:ahLst/>
            <a:cxnLst/>
            <a:rect l="l" t="t" r="r" b="b"/>
            <a:pathLst>
              <a:path w="285750" h="228600">
                <a:moveTo>
                  <a:pt x="157163" y="0"/>
                </a:moveTo>
                <a:cubicBezTo>
                  <a:pt x="157163" y="-7903"/>
                  <a:pt x="150778" y="-14287"/>
                  <a:pt x="142875" y="-14287"/>
                </a:cubicBezTo>
                <a:cubicBezTo>
                  <a:pt x="134972" y="-14287"/>
                  <a:pt x="128588" y="-7903"/>
                  <a:pt x="128588" y="0"/>
                </a:cubicBezTo>
                <a:lnTo>
                  <a:pt x="128588" y="28575"/>
                </a:lnTo>
                <a:lnTo>
                  <a:pt x="85725" y="28575"/>
                </a:lnTo>
                <a:cubicBezTo>
                  <a:pt x="62061" y="28575"/>
                  <a:pt x="42863" y="47774"/>
                  <a:pt x="42863" y="71438"/>
                </a:cubicBezTo>
                <a:lnTo>
                  <a:pt x="42863" y="171450"/>
                </a:lnTo>
                <a:cubicBezTo>
                  <a:pt x="42863" y="195114"/>
                  <a:pt x="62061" y="214313"/>
                  <a:pt x="85725" y="214313"/>
                </a:cubicBezTo>
                <a:lnTo>
                  <a:pt x="200025" y="214313"/>
                </a:lnTo>
                <a:cubicBezTo>
                  <a:pt x="223689" y="214313"/>
                  <a:pt x="242888" y="195114"/>
                  <a:pt x="242888" y="171450"/>
                </a:cubicBezTo>
                <a:lnTo>
                  <a:pt x="242888" y="71438"/>
                </a:lnTo>
                <a:cubicBezTo>
                  <a:pt x="242888" y="47774"/>
                  <a:pt x="223689" y="28575"/>
                  <a:pt x="200025" y="28575"/>
                </a:cubicBezTo>
                <a:lnTo>
                  <a:pt x="157163" y="28575"/>
                </a:lnTo>
                <a:lnTo>
                  <a:pt x="157163" y="0"/>
                </a:lnTo>
                <a:close/>
                <a:moveTo>
                  <a:pt x="71438" y="164306"/>
                </a:moveTo>
                <a:cubicBezTo>
                  <a:pt x="71438" y="158368"/>
                  <a:pt x="76215" y="153591"/>
                  <a:pt x="82153" y="153591"/>
                </a:cubicBezTo>
                <a:lnTo>
                  <a:pt x="96441" y="153591"/>
                </a:lnTo>
                <a:cubicBezTo>
                  <a:pt x="102379" y="153591"/>
                  <a:pt x="107156" y="158368"/>
                  <a:pt x="107156" y="164306"/>
                </a:cubicBezTo>
                <a:cubicBezTo>
                  <a:pt x="107156" y="170244"/>
                  <a:pt x="102379" y="175022"/>
                  <a:pt x="96441" y="175022"/>
                </a:cubicBezTo>
                <a:lnTo>
                  <a:pt x="82153" y="175022"/>
                </a:lnTo>
                <a:cubicBezTo>
                  <a:pt x="76215" y="175022"/>
                  <a:pt x="71438" y="170244"/>
                  <a:pt x="71438" y="164306"/>
                </a:cubicBezTo>
                <a:close/>
                <a:moveTo>
                  <a:pt x="125016" y="164306"/>
                </a:moveTo>
                <a:cubicBezTo>
                  <a:pt x="125016" y="158368"/>
                  <a:pt x="129793" y="153591"/>
                  <a:pt x="135731" y="153591"/>
                </a:cubicBezTo>
                <a:lnTo>
                  <a:pt x="150019" y="153591"/>
                </a:lnTo>
                <a:cubicBezTo>
                  <a:pt x="155957" y="153591"/>
                  <a:pt x="160734" y="158368"/>
                  <a:pt x="160734" y="164306"/>
                </a:cubicBezTo>
                <a:cubicBezTo>
                  <a:pt x="160734" y="170244"/>
                  <a:pt x="155957" y="175022"/>
                  <a:pt x="150019" y="175022"/>
                </a:cubicBezTo>
                <a:lnTo>
                  <a:pt x="135731" y="175022"/>
                </a:lnTo>
                <a:cubicBezTo>
                  <a:pt x="129793" y="175022"/>
                  <a:pt x="125016" y="170244"/>
                  <a:pt x="125016" y="164306"/>
                </a:cubicBezTo>
                <a:close/>
                <a:moveTo>
                  <a:pt x="178594" y="164306"/>
                </a:moveTo>
                <a:cubicBezTo>
                  <a:pt x="178594" y="158368"/>
                  <a:pt x="183371" y="153591"/>
                  <a:pt x="189309" y="153591"/>
                </a:cubicBezTo>
                <a:lnTo>
                  <a:pt x="203597" y="153591"/>
                </a:lnTo>
                <a:cubicBezTo>
                  <a:pt x="209535" y="153591"/>
                  <a:pt x="214313" y="158368"/>
                  <a:pt x="214313" y="164306"/>
                </a:cubicBezTo>
                <a:cubicBezTo>
                  <a:pt x="214313" y="170244"/>
                  <a:pt x="209535" y="175022"/>
                  <a:pt x="203597" y="175022"/>
                </a:cubicBezTo>
                <a:lnTo>
                  <a:pt x="189309" y="175022"/>
                </a:lnTo>
                <a:cubicBezTo>
                  <a:pt x="183371" y="175022"/>
                  <a:pt x="178594" y="170244"/>
                  <a:pt x="178594" y="164306"/>
                </a:cubicBezTo>
                <a:close/>
                <a:moveTo>
                  <a:pt x="100013" y="78581"/>
                </a:moveTo>
                <a:cubicBezTo>
                  <a:pt x="111841" y="78581"/>
                  <a:pt x="121444" y="88184"/>
                  <a:pt x="121444" y="100013"/>
                </a:cubicBezTo>
                <a:cubicBezTo>
                  <a:pt x="121444" y="111841"/>
                  <a:pt x="111841" y="121444"/>
                  <a:pt x="100013" y="121444"/>
                </a:cubicBezTo>
                <a:cubicBezTo>
                  <a:pt x="88184" y="121444"/>
                  <a:pt x="78581" y="111841"/>
                  <a:pt x="78581" y="100013"/>
                </a:cubicBezTo>
                <a:cubicBezTo>
                  <a:pt x="78581" y="88184"/>
                  <a:pt x="88184" y="78581"/>
                  <a:pt x="100013" y="78581"/>
                </a:cubicBezTo>
                <a:close/>
                <a:moveTo>
                  <a:pt x="164306" y="100013"/>
                </a:moveTo>
                <a:cubicBezTo>
                  <a:pt x="164306" y="88184"/>
                  <a:pt x="173909" y="78581"/>
                  <a:pt x="185738" y="78581"/>
                </a:cubicBezTo>
                <a:cubicBezTo>
                  <a:pt x="197566" y="78581"/>
                  <a:pt x="207169" y="88184"/>
                  <a:pt x="207169" y="100013"/>
                </a:cubicBezTo>
                <a:cubicBezTo>
                  <a:pt x="207169" y="111841"/>
                  <a:pt x="197566" y="121444"/>
                  <a:pt x="185738" y="121444"/>
                </a:cubicBezTo>
                <a:cubicBezTo>
                  <a:pt x="173909" y="121444"/>
                  <a:pt x="164306" y="111841"/>
                  <a:pt x="164306" y="100013"/>
                </a:cubicBezTo>
                <a:close/>
                <a:moveTo>
                  <a:pt x="28575" y="100013"/>
                </a:moveTo>
                <a:cubicBezTo>
                  <a:pt x="28575" y="92110"/>
                  <a:pt x="22190" y="85725"/>
                  <a:pt x="14288" y="85725"/>
                </a:cubicBezTo>
                <a:cubicBezTo>
                  <a:pt x="6385" y="85725"/>
                  <a:pt x="0" y="92110"/>
                  <a:pt x="0" y="100013"/>
                </a:cubicBezTo>
                <a:lnTo>
                  <a:pt x="0" y="142875"/>
                </a:lnTo>
                <a:cubicBezTo>
                  <a:pt x="0" y="150778"/>
                  <a:pt x="6385" y="157163"/>
                  <a:pt x="14288" y="157163"/>
                </a:cubicBezTo>
                <a:cubicBezTo>
                  <a:pt x="22190" y="157163"/>
                  <a:pt x="28575" y="150778"/>
                  <a:pt x="28575" y="142875"/>
                </a:cubicBezTo>
                <a:lnTo>
                  <a:pt x="28575" y="100013"/>
                </a:lnTo>
                <a:close/>
                <a:moveTo>
                  <a:pt x="271463" y="85725"/>
                </a:moveTo>
                <a:cubicBezTo>
                  <a:pt x="263560" y="85725"/>
                  <a:pt x="257175" y="92110"/>
                  <a:pt x="257175" y="100013"/>
                </a:cubicBezTo>
                <a:lnTo>
                  <a:pt x="257175" y="142875"/>
                </a:lnTo>
                <a:cubicBezTo>
                  <a:pt x="257175" y="150778"/>
                  <a:pt x="263560" y="157163"/>
                  <a:pt x="271463" y="157163"/>
                </a:cubicBezTo>
                <a:cubicBezTo>
                  <a:pt x="279365" y="157163"/>
                  <a:pt x="285750" y="150778"/>
                  <a:pt x="285750" y="142875"/>
                </a:cubicBezTo>
                <a:lnTo>
                  <a:pt x="285750" y="100013"/>
                </a:lnTo>
                <a:cubicBezTo>
                  <a:pt x="285750" y="92110"/>
                  <a:pt x="279365" y="85725"/>
                  <a:pt x="271463" y="85725"/>
                </a:cubicBezTo>
                <a:close/>
              </a:path>
            </a:pathLst>
          </a:custGeom>
          <a:solidFill>
            <a:srgbClr val="0A0A0F"/>
          </a:solidFill>
          <a:ln/>
        </p:spPr>
      </p:sp>
      <p:sp>
        <p:nvSpPr>
          <p:cNvPr id="27" name="Text 25"/>
          <p:cNvSpPr/>
          <p:nvPr/>
        </p:nvSpPr>
        <p:spPr>
          <a:xfrm>
            <a:off x="7029450" y="1485900"/>
            <a:ext cx="18002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33FF0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Vibe Coding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6381750" y="2076450"/>
            <a:ext cx="5219700" cy="800100"/>
          </a:xfrm>
          <a:custGeom>
            <a:avLst/>
            <a:gdLst/>
            <a:ahLst/>
            <a:cxnLst/>
            <a:rect l="l" t="t" r="r" b="b"/>
            <a:pathLst>
              <a:path w="5219700" h="800100">
                <a:moveTo>
                  <a:pt x="76202" y="0"/>
                </a:moveTo>
                <a:lnTo>
                  <a:pt x="5143498" y="0"/>
                </a:lnTo>
                <a:cubicBezTo>
                  <a:pt x="5185583" y="0"/>
                  <a:pt x="5219700" y="34117"/>
                  <a:pt x="5219700" y="76202"/>
                </a:cubicBezTo>
                <a:lnTo>
                  <a:pt x="5219700" y="723898"/>
                </a:lnTo>
                <a:cubicBezTo>
                  <a:pt x="5219700" y="765983"/>
                  <a:pt x="5185583" y="800100"/>
                  <a:pt x="5143498" y="800100"/>
                </a:cubicBezTo>
                <a:lnTo>
                  <a:pt x="76202" y="800100"/>
                </a:lnTo>
                <a:cubicBezTo>
                  <a:pt x="34117" y="800100"/>
                  <a:pt x="0" y="765983"/>
                  <a:pt x="0" y="7238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33FF00">
              <a:alpha val="10196"/>
            </a:srgbClr>
          </a:solidFill>
          <a:ln/>
        </p:spPr>
      </p:sp>
      <p:sp>
        <p:nvSpPr>
          <p:cNvPr id="29" name="Shape 27"/>
          <p:cNvSpPr/>
          <p:nvPr/>
        </p:nvSpPr>
        <p:spPr>
          <a:xfrm>
            <a:off x="6515100" y="22479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42875"/>
                </a:moveTo>
                <a:cubicBezTo>
                  <a:pt x="118289" y="142875"/>
                  <a:pt x="152400" y="110877"/>
                  <a:pt x="152400" y="71438"/>
                </a:cubicBezTo>
                <a:cubicBezTo>
                  <a:pt x="152400" y="31998"/>
                  <a:pt x="118289" y="0"/>
                  <a:pt x="76200" y="0"/>
                </a:cubicBezTo>
                <a:cubicBezTo>
                  <a:pt x="34111" y="0"/>
                  <a:pt x="0" y="31998"/>
                  <a:pt x="0" y="71438"/>
                </a:cubicBezTo>
                <a:cubicBezTo>
                  <a:pt x="0" y="87600"/>
                  <a:pt x="5715" y="102483"/>
                  <a:pt x="15359" y="114449"/>
                </a:cubicBezTo>
                <a:lnTo>
                  <a:pt x="833" y="141923"/>
                </a:lnTo>
                <a:cubicBezTo>
                  <a:pt x="-595" y="144601"/>
                  <a:pt x="-149" y="147876"/>
                  <a:pt x="1905" y="150108"/>
                </a:cubicBezTo>
                <a:cubicBezTo>
                  <a:pt x="3959" y="152340"/>
                  <a:pt x="7203" y="153025"/>
                  <a:pt x="9971" y="151834"/>
                </a:cubicBezTo>
                <a:lnTo>
                  <a:pt x="45214" y="136743"/>
                </a:lnTo>
                <a:cubicBezTo>
                  <a:pt x="54679" y="140672"/>
                  <a:pt x="65157" y="142875"/>
                  <a:pt x="76200" y="142875"/>
                </a:cubicBezTo>
                <a:close/>
                <a:moveTo>
                  <a:pt x="38100" y="61912"/>
                </a:moveTo>
                <a:cubicBezTo>
                  <a:pt x="43357" y="61912"/>
                  <a:pt x="47625" y="66181"/>
                  <a:pt x="47625" y="71438"/>
                </a:cubicBezTo>
                <a:cubicBezTo>
                  <a:pt x="47625" y="76694"/>
                  <a:pt x="43357" y="80962"/>
                  <a:pt x="38100" y="80962"/>
                </a:cubicBezTo>
                <a:cubicBezTo>
                  <a:pt x="32843" y="80962"/>
                  <a:pt x="28575" y="76694"/>
                  <a:pt x="28575" y="71438"/>
                </a:cubicBezTo>
                <a:cubicBezTo>
                  <a:pt x="28575" y="66181"/>
                  <a:pt x="32843" y="61912"/>
                  <a:pt x="38100" y="61912"/>
                </a:cubicBezTo>
                <a:close/>
                <a:moveTo>
                  <a:pt x="76200" y="61912"/>
                </a:moveTo>
                <a:cubicBezTo>
                  <a:pt x="81457" y="61912"/>
                  <a:pt x="85725" y="66181"/>
                  <a:pt x="85725" y="71438"/>
                </a:cubicBezTo>
                <a:cubicBezTo>
                  <a:pt x="85725" y="76694"/>
                  <a:pt x="81457" y="80962"/>
                  <a:pt x="76200" y="80962"/>
                </a:cubicBezTo>
                <a:cubicBezTo>
                  <a:pt x="70943" y="80962"/>
                  <a:pt x="66675" y="76694"/>
                  <a:pt x="66675" y="71438"/>
                </a:cubicBezTo>
                <a:cubicBezTo>
                  <a:pt x="66675" y="66181"/>
                  <a:pt x="70943" y="61912"/>
                  <a:pt x="76200" y="61912"/>
                </a:cubicBezTo>
                <a:close/>
                <a:moveTo>
                  <a:pt x="104775" y="71438"/>
                </a:moveTo>
                <a:cubicBezTo>
                  <a:pt x="104775" y="66181"/>
                  <a:pt x="109043" y="61912"/>
                  <a:pt x="114300" y="61912"/>
                </a:cubicBezTo>
                <a:cubicBezTo>
                  <a:pt x="119557" y="61912"/>
                  <a:pt x="123825" y="66181"/>
                  <a:pt x="123825" y="71438"/>
                </a:cubicBezTo>
                <a:cubicBezTo>
                  <a:pt x="123825" y="76694"/>
                  <a:pt x="119557" y="80962"/>
                  <a:pt x="114300" y="80962"/>
                </a:cubicBezTo>
                <a:cubicBezTo>
                  <a:pt x="109043" y="80962"/>
                  <a:pt x="104775" y="76694"/>
                  <a:pt x="104775" y="71438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30" name="Text 28"/>
          <p:cNvSpPr/>
          <p:nvPr/>
        </p:nvSpPr>
        <p:spPr>
          <a:xfrm>
            <a:off x="6800850" y="2190750"/>
            <a:ext cx="16478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Descripción Natural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6496050" y="2533650"/>
            <a:ext cx="5067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Describir intención en lenguaje natural, la IA genera código.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6381750" y="2952750"/>
            <a:ext cx="5219700" cy="800100"/>
          </a:xfrm>
          <a:custGeom>
            <a:avLst/>
            <a:gdLst/>
            <a:ahLst/>
            <a:cxnLst/>
            <a:rect l="l" t="t" r="r" b="b"/>
            <a:pathLst>
              <a:path w="5219700" h="800100">
                <a:moveTo>
                  <a:pt x="76202" y="0"/>
                </a:moveTo>
                <a:lnTo>
                  <a:pt x="5143498" y="0"/>
                </a:lnTo>
                <a:cubicBezTo>
                  <a:pt x="5185583" y="0"/>
                  <a:pt x="5219700" y="34117"/>
                  <a:pt x="5219700" y="76202"/>
                </a:cubicBezTo>
                <a:lnTo>
                  <a:pt x="5219700" y="723898"/>
                </a:lnTo>
                <a:cubicBezTo>
                  <a:pt x="5219700" y="765983"/>
                  <a:pt x="5185583" y="800100"/>
                  <a:pt x="5143498" y="800100"/>
                </a:cubicBezTo>
                <a:lnTo>
                  <a:pt x="76202" y="800100"/>
                </a:lnTo>
                <a:cubicBezTo>
                  <a:pt x="34117" y="800100"/>
                  <a:pt x="0" y="765983"/>
                  <a:pt x="0" y="7238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33FF00">
              <a:alpha val="10196"/>
            </a:srgbClr>
          </a:solidFill>
          <a:ln/>
        </p:spPr>
      </p:sp>
      <p:sp>
        <p:nvSpPr>
          <p:cNvPr id="33" name="Shape 31"/>
          <p:cNvSpPr/>
          <p:nvPr/>
        </p:nvSpPr>
        <p:spPr>
          <a:xfrm>
            <a:off x="6505575" y="3124200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80040" y="25360"/>
                </a:moveTo>
                <a:lnTo>
                  <a:pt x="45333" y="63937"/>
                </a:lnTo>
                <a:cubicBezTo>
                  <a:pt x="43964" y="65455"/>
                  <a:pt x="44023" y="67806"/>
                  <a:pt x="45482" y="69265"/>
                </a:cubicBezTo>
                <a:cubicBezTo>
                  <a:pt x="54560" y="78343"/>
                  <a:pt x="69294" y="78343"/>
                  <a:pt x="78373" y="69265"/>
                </a:cubicBezTo>
                <a:lnTo>
                  <a:pt x="87838" y="59799"/>
                </a:lnTo>
                <a:cubicBezTo>
                  <a:pt x="89089" y="58549"/>
                  <a:pt x="90666" y="57864"/>
                  <a:pt x="92273" y="57745"/>
                </a:cubicBezTo>
                <a:cubicBezTo>
                  <a:pt x="94298" y="57567"/>
                  <a:pt x="96381" y="58251"/>
                  <a:pt x="97929" y="59799"/>
                </a:cubicBezTo>
                <a:lnTo>
                  <a:pt x="150495" y="111919"/>
                </a:lnTo>
                <a:lnTo>
                  <a:pt x="171450" y="95250"/>
                </a:lnTo>
                <a:lnTo>
                  <a:pt x="171450" y="9525"/>
                </a:lnTo>
                <a:lnTo>
                  <a:pt x="138113" y="28575"/>
                </a:lnTo>
                <a:lnTo>
                  <a:pt x="131028" y="23842"/>
                </a:lnTo>
                <a:cubicBezTo>
                  <a:pt x="126325" y="20717"/>
                  <a:pt x="120819" y="19050"/>
                  <a:pt x="115163" y="19050"/>
                </a:cubicBezTo>
                <a:lnTo>
                  <a:pt x="94208" y="19050"/>
                </a:lnTo>
                <a:cubicBezTo>
                  <a:pt x="93881" y="19050"/>
                  <a:pt x="93524" y="19050"/>
                  <a:pt x="93196" y="19080"/>
                </a:cubicBezTo>
                <a:cubicBezTo>
                  <a:pt x="88166" y="19348"/>
                  <a:pt x="83433" y="21610"/>
                  <a:pt x="80040" y="25360"/>
                </a:cubicBezTo>
                <a:close/>
                <a:moveTo>
                  <a:pt x="34707" y="54382"/>
                </a:moveTo>
                <a:lnTo>
                  <a:pt x="66496" y="19050"/>
                </a:lnTo>
                <a:lnTo>
                  <a:pt x="54709" y="19050"/>
                </a:lnTo>
                <a:cubicBezTo>
                  <a:pt x="47119" y="19050"/>
                  <a:pt x="39856" y="22056"/>
                  <a:pt x="34498" y="27414"/>
                </a:cubicBezTo>
                <a:lnTo>
                  <a:pt x="33338" y="28575"/>
                </a:lnTo>
                <a:lnTo>
                  <a:pt x="0" y="9525"/>
                </a:lnTo>
                <a:lnTo>
                  <a:pt x="0" y="95250"/>
                </a:lnTo>
                <a:lnTo>
                  <a:pt x="46553" y="134035"/>
                </a:lnTo>
                <a:cubicBezTo>
                  <a:pt x="53400" y="139750"/>
                  <a:pt x="62032" y="142875"/>
                  <a:pt x="70931" y="142875"/>
                </a:cubicBezTo>
                <a:lnTo>
                  <a:pt x="75605" y="142875"/>
                </a:lnTo>
                <a:lnTo>
                  <a:pt x="73521" y="140791"/>
                </a:lnTo>
                <a:cubicBezTo>
                  <a:pt x="70723" y="137993"/>
                  <a:pt x="70723" y="133469"/>
                  <a:pt x="73521" y="130701"/>
                </a:cubicBezTo>
                <a:cubicBezTo>
                  <a:pt x="76319" y="127933"/>
                  <a:pt x="80843" y="127903"/>
                  <a:pt x="83612" y="130701"/>
                </a:cubicBezTo>
                <a:lnTo>
                  <a:pt x="95816" y="142905"/>
                </a:lnTo>
                <a:lnTo>
                  <a:pt x="98494" y="142905"/>
                </a:lnTo>
                <a:cubicBezTo>
                  <a:pt x="104180" y="142905"/>
                  <a:pt x="109746" y="141625"/>
                  <a:pt x="114806" y="139244"/>
                </a:cubicBezTo>
                <a:lnTo>
                  <a:pt x="106859" y="131266"/>
                </a:lnTo>
                <a:cubicBezTo>
                  <a:pt x="104061" y="128468"/>
                  <a:pt x="104061" y="123944"/>
                  <a:pt x="106859" y="121176"/>
                </a:cubicBezTo>
                <a:cubicBezTo>
                  <a:pt x="109657" y="118408"/>
                  <a:pt x="114181" y="118378"/>
                  <a:pt x="116949" y="121176"/>
                </a:cubicBezTo>
                <a:lnTo>
                  <a:pt x="126474" y="130701"/>
                </a:lnTo>
                <a:lnTo>
                  <a:pt x="131683" y="125492"/>
                </a:lnTo>
                <a:cubicBezTo>
                  <a:pt x="134332" y="122843"/>
                  <a:pt x="135106" y="119003"/>
                  <a:pt x="133945" y="115639"/>
                </a:cubicBezTo>
                <a:lnTo>
                  <a:pt x="92899" y="74920"/>
                </a:lnTo>
                <a:lnTo>
                  <a:pt x="88463" y="79355"/>
                </a:lnTo>
                <a:cubicBezTo>
                  <a:pt x="73789" y="94030"/>
                  <a:pt x="50036" y="94030"/>
                  <a:pt x="35362" y="79355"/>
                </a:cubicBezTo>
                <a:cubicBezTo>
                  <a:pt x="28515" y="72509"/>
                  <a:pt x="28248" y="61526"/>
                  <a:pt x="34707" y="54352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34" name="Text 32"/>
          <p:cNvSpPr/>
          <p:nvPr/>
        </p:nvSpPr>
        <p:spPr>
          <a:xfrm>
            <a:off x="6800850" y="3067050"/>
            <a:ext cx="1333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Colaboración IA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6496050" y="3409950"/>
            <a:ext cx="5067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Control compartido: humano define, IA implementa, humano refina.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381750" y="3829050"/>
            <a:ext cx="5219700" cy="800100"/>
          </a:xfrm>
          <a:custGeom>
            <a:avLst/>
            <a:gdLst/>
            <a:ahLst/>
            <a:cxnLst/>
            <a:rect l="l" t="t" r="r" b="b"/>
            <a:pathLst>
              <a:path w="5219700" h="800100">
                <a:moveTo>
                  <a:pt x="76202" y="0"/>
                </a:moveTo>
                <a:lnTo>
                  <a:pt x="5143498" y="0"/>
                </a:lnTo>
                <a:cubicBezTo>
                  <a:pt x="5185583" y="0"/>
                  <a:pt x="5219700" y="34117"/>
                  <a:pt x="5219700" y="76202"/>
                </a:cubicBezTo>
                <a:lnTo>
                  <a:pt x="5219700" y="723898"/>
                </a:lnTo>
                <a:cubicBezTo>
                  <a:pt x="5219700" y="765983"/>
                  <a:pt x="5185583" y="800100"/>
                  <a:pt x="5143498" y="800100"/>
                </a:cubicBezTo>
                <a:lnTo>
                  <a:pt x="76202" y="800100"/>
                </a:lnTo>
                <a:cubicBezTo>
                  <a:pt x="34117" y="800100"/>
                  <a:pt x="0" y="765983"/>
                  <a:pt x="0" y="7238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33FF00">
              <a:alpha val="10196"/>
            </a:srgbClr>
          </a:solidFill>
          <a:ln/>
        </p:spPr>
      </p:sp>
      <p:sp>
        <p:nvSpPr>
          <p:cNvPr id="37" name="Shape 35"/>
          <p:cNvSpPr/>
          <p:nvPr/>
        </p:nvSpPr>
        <p:spPr>
          <a:xfrm>
            <a:off x="6524625" y="4000500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00846" y="-2947"/>
                </a:moveTo>
                <a:cubicBezTo>
                  <a:pt x="104388" y="-387"/>
                  <a:pt x="105698" y="4256"/>
                  <a:pt x="104090" y="8305"/>
                </a:cubicBezTo>
                <a:lnTo>
                  <a:pt x="80754" y="66675"/>
                </a:lnTo>
                <a:lnTo>
                  <a:pt x="123825" y="66675"/>
                </a:lnTo>
                <a:cubicBezTo>
                  <a:pt x="127843" y="66675"/>
                  <a:pt x="131415" y="69175"/>
                  <a:pt x="132784" y="72956"/>
                </a:cubicBezTo>
                <a:cubicBezTo>
                  <a:pt x="134154" y="76736"/>
                  <a:pt x="132993" y="80962"/>
                  <a:pt x="129927" y="83522"/>
                </a:cubicBezTo>
                <a:lnTo>
                  <a:pt x="44202" y="154960"/>
                </a:lnTo>
                <a:cubicBezTo>
                  <a:pt x="40838" y="157758"/>
                  <a:pt x="36046" y="157907"/>
                  <a:pt x="32504" y="155347"/>
                </a:cubicBezTo>
                <a:cubicBezTo>
                  <a:pt x="28962" y="152787"/>
                  <a:pt x="27652" y="148144"/>
                  <a:pt x="29260" y="144095"/>
                </a:cubicBezTo>
                <a:lnTo>
                  <a:pt x="52596" y="85725"/>
                </a:lnTo>
                <a:lnTo>
                  <a:pt x="9525" y="85725"/>
                </a:lnTo>
                <a:cubicBezTo>
                  <a:pt x="5507" y="85725"/>
                  <a:pt x="1935" y="83225"/>
                  <a:pt x="566" y="79444"/>
                </a:cubicBezTo>
                <a:cubicBezTo>
                  <a:pt x="-804" y="75664"/>
                  <a:pt x="357" y="71438"/>
                  <a:pt x="3423" y="68878"/>
                </a:cubicBezTo>
                <a:lnTo>
                  <a:pt x="89148" y="-2560"/>
                </a:lnTo>
                <a:cubicBezTo>
                  <a:pt x="92512" y="-5358"/>
                  <a:pt x="97304" y="-5507"/>
                  <a:pt x="100846" y="-2947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38" name="Text 36"/>
          <p:cNvSpPr/>
          <p:nvPr/>
        </p:nvSpPr>
        <p:spPr>
          <a:xfrm>
            <a:off x="6800850" y="3943350"/>
            <a:ext cx="11906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Velocidad 10x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6496050" y="4286250"/>
            <a:ext cx="5067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Minutos/horas para lo que tomaba días, prototipado ultra-rápido.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6381750" y="4705350"/>
            <a:ext cx="5219700" cy="800100"/>
          </a:xfrm>
          <a:custGeom>
            <a:avLst/>
            <a:gdLst/>
            <a:ahLst/>
            <a:cxnLst/>
            <a:rect l="l" t="t" r="r" b="b"/>
            <a:pathLst>
              <a:path w="5219700" h="800100">
                <a:moveTo>
                  <a:pt x="76202" y="0"/>
                </a:moveTo>
                <a:lnTo>
                  <a:pt x="5143498" y="0"/>
                </a:lnTo>
                <a:cubicBezTo>
                  <a:pt x="5185583" y="0"/>
                  <a:pt x="5219700" y="34117"/>
                  <a:pt x="5219700" y="76202"/>
                </a:cubicBezTo>
                <a:lnTo>
                  <a:pt x="5219700" y="723898"/>
                </a:lnTo>
                <a:cubicBezTo>
                  <a:pt x="5219700" y="765983"/>
                  <a:pt x="5185583" y="800100"/>
                  <a:pt x="5143498" y="800100"/>
                </a:cubicBezTo>
                <a:lnTo>
                  <a:pt x="76202" y="800100"/>
                </a:lnTo>
                <a:cubicBezTo>
                  <a:pt x="34117" y="800100"/>
                  <a:pt x="0" y="765983"/>
                  <a:pt x="0" y="7238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33FF00">
              <a:alpha val="10196"/>
            </a:srgbClr>
          </a:solidFill>
          <a:ln/>
        </p:spPr>
      </p:sp>
      <p:sp>
        <p:nvSpPr>
          <p:cNvPr id="41" name="Shape 39"/>
          <p:cNvSpPr/>
          <p:nvPr/>
        </p:nvSpPr>
        <p:spPr>
          <a:xfrm>
            <a:off x="6524625" y="4876800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66675" y="-9525"/>
                </a:moveTo>
                <a:cubicBezTo>
                  <a:pt x="71944" y="-9525"/>
                  <a:pt x="76200" y="-5269"/>
                  <a:pt x="76200" y="0"/>
                </a:cubicBezTo>
                <a:lnTo>
                  <a:pt x="76200" y="9525"/>
                </a:lnTo>
                <a:lnTo>
                  <a:pt x="85725" y="9525"/>
                </a:lnTo>
                <a:cubicBezTo>
                  <a:pt x="90994" y="9525"/>
                  <a:pt x="95250" y="13781"/>
                  <a:pt x="95250" y="19050"/>
                </a:cubicBezTo>
                <a:cubicBezTo>
                  <a:pt x="95250" y="24319"/>
                  <a:pt x="90994" y="28575"/>
                  <a:pt x="85725" y="28575"/>
                </a:cubicBezTo>
                <a:lnTo>
                  <a:pt x="76200" y="28575"/>
                </a:lnTo>
                <a:lnTo>
                  <a:pt x="76200" y="47625"/>
                </a:lnTo>
                <a:lnTo>
                  <a:pt x="121980" y="47625"/>
                </a:lnTo>
                <a:cubicBezTo>
                  <a:pt x="128260" y="47625"/>
                  <a:pt x="133350" y="52715"/>
                  <a:pt x="133350" y="58995"/>
                </a:cubicBezTo>
                <a:cubicBezTo>
                  <a:pt x="133350" y="60900"/>
                  <a:pt x="132874" y="62776"/>
                  <a:pt x="131951" y="64443"/>
                </a:cubicBezTo>
                <a:lnTo>
                  <a:pt x="104775" y="114300"/>
                </a:lnTo>
                <a:lnTo>
                  <a:pt x="121503" y="135225"/>
                </a:lnTo>
                <a:cubicBezTo>
                  <a:pt x="122992" y="137100"/>
                  <a:pt x="123825" y="139422"/>
                  <a:pt x="123825" y="141833"/>
                </a:cubicBezTo>
                <a:cubicBezTo>
                  <a:pt x="123825" y="147667"/>
                  <a:pt x="119092" y="152400"/>
                  <a:pt x="113258" y="152400"/>
                </a:cubicBezTo>
                <a:lnTo>
                  <a:pt x="20092" y="152400"/>
                </a:lnTo>
                <a:cubicBezTo>
                  <a:pt x="14258" y="152400"/>
                  <a:pt x="9525" y="147667"/>
                  <a:pt x="9525" y="141833"/>
                </a:cubicBezTo>
                <a:cubicBezTo>
                  <a:pt x="9525" y="139422"/>
                  <a:pt x="10329" y="137100"/>
                  <a:pt x="11847" y="135225"/>
                </a:cubicBezTo>
                <a:lnTo>
                  <a:pt x="28575" y="114300"/>
                </a:lnTo>
                <a:lnTo>
                  <a:pt x="1399" y="64472"/>
                </a:lnTo>
                <a:cubicBezTo>
                  <a:pt x="476" y="62776"/>
                  <a:pt x="0" y="60900"/>
                  <a:pt x="0" y="58995"/>
                </a:cubicBezTo>
                <a:cubicBezTo>
                  <a:pt x="0" y="52715"/>
                  <a:pt x="5090" y="47625"/>
                  <a:pt x="11370" y="47625"/>
                </a:cubicBezTo>
                <a:lnTo>
                  <a:pt x="57150" y="47625"/>
                </a:lnTo>
                <a:lnTo>
                  <a:pt x="57150" y="28575"/>
                </a:lnTo>
                <a:lnTo>
                  <a:pt x="47625" y="28575"/>
                </a:lnTo>
                <a:cubicBezTo>
                  <a:pt x="42356" y="28575"/>
                  <a:pt x="38100" y="24319"/>
                  <a:pt x="38100" y="19050"/>
                </a:cubicBezTo>
                <a:cubicBezTo>
                  <a:pt x="38100" y="13781"/>
                  <a:pt x="42356" y="9525"/>
                  <a:pt x="47625" y="9525"/>
                </a:cubicBezTo>
                <a:lnTo>
                  <a:pt x="57150" y="9525"/>
                </a:lnTo>
                <a:lnTo>
                  <a:pt x="57150" y="0"/>
                </a:lnTo>
                <a:cubicBezTo>
                  <a:pt x="57150" y="-5269"/>
                  <a:pt x="61406" y="-9525"/>
                  <a:pt x="66675" y="-9525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42" name="Text 40"/>
          <p:cNvSpPr/>
          <p:nvPr/>
        </p:nvSpPr>
        <p:spPr>
          <a:xfrm>
            <a:off x="6800850" y="4819650"/>
            <a:ext cx="14097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Rol: Orquestador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6496050" y="5162550"/>
            <a:ext cx="5067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 dev es arquitecto, revisor y orquestador de intenciones.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400050" y="5905500"/>
            <a:ext cx="11410950" cy="571500"/>
          </a:xfrm>
          <a:custGeom>
            <a:avLst/>
            <a:gdLst/>
            <a:ahLst/>
            <a:cxnLst/>
            <a:rect l="l" t="t" r="r" b="b"/>
            <a:pathLst>
              <a:path w="11410950" h="571500">
                <a:moveTo>
                  <a:pt x="38100" y="0"/>
                </a:moveTo>
                <a:lnTo>
                  <a:pt x="11334752" y="0"/>
                </a:lnTo>
                <a:cubicBezTo>
                  <a:pt x="11376835" y="0"/>
                  <a:pt x="11410950" y="34115"/>
                  <a:pt x="11410950" y="76198"/>
                </a:cubicBezTo>
                <a:lnTo>
                  <a:pt x="11410950" y="495302"/>
                </a:lnTo>
                <a:cubicBezTo>
                  <a:pt x="11410950" y="537385"/>
                  <a:pt x="11376835" y="571500"/>
                  <a:pt x="11334752" y="571500"/>
                </a:cubicBezTo>
                <a:lnTo>
                  <a:pt x="38100" y="571500"/>
                </a:lnTo>
                <a:cubicBezTo>
                  <a:pt x="17072" y="571500"/>
                  <a:pt x="0" y="554428"/>
                  <a:pt x="0" y="5334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5CF6">
              <a:alpha val="10196"/>
            </a:srgbClr>
          </a:solidFill>
          <a:ln/>
        </p:spPr>
      </p:sp>
      <p:sp>
        <p:nvSpPr>
          <p:cNvPr id="45" name="Shape 43"/>
          <p:cNvSpPr/>
          <p:nvPr/>
        </p:nvSpPr>
        <p:spPr>
          <a:xfrm>
            <a:off x="400050" y="5905500"/>
            <a:ext cx="38100" cy="571500"/>
          </a:xfrm>
          <a:custGeom>
            <a:avLst/>
            <a:gdLst/>
            <a:ahLst/>
            <a:cxnLst/>
            <a:rect l="l" t="t" r="r" b="b"/>
            <a:pathLst>
              <a:path w="38100" h="571500">
                <a:moveTo>
                  <a:pt x="38100" y="0"/>
                </a:moveTo>
                <a:lnTo>
                  <a:pt x="38100" y="0"/>
                </a:lnTo>
                <a:lnTo>
                  <a:pt x="38100" y="571500"/>
                </a:lnTo>
                <a:lnTo>
                  <a:pt x="38100" y="571500"/>
                </a:lnTo>
                <a:cubicBezTo>
                  <a:pt x="17072" y="571500"/>
                  <a:pt x="0" y="554428"/>
                  <a:pt x="0" y="5334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46" name="Shape 44"/>
          <p:cNvSpPr/>
          <p:nvPr/>
        </p:nvSpPr>
        <p:spPr>
          <a:xfrm>
            <a:off x="595313" y="6091238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68302" y="93293"/>
                </a:moveTo>
                <a:cubicBezTo>
                  <a:pt x="172488" y="89107"/>
                  <a:pt x="172488" y="82309"/>
                  <a:pt x="168302" y="78124"/>
                </a:cubicBezTo>
                <a:lnTo>
                  <a:pt x="114724" y="24545"/>
                </a:lnTo>
                <a:cubicBezTo>
                  <a:pt x="110538" y="20360"/>
                  <a:pt x="103741" y="20360"/>
                  <a:pt x="99555" y="24545"/>
                </a:cubicBezTo>
                <a:cubicBezTo>
                  <a:pt x="95369" y="28731"/>
                  <a:pt x="95369" y="35529"/>
                  <a:pt x="99555" y="39715"/>
                </a:cubicBezTo>
                <a:lnTo>
                  <a:pt x="134849" y="75009"/>
                </a:lnTo>
                <a:lnTo>
                  <a:pt x="10716" y="75009"/>
                </a:lnTo>
                <a:cubicBezTo>
                  <a:pt x="4789" y="75009"/>
                  <a:pt x="0" y="79798"/>
                  <a:pt x="0" y="85725"/>
                </a:cubicBezTo>
                <a:cubicBezTo>
                  <a:pt x="0" y="91652"/>
                  <a:pt x="4789" y="96441"/>
                  <a:pt x="10716" y="96441"/>
                </a:cubicBezTo>
                <a:lnTo>
                  <a:pt x="134849" y="96441"/>
                </a:lnTo>
                <a:lnTo>
                  <a:pt x="99555" y="131735"/>
                </a:lnTo>
                <a:cubicBezTo>
                  <a:pt x="95369" y="135921"/>
                  <a:pt x="95369" y="142719"/>
                  <a:pt x="99555" y="146905"/>
                </a:cubicBezTo>
                <a:cubicBezTo>
                  <a:pt x="103741" y="151090"/>
                  <a:pt x="110538" y="151090"/>
                  <a:pt x="114724" y="146905"/>
                </a:cubicBezTo>
                <a:lnTo>
                  <a:pt x="168302" y="93326"/>
                </a:ln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47" name="Text 45"/>
          <p:cNvSpPr/>
          <p:nvPr/>
        </p:nvSpPr>
        <p:spPr>
          <a:xfrm>
            <a:off x="876300" y="6057900"/>
            <a:ext cx="108680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Transformación clave:</a:t>
            </a:r>
            <a:pPr>
              <a:lnSpc>
                <a:spcPct val="130000"/>
              </a:lnSpc>
            </a:pPr>
            <a:r>
              <a:rPr lang="en-US" sz="135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El desarrollador pasa de </a:t>
            </a:r>
            <a:pPr>
              <a:lnSpc>
                <a:spcPct val="130000"/>
              </a:lnSpc>
            </a:pPr>
            <a:r>
              <a:rPr lang="en-US" sz="1350" b="1" dirty="0">
                <a:solidFill>
                  <a:srgbClr val="FF646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escritor de código</a:t>
            </a:r>
            <a:pPr>
              <a:lnSpc>
                <a:spcPct val="130000"/>
              </a:lnSpc>
            </a:pPr>
            <a:r>
              <a:rPr lang="en-US" sz="135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 </a:t>
            </a:r>
            <a:pPr>
              <a:lnSpc>
                <a:spcPct val="130000"/>
              </a:lnSpc>
            </a:pPr>
            <a:r>
              <a:rPr lang="en-US" sz="135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orquestador de intenciones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53" kern="0" dirty="0">
                <a:solidFill>
                  <a:srgbClr val="33FF0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FILOSOFÍA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Principios Fundamentales del Vibe Coding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90525" y="1190625"/>
            <a:ext cx="3714750" cy="2524125"/>
          </a:xfrm>
          <a:custGeom>
            <a:avLst/>
            <a:gdLst/>
            <a:ahLst/>
            <a:cxnLst/>
            <a:rect l="l" t="t" r="r" b="b"/>
            <a:pathLst>
              <a:path w="3714750" h="2524125">
                <a:moveTo>
                  <a:pt x="76203" y="0"/>
                </a:moveTo>
                <a:lnTo>
                  <a:pt x="3638547" y="0"/>
                </a:lnTo>
                <a:cubicBezTo>
                  <a:pt x="3680633" y="0"/>
                  <a:pt x="3714750" y="34117"/>
                  <a:pt x="3714750" y="76203"/>
                </a:cubicBezTo>
                <a:lnTo>
                  <a:pt x="3714750" y="2447922"/>
                </a:lnTo>
                <a:cubicBezTo>
                  <a:pt x="3714750" y="2490008"/>
                  <a:pt x="3680633" y="2524125"/>
                  <a:pt x="3638547" y="2524125"/>
                </a:cubicBezTo>
                <a:lnTo>
                  <a:pt x="76203" y="2524125"/>
                </a:lnTo>
                <a:cubicBezTo>
                  <a:pt x="34117" y="2524125"/>
                  <a:pt x="0" y="2490008"/>
                  <a:pt x="0" y="2447922"/>
                </a:cubicBezTo>
                <a:lnTo>
                  <a:pt x="0" y="76203"/>
                </a:lnTo>
                <a:cubicBezTo>
                  <a:pt x="0" y="34146"/>
                  <a:pt x="34146" y="0"/>
                  <a:pt x="76203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52450" y="1352550"/>
            <a:ext cx="485775" cy="533400"/>
          </a:xfrm>
          <a:custGeom>
            <a:avLst/>
            <a:gdLst/>
            <a:ahLst/>
            <a:cxnLst/>
            <a:rect l="l" t="t" r="r" b="b"/>
            <a:pathLst>
              <a:path w="485775" h="533400">
                <a:moveTo>
                  <a:pt x="242888" y="0"/>
                </a:moveTo>
                <a:lnTo>
                  <a:pt x="242888" y="0"/>
                </a:lnTo>
                <a:cubicBezTo>
                  <a:pt x="376941" y="0"/>
                  <a:pt x="485775" y="108834"/>
                  <a:pt x="485775" y="242888"/>
                </a:cubicBezTo>
                <a:lnTo>
                  <a:pt x="485775" y="290513"/>
                </a:lnTo>
                <a:cubicBezTo>
                  <a:pt x="485775" y="424566"/>
                  <a:pt x="376941" y="533400"/>
                  <a:pt x="242888" y="533400"/>
                </a:cubicBezTo>
                <a:lnTo>
                  <a:pt x="242888" y="533400"/>
                </a:lnTo>
                <a:cubicBezTo>
                  <a:pt x="108834" y="533400"/>
                  <a:pt x="0" y="424566"/>
                  <a:pt x="0" y="290513"/>
                </a:cubicBezTo>
                <a:lnTo>
                  <a:pt x="0" y="242888"/>
                </a:lnTo>
                <a:cubicBezTo>
                  <a:pt x="0" y="108834"/>
                  <a:pt x="108834" y="0"/>
                  <a:pt x="242887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6" name="Text 4"/>
          <p:cNvSpPr/>
          <p:nvPr/>
        </p:nvSpPr>
        <p:spPr>
          <a:xfrm>
            <a:off x="495300" y="1352550"/>
            <a:ext cx="600075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0A0A0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1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156335" y="1352550"/>
            <a:ext cx="2886075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Descripción sobre Implementación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52450" y="2000250"/>
            <a:ext cx="3467100" cy="8286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Enfocarse en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QUÉ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se quiere, no en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CÓMO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hacerlo. La IA se encarga de la implementación técnica.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552450" y="2945606"/>
            <a:ext cx="3390900" cy="609600"/>
          </a:xfrm>
          <a:custGeom>
            <a:avLst/>
            <a:gdLst/>
            <a:ahLst/>
            <a:cxnLst/>
            <a:rect l="l" t="t" r="r" b="b"/>
            <a:pathLst>
              <a:path w="3390900" h="609600">
                <a:moveTo>
                  <a:pt x="76200" y="0"/>
                </a:moveTo>
                <a:lnTo>
                  <a:pt x="3314700" y="0"/>
                </a:lnTo>
                <a:cubicBezTo>
                  <a:pt x="3356756" y="0"/>
                  <a:pt x="3390900" y="34144"/>
                  <a:pt x="3390900" y="76200"/>
                </a:cubicBezTo>
                <a:lnTo>
                  <a:pt x="3390900" y="533400"/>
                </a:lnTo>
                <a:cubicBezTo>
                  <a:pt x="3390900" y="575456"/>
                  <a:pt x="3356756" y="609600"/>
                  <a:pt x="3314700" y="609600"/>
                </a:cubicBezTo>
                <a:lnTo>
                  <a:pt x="76200" y="609600"/>
                </a:lnTo>
                <a:cubicBezTo>
                  <a:pt x="34144" y="609600"/>
                  <a:pt x="0" y="575456"/>
                  <a:pt x="0" y="5334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666750" y="3059906"/>
            <a:ext cx="32289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Ejemplo: "Quiero un formulario de login" vs "Crea un componente Login con useState y handleSubmit..."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4238625" y="1190625"/>
            <a:ext cx="3714750" cy="2524125"/>
          </a:xfrm>
          <a:custGeom>
            <a:avLst/>
            <a:gdLst/>
            <a:ahLst/>
            <a:cxnLst/>
            <a:rect l="l" t="t" r="r" b="b"/>
            <a:pathLst>
              <a:path w="3714750" h="2524125">
                <a:moveTo>
                  <a:pt x="76203" y="0"/>
                </a:moveTo>
                <a:lnTo>
                  <a:pt x="3638547" y="0"/>
                </a:lnTo>
                <a:cubicBezTo>
                  <a:pt x="3680633" y="0"/>
                  <a:pt x="3714750" y="34117"/>
                  <a:pt x="3714750" y="76203"/>
                </a:cubicBezTo>
                <a:lnTo>
                  <a:pt x="3714750" y="2447922"/>
                </a:lnTo>
                <a:cubicBezTo>
                  <a:pt x="3714750" y="2490008"/>
                  <a:pt x="3680633" y="2524125"/>
                  <a:pt x="3638547" y="2524125"/>
                </a:cubicBezTo>
                <a:lnTo>
                  <a:pt x="76203" y="2524125"/>
                </a:lnTo>
                <a:cubicBezTo>
                  <a:pt x="34117" y="2524125"/>
                  <a:pt x="0" y="2490008"/>
                  <a:pt x="0" y="2447922"/>
                </a:cubicBezTo>
                <a:lnTo>
                  <a:pt x="0" y="76203"/>
                </a:lnTo>
                <a:cubicBezTo>
                  <a:pt x="0" y="34146"/>
                  <a:pt x="34146" y="0"/>
                  <a:pt x="76203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 w="25400">
            <a:solidFill>
              <a:srgbClr val="8B5CF6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4400550" y="135255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3" name="Text 11"/>
          <p:cNvSpPr/>
          <p:nvPr/>
        </p:nvSpPr>
        <p:spPr>
          <a:xfrm>
            <a:off x="4343400" y="1352550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2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5048250" y="1485900"/>
            <a:ext cx="22574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Iteración Conversacional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4400550" y="2000250"/>
            <a:ext cx="3467100" cy="8286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Diálogo continuo con la IA para refinar resultados. No es un solo prompt, es una conversación.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4400550" y="2945606"/>
            <a:ext cx="3390900" cy="609600"/>
          </a:xfrm>
          <a:custGeom>
            <a:avLst/>
            <a:gdLst/>
            <a:ahLst/>
            <a:cxnLst/>
            <a:rect l="l" t="t" r="r" b="b"/>
            <a:pathLst>
              <a:path w="3390900" h="609600">
                <a:moveTo>
                  <a:pt x="76200" y="0"/>
                </a:moveTo>
                <a:lnTo>
                  <a:pt x="3314700" y="0"/>
                </a:lnTo>
                <a:cubicBezTo>
                  <a:pt x="3356756" y="0"/>
                  <a:pt x="3390900" y="34144"/>
                  <a:pt x="3390900" y="76200"/>
                </a:cubicBezTo>
                <a:lnTo>
                  <a:pt x="3390900" y="533400"/>
                </a:lnTo>
                <a:cubicBezTo>
                  <a:pt x="3390900" y="575456"/>
                  <a:pt x="3356756" y="609600"/>
                  <a:pt x="3314700" y="609600"/>
                </a:cubicBezTo>
                <a:lnTo>
                  <a:pt x="76200" y="609600"/>
                </a:lnTo>
                <a:cubicBezTo>
                  <a:pt x="34144" y="609600"/>
                  <a:pt x="0" y="575456"/>
                  <a:pt x="0" y="5334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4514850" y="3059906"/>
            <a:ext cx="32289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Prompt → Evaluar → "Cambia el color a azul" → Evaluar → "Añade validación" → ...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8086725" y="1190625"/>
            <a:ext cx="3714750" cy="2524125"/>
          </a:xfrm>
          <a:custGeom>
            <a:avLst/>
            <a:gdLst/>
            <a:ahLst/>
            <a:cxnLst/>
            <a:rect l="l" t="t" r="r" b="b"/>
            <a:pathLst>
              <a:path w="3714750" h="2524125">
                <a:moveTo>
                  <a:pt x="76203" y="0"/>
                </a:moveTo>
                <a:lnTo>
                  <a:pt x="3638547" y="0"/>
                </a:lnTo>
                <a:cubicBezTo>
                  <a:pt x="3680633" y="0"/>
                  <a:pt x="3714750" y="34117"/>
                  <a:pt x="3714750" y="76203"/>
                </a:cubicBezTo>
                <a:lnTo>
                  <a:pt x="3714750" y="2447922"/>
                </a:lnTo>
                <a:cubicBezTo>
                  <a:pt x="3714750" y="2490008"/>
                  <a:pt x="3680633" y="2524125"/>
                  <a:pt x="3638547" y="2524125"/>
                </a:cubicBezTo>
                <a:lnTo>
                  <a:pt x="76203" y="2524125"/>
                </a:lnTo>
                <a:cubicBezTo>
                  <a:pt x="34117" y="2524125"/>
                  <a:pt x="0" y="2490008"/>
                  <a:pt x="0" y="2447922"/>
                </a:cubicBezTo>
                <a:lnTo>
                  <a:pt x="0" y="76203"/>
                </a:lnTo>
                <a:cubicBezTo>
                  <a:pt x="0" y="34146"/>
                  <a:pt x="34146" y="0"/>
                  <a:pt x="76203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20000"/>
                </a:srgbClr>
              </a:gs>
              <a:gs pos="100000">
                <a:srgbClr val="00F0FF">
                  <a:alpha val="5000"/>
                </a:srgbClr>
              </a:gs>
            </a:gsLst>
            <a:lin ang="2700000" scaled="1"/>
          </a:gradFill>
          <a:ln w="25400">
            <a:solidFill>
              <a:srgbClr val="00F0FF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8248650" y="135255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20" name="Text 18"/>
          <p:cNvSpPr/>
          <p:nvPr/>
        </p:nvSpPr>
        <p:spPr>
          <a:xfrm>
            <a:off x="8191500" y="1352550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0A0A0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3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8896350" y="1485900"/>
            <a:ext cx="25431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Evaluación Fenomenológica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8248650" y="2000250"/>
            <a:ext cx="3467100" cy="8286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Juzgar por el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comportamiento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no por el código. ¿Funciona? ¿Se siente bien?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8248650" y="2945606"/>
            <a:ext cx="3390900" cy="609600"/>
          </a:xfrm>
          <a:custGeom>
            <a:avLst/>
            <a:gdLst/>
            <a:ahLst/>
            <a:cxnLst/>
            <a:rect l="l" t="t" r="r" b="b"/>
            <a:pathLst>
              <a:path w="3390900" h="609600">
                <a:moveTo>
                  <a:pt x="76200" y="0"/>
                </a:moveTo>
                <a:lnTo>
                  <a:pt x="3314700" y="0"/>
                </a:lnTo>
                <a:cubicBezTo>
                  <a:pt x="3356756" y="0"/>
                  <a:pt x="3390900" y="34144"/>
                  <a:pt x="3390900" y="76200"/>
                </a:cubicBezTo>
                <a:lnTo>
                  <a:pt x="3390900" y="533400"/>
                </a:lnTo>
                <a:cubicBezTo>
                  <a:pt x="3390900" y="575456"/>
                  <a:pt x="3356756" y="609600"/>
                  <a:pt x="3314700" y="609600"/>
                </a:cubicBezTo>
                <a:lnTo>
                  <a:pt x="76200" y="609600"/>
                </a:lnTo>
                <a:cubicBezTo>
                  <a:pt x="34144" y="609600"/>
                  <a:pt x="0" y="575456"/>
                  <a:pt x="0" y="5334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4" name="Text 22"/>
          <p:cNvSpPr/>
          <p:nvPr/>
        </p:nvSpPr>
        <p:spPr>
          <a:xfrm>
            <a:off x="8362950" y="3059906"/>
            <a:ext cx="32289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"El botón funciona al hacer click" vs "La función handleClick está bien declarada"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390525" y="3850481"/>
            <a:ext cx="3714750" cy="2619375"/>
          </a:xfrm>
          <a:custGeom>
            <a:avLst/>
            <a:gdLst/>
            <a:ahLst/>
            <a:cxnLst/>
            <a:rect l="l" t="t" r="r" b="b"/>
            <a:pathLst>
              <a:path w="3714750" h="2619375">
                <a:moveTo>
                  <a:pt x="76198" y="0"/>
                </a:moveTo>
                <a:lnTo>
                  <a:pt x="3638552" y="0"/>
                </a:lnTo>
                <a:cubicBezTo>
                  <a:pt x="3680635" y="0"/>
                  <a:pt x="3714750" y="34115"/>
                  <a:pt x="3714750" y="76198"/>
                </a:cubicBezTo>
                <a:lnTo>
                  <a:pt x="3714750" y="2543177"/>
                </a:lnTo>
                <a:cubicBezTo>
                  <a:pt x="3714750" y="2585260"/>
                  <a:pt x="3680635" y="2619375"/>
                  <a:pt x="3638552" y="2619375"/>
                </a:cubicBezTo>
                <a:lnTo>
                  <a:pt x="76198" y="2619375"/>
                </a:lnTo>
                <a:cubicBezTo>
                  <a:pt x="34115" y="2619375"/>
                  <a:pt x="0" y="2585260"/>
                  <a:pt x="0" y="2543177"/>
                </a:cubicBezTo>
                <a:lnTo>
                  <a:pt x="0" y="76198"/>
                </a:lnTo>
                <a:cubicBezTo>
                  <a:pt x="0" y="34115"/>
                  <a:pt x="34115" y="0"/>
                  <a:pt x="76198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552450" y="4012406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27" name="Text 25"/>
          <p:cNvSpPr/>
          <p:nvPr/>
        </p:nvSpPr>
        <p:spPr>
          <a:xfrm>
            <a:off x="495300" y="4012406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0A0A0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4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1200150" y="4145756"/>
            <a:ext cx="26479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Aceptación de la Abstracción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552450" y="4660106"/>
            <a:ext cx="3467100" cy="9239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Confiar en que la IA maneja los detalles técnicos. No necesitas entender cada línea.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552450" y="5695950"/>
            <a:ext cx="3390900" cy="609600"/>
          </a:xfrm>
          <a:custGeom>
            <a:avLst/>
            <a:gdLst/>
            <a:ahLst/>
            <a:cxnLst/>
            <a:rect l="l" t="t" r="r" b="b"/>
            <a:pathLst>
              <a:path w="3390900" h="609600">
                <a:moveTo>
                  <a:pt x="76200" y="0"/>
                </a:moveTo>
                <a:lnTo>
                  <a:pt x="3314700" y="0"/>
                </a:lnTo>
                <a:cubicBezTo>
                  <a:pt x="3356756" y="0"/>
                  <a:pt x="3390900" y="34144"/>
                  <a:pt x="3390900" y="76200"/>
                </a:cubicBezTo>
                <a:lnTo>
                  <a:pt x="3390900" y="533400"/>
                </a:lnTo>
                <a:cubicBezTo>
                  <a:pt x="3390900" y="575456"/>
                  <a:pt x="3356756" y="609600"/>
                  <a:pt x="3314700" y="609600"/>
                </a:cubicBezTo>
                <a:lnTo>
                  <a:pt x="76200" y="609600"/>
                </a:lnTo>
                <a:cubicBezTo>
                  <a:pt x="34144" y="609600"/>
                  <a:pt x="0" y="575456"/>
                  <a:pt x="0" y="5334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1" name="Text 29"/>
          <p:cNvSpPr/>
          <p:nvPr/>
        </p:nvSpPr>
        <p:spPr>
          <a:xfrm>
            <a:off x="666750" y="5810250"/>
            <a:ext cx="32289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Como conducir un auto sin entender el motor. Confiar en la abstracción.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4238625" y="3850481"/>
            <a:ext cx="3714750" cy="2619375"/>
          </a:xfrm>
          <a:custGeom>
            <a:avLst/>
            <a:gdLst/>
            <a:ahLst/>
            <a:cxnLst/>
            <a:rect l="l" t="t" r="r" b="b"/>
            <a:pathLst>
              <a:path w="3714750" h="2619375">
                <a:moveTo>
                  <a:pt x="76198" y="0"/>
                </a:moveTo>
                <a:lnTo>
                  <a:pt x="3638552" y="0"/>
                </a:lnTo>
                <a:cubicBezTo>
                  <a:pt x="3680635" y="0"/>
                  <a:pt x="3714750" y="34115"/>
                  <a:pt x="3714750" y="76198"/>
                </a:cubicBezTo>
                <a:lnTo>
                  <a:pt x="3714750" y="2543177"/>
                </a:lnTo>
                <a:cubicBezTo>
                  <a:pt x="3714750" y="2585260"/>
                  <a:pt x="3680635" y="2619375"/>
                  <a:pt x="3638552" y="2619375"/>
                </a:cubicBezTo>
                <a:lnTo>
                  <a:pt x="76198" y="2619375"/>
                </a:lnTo>
                <a:cubicBezTo>
                  <a:pt x="34115" y="2619375"/>
                  <a:pt x="0" y="2585260"/>
                  <a:pt x="0" y="2543177"/>
                </a:cubicBezTo>
                <a:lnTo>
                  <a:pt x="0" y="76198"/>
                </a:lnTo>
                <a:cubicBezTo>
                  <a:pt x="0" y="34115"/>
                  <a:pt x="34115" y="0"/>
                  <a:pt x="76198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 w="25400">
            <a:solidFill>
              <a:srgbClr val="8B5CF6"/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>
            <a:off x="4400550" y="4012406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34" name="Text 32"/>
          <p:cNvSpPr/>
          <p:nvPr/>
        </p:nvSpPr>
        <p:spPr>
          <a:xfrm>
            <a:off x="4343400" y="4012406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5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5048250" y="4145756"/>
            <a:ext cx="25050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Velocidad sobre Perfección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4400550" y="4660106"/>
            <a:ext cx="3467100" cy="9239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Prototipar rápido, perfeccionar después. El objetivo es validar ideas, no código perfecto.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4400550" y="5695950"/>
            <a:ext cx="3390900" cy="609600"/>
          </a:xfrm>
          <a:custGeom>
            <a:avLst/>
            <a:gdLst/>
            <a:ahLst/>
            <a:cxnLst/>
            <a:rect l="l" t="t" r="r" b="b"/>
            <a:pathLst>
              <a:path w="3390900" h="609600">
                <a:moveTo>
                  <a:pt x="76200" y="0"/>
                </a:moveTo>
                <a:lnTo>
                  <a:pt x="3314700" y="0"/>
                </a:lnTo>
                <a:cubicBezTo>
                  <a:pt x="3356756" y="0"/>
                  <a:pt x="3390900" y="34144"/>
                  <a:pt x="3390900" y="76200"/>
                </a:cubicBezTo>
                <a:lnTo>
                  <a:pt x="3390900" y="533400"/>
                </a:lnTo>
                <a:cubicBezTo>
                  <a:pt x="3390900" y="575456"/>
                  <a:pt x="3356756" y="609600"/>
                  <a:pt x="3314700" y="609600"/>
                </a:cubicBezTo>
                <a:lnTo>
                  <a:pt x="76200" y="609600"/>
                </a:lnTo>
                <a:cubicBezTo>
                  <a:pt x="34144" y="609600"/>
                  <a:pt x="0" y="575456"/>
                  <a:pt x="0" y="5334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8" name="Text 36"/>
          <p:cNvSpPr/>
          <p:nvPr/>
        </p:nvSpPr>
        <p:spPr>
          <a:xfrm>
            <a:off x="4514850" y="5810250"/>
            <a:ext cx="32289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"Done is better than perfect". Iterar rápido, mejorar con el tiempo.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8086725" y="3850481"/>
            <a:ext cx="3714750" cy="2619375"/>
          </a:xfrm>
          <a:custGeom>
            <a:avLst/>
            <a:gdLst/>
            <a:ahLst/>
            <a:cxnLst/>
            <a:rect l="l" t="t" r="r" b="b"/>
            <a:pathLst>
              <a:path w="3714750" h="2619375">
                <a:moveTo>
                  <a:pt x="76198" y="0"/>
                </a:moveTo>
                <a:lnTo>
                  <a:pt x="3638552" y="0"/>
                </a:lnTo>
                <a:cubicBezTo>
                  <a:pt x="3680635" y="0"/>
                  <a:pt x="3714750" y="34115"/>
                  <a:pt x="3714750" y="76198"/>
                </a:cubicBezTo>
                <a:lnTo>
                  <a:pt x="3714750" y="2543177"/>
                </a:lnTo>
                <a:cubicBezTo>
                  <a:pt x="3714750" y="2585260"/>
                  <a:pt x="3680635" y="2619375"/>
                  <a:pt x="3638552" y="2619375"/>
                </a:cubicBezTo>
                <a:lnTo>
                  <a:pt x="76198" y="2619375"/>
                </a:lnTo>
                <a:cubicBezTo>
                  <a:pt x="34115" y="2619375"/>
                  <a:pt x="0" y="2585260"/>
                  <a:pt x="0" y="2543177"/>
                </a:cubicBezTo>
                <a:lnTo>
                  <a:pt x="0" y="76198"/>
                </a:lnTo>
                <a:cubicBezTo>
                  <a:pt x="0" y="34115"/>
                  <a:pt x="34115" y="0"/>
                  <a:pt x="76198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20000"/>
                </a:srgbClr>
              </a:gs>
              <a:gs pos="100000">
                <a:srgbClr val="00F0FF">
                  <a:alpha val="5000"/>
                </a:srgbClr>
              </a:gs>
            </a:gsLst>
            <a:lin ang="2700000" scaled="1"/>
          </a:gradFill>
          <a:ln w="25400">
            <a:solidFill>
              <a:srgbClr val="00F0FF"/>
            </a:solidFill>
            <a:prstDash val="solid"/>
          </a:ln>
        </p:spPr>
      </p:sp>
      <p:sp>
        <p:nvSpPr>
          <p:cNvPr id="40" name="Shape 38"/>
          <p:cNvSpPr/>
          <p:nvPr/>
        </p:nvSpPr>
        <p:spPr>
          <a:xfrm>
            <a:off x="9772650" y="4180205"/>
            <a:ext cx="342900" cy="457200"/>
          </a:xfrm>
          <a:custGeom>
            <a:avLst/>
            <a:gdLst/>
            <a:ahLst/>
            <a:cxnLst/>
            <a:rect l="l" t="t" r="r" b="b"/>
            <a:pathLst>
              <a:path w="342900" h="457200">
                <a:moveTo>
                  <a:pt x="261551" y="342900"/>
                </a:moveTo>
                <a:cubicBezTo>
                  <a:pt x="268069" y="322987"/>
                  <a:pt x="281107" y="304949"/>
                  <a:pt x="295841" y="289411"/>
                </a:cubicBezTo>
                <a:cubicBezTo>
                  <a:pt x="325041" y="258693"/>
                  <a:pt x="342900" y="217170"/>
                  <a:pt x="342900" y="171450"/>
                </a:cubicBezTo>
                <a:cubicBezTo>
                  <a:pt x="342900" y="76795"/>
                  <a:pt x="266105" y="0"/>
                  <a:pt x="171450" y="0"/>
                </a:cubicBezTo>
                <a:cubicBezTo>
                  <a:pt x="76795" y="0"/>
                  <a:pt x="0" y="76795"/>
                  <a:pt x="0" y="171450"/>
                </a:cubicBezTo>
                <a:cubicBezTo>
                  <a:pt x="0" y="217170"/>
                  <a:pt x="17859" y="258693"/>
                  <a:pt x="47059" y="289411"/>
                </a:cubicBezTo>
                <a:cubicBezTo>
                  <a:pt x="61793" y="304949"/>
                  <a:pt x="74920" y="322987"/>
                  <a:pt x="81349" y="342900"/>
                </a:cubicBezTo>
                <a:lnTo>
                  <a:pt x="261461" y="342900"/>
                </a:lnTo>
                <a:close/>
                <a:moveTo>
                  <a:pt x="257175" y="385763"/>
                </a:moveTo>
                <a:lnTo>
                  <a:pt x="85725" y="385763"/>
                </a:lnTo>
                <a:lnTo>
                  <a:pt x="85725" y="400050"/>
                </a:lnTo>
                <a:cubicBezTo>
                  <a:pt x="85725" y="439519"/>
                  <a:pt x="117693" y="471488"/>
                  <a:pt x="157163" y="471488"/>
                </a:cubicBezTo>
                <a:lnTo>
                  <a:pt x="185738" y="471488"/>
                </a:lnTo>
                <a:cubicBezTo>
                  <a:pt x="225207" y="471488"/>
                  <a:pt x="257175" y="439519"/>
                  <a:pt x="257175" y="400050"/>
                </a:cubicBezTo>
                <a:lnTo>
                  <a:pt x="257175" y="385763"/>
                </a:lnTo>
                <a:close/>
                <a:moveTo>
                  <a:pt x="164306" y="100013"/>
                </a:moveTo>
                <a:cubicBezTo>
                  <a:pt x="128766" y="100013"/>
                  <a:pt x="100013" y="128766"/>
                  <a:pt x="100013" y="164306"/>
                </a:cubicBezTo>
                <a:cubicBezTo>
                  <a:pt x="100013" y="176183"/>
                  <a:pt x="90458" y="185738"/>
                  <a:pt x="78581" y="185738"/>
                </a:cubicBezTo>
                <a:cubicBezTo>
                  <a:pt x="66705" y="185738"/>
                  <a:pt x="57150" y="176183"/>
                  <a:pt x="57150" y="164306"/>
                </a:cubicBezTo>
                <a:cubicBezTo>
                  <a:pt x="57150" y="105102"/>
                  <a:pt x="105102" y="57150"/>
                  <a:pt x="164306" y="57150"/>
                </a:cubicBezTo>
                <a:cubicBezTo>
                  <a:pt x="176183" y="57150"/>
                  <a:pt x="185738" y="66705"/>
                  <a:pt x="185738" y="78581"/>
                </a:cubicBezTo>
                <a:cubicBezTo>
                  <a:pt x="185738" y="90458"/>
                  <a:pt x="176183" y="100013"/>
                  <a:pt x="164306" y="100013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41" name="Text 39"/>
          <p:cNvSpPr/>
          <p:nvPr/>
        </p:nvSpPr>
        <p:spPr>
          <a:xfrm>
            <a:off x="8823166" y="4789805"/>
            <a:ext cx="22383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La Mentalidad Clave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8201025" y="5208905"/>
            <a:ext cx="3486150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5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No es </a:t>
            </a:r>
            <a:pPr algn="ctr">
              <a:lnSpc>
                <a:spcPct val="140000"/>
              </a:lnSpc>
            </a:pPr>
            <a:r>
              <a:rPr lang="en-US" sz="1500" b="1" dirty="0">
                <a:solidFill>
                  <a:srgbClr val="FF646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"no saber programar"</a:t>
            </a:r>
            <a:endParaRPr lang="en-US" sz="1600" dirty="0"/>
          </a:p>
          <a:p>
            <a:pPr algn="ctr">
              <a:lnSpc>
                <a:spcPct val="140000"/>
              </a:lnSpc>
            </a:pPr>
            <a:r>
              <a:rPr lang="en-US" sz="15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Es </a:t>
            </a:r>
            <a:pPr algn="ctr">
              <a:lnSpc>
                <a:spcPct val="140000"/>
              </a:lnSpc>
            </a:pPr>
            <a:r>
              <a:rPr lang="en-US" sz="150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"no necesitar programar línea a línea"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53" kern="0" dirty="0">
                <a:solidFill>
                  <a:srgbClr val="33FF0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PROCESO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El Ciclo Generativo Iterativo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90525" y="1190625"/>
            <a:ext cx="2171700" cy="4876800"/>
          </a:xfrm>
          <a:custGeom>
            <a:avLst/>
            <a:gdLst/>
            <a:ahLst/>
            <a:cxnLst/>
            <a:rect l="l" t="t" r="r" b="b"/>
            <a:pathLst>
              <a:path w="2171700" h="4876800">
                <a:moveTo>
                  <a:pt x="76205" y="0"/>
                </a:moveTo>
                <a:lnTo>
                  <a:pt x="2095495" y="0"/>
                </a:lnTo>
                <a:cubicBezTo>
                  <a:pt x="2137582" y="0"/>
                  <a:pt x="2171700" y="34118"/>
                  <a:pt x="2171700" y="76205"/>
                </a:cubicBezTo>
                <a:lnTo>
                  <a:pt x="2171700" y="4800595"/>
                </a:lnTo>
                <a:cubicBezTo>
                  <a:pt x="2171700" y="4842682"/>
                  <a:pt x="2137582" y="4876800"/>
                  <a:pt x="2095495" y="4876800"/>
                </a:cubicBezTo>
                <a:lnTo>
                  <a:pt x="76205" y="4876800"/>
                </a:lnTo>
                <a:cubicBezTo>
                  <a:pt x="34118" y="4876800"/>
                  <a:pt x="0" y="4842682"/>
                  <a:pt x="0" y="4800595"/>
                </a:cubicBezTo>
                <a:lnTo>
                  <a:pt x="0" y="76205"/>
                </a:lnTo>
                <a:cubicBezTo>
                  <a:pt x="0" y="34146"/>
                  <a:pt x="34146" y="0"/>
                  <a:pt x="76205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30000"/>
                </a:srgbClr>
              </a:gs>
              <a:gs pos="100000">
                <a:srgbClr val="33FF00">
                  <a:alpha val="10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1173480" y="135255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6" name="Text 4"/>
          <p:cNvSpPr/>
          <p:nvPr/>
        </p:nvSpPr>
        <p:spPr>
          <a:xfrm>
            <a:off x="1102042" y="1352550"/>
            <a:ext cx="752475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50" b="1" dirty="0">
                <a:solidFill>
                  <a:srgbClr val="0A0A0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1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504825" y="2076450"/>
            <a:ext cx="19431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La Semilla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14350" y="2457450"/>
            <a:ext cx="1924050" cy="2533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Seed Prompt</a:t>
            </a:r>
            <a:pPr algn="ctr"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: descripción inicial en lenguaje natural de lo que se quiere construir.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552450" y="5105400"/>
            <a:ext cx="1847850" cy="800100"/>
          </a:xfrm>
          <a:custGeom>
            <a:avLst/>
            <a:gdLst/>
            <a:ahLst/>
            <a:cxnLst/>
            <a:rect l="l" t="t" r="r" b="b"/>
            <a:pathLst>
              <a:path w="1847850" h="800100">
                <a:moveTo>
                  <a:pt x="76202" y="0"/>
                </a:moveTo>
                <a:lnTo>
                  <a:pt x="1771648" y="0"/>
                </a:lnTo>
                <a:cubicBezTo>
                  <a:pt x="1813733" y="0"/>
                  <a:pt x="1847850" y="34117"/>
                  <a:pt x="1847850" y="76202"/>
                </a:cubicBezTo>
                <a:lnTo>
                  <a:pt x="1847850" y="723898"/>
                </a:lnTo>
                <a:cubicBezTo>
                  <a:pt x="1847850" y="765983"/>
                  <a:pt x="1813733" y="800100"/>
                  <a:pt x="1771648" y="800100"/>
                </a:cubicBezTo>
                <a:lnTo>
                  <a:pt x="76202" y="800100"/>
                </a:lnTo>
                <a:cubicBezTo>
                  <a:pt x="34117" y="800100"/>
                  <a:pt x="0" y="765983"/>
                  <a:pt x="0" y="7238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633413" y="5219700"/>
            <a:ext cx="1685925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"Crea un dashboard para gestionar suscripciones SaaS con gráficos y alertas"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2699385" y="1190625"/>
            <a:ext cx="2171700" cy="4876800"/>
          </a:xfrm>
          <a:custGeom>
            <a:avLst/>
            <a:gdLst/>
            <a:ahLst/>
            <a:cxnLst/>
            <a:rect l="l" t="t" r="r" b="b"/>
            <a:pathLst>
              <a:path w="2171700" h="4876800">
                <a:moveTo>
                  <a:pt x="76205" y="0"/>
                </a:moveTo>
                <a:lnTo>
                  <a:pt x="2095495" y="0"/>
                </a:lnTo>
                <a:cubicBezTo>
                  <a:pt x="2137582" y="0"/>
                  <a:pt x="2171700" y="34118"/>
                  <a:pt x="2171700" y="76205"/>
                </a:cubicBezTo>
                <a:lnTo>
                  <a:pt x="2171700" y="4800595"/>
                </a:lnTo>
                <a:cubicBezTo>
                  <a:pt x="2171700" y="4842682"/>
                  <a:pt x="2137582" y="4876800"/>
                  <a:pt x="2095495" y="4876800"/>
                </a:cubicBezTo>
                <a:lnTo>
                  <a:pt x="76205" y="4876800"/>
                </a:lnTo>
                <a:cubicBezTo>
                  <a:pt x="34118" y="4876800"/>
                  <a:pt x="0" y="4842682"/>
                  <a:pt x="0" y="4800595"/>
                </a:cubicBezTo>
                <a:lnTo>
                  <a:pt x="0" y="76205"/>
                </a:lnTo>
                <a:cubicBezTo>
                  <a:pt x="0" y="34146"/>
                  <a:pt x="34146" y="0"/>
                  <a:pt x="76205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30000"/>
                </a:srgbClr>
              </a:gs>
              <a:gs pos="100000">
                <a:srgbClr val="8B5CF6">
                  <a:alpha val="10000"/>
                </a:srgbClr>
              </a:gs>
            </a:gsLst>
            <a:lin ang="2700000" scaled="1"/>
          </a:gradFill>
          <a:ln w="25400">
            <a:solidFill>
              <a:srgbClr val="8B5CF6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3482340" y="135255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3" name="Text 11"/>
          <p:cNvSpPr/>
          <p:nvPr/>
        </p:nvSpPr>
        <p:spPr>
          <a:xfrm>
            <a:off x="3410903" y="1352550"/>
            <a:ext cx="752475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50" b="1" dirty="0">
                <a:solidFill>
                  <a:srgbClr val="FFFFF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2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2813685" y="2076450"/>
            <a:ext cx="19431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La Alucinación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2823210" y="2457450"/>
            <a:ext cx="1924050" cy="2533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Generación</a:t>
            </a:r>
            <a:pPr algn="ctr"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: IA crea estructura completa del proyecto, tecnologías, carpetas, código.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2861310" y="5105400"/>
            <a:ext cx="1847850" cy="800100"/>
          </a:xfrm>
          <a:custGeom>
            <a:avLst/>
            <a:gdLst/>
            <a:ahLst/>
            <a:cxnLst/>
            <a:rect l="l" t="t" r="r" b="b"/>
            <a:pathLst>
              <a:path w="1847850" h="800100">
                <a:moveTo>
                  <a:pt x="76202" y="0"/>
                </a:moveTo>
                <a:lnTo>
                  <a:pt x="1771648" y="0"/>
                </a:lnTo>
                <a:cubicBezTo>
                  <a:pt x="1813733" y="0"/>
                  <a:pt x="1847850" y="34117"/>
                  <a:pt x="1847850" y="76202"/>
                </a:cubicBezTo>
                <a:lnTo>
                  <a:pt x="1847850" y="723898"/>
                </a:lnTo>
                <a:cubicBezTo>
                  <a:pt x="1847850" y="765983"/>
                  <a:pt x="1813733" y="800100"/>
                  <a:pt x="1771648" y="800100"/>
                </a:cubicBezTo>
                <a:lnTo>
                  <a:pt x="76202" y="800100"/>
                </a:lnTo>
                <a:cubicBezTo>
                  <a:pt x="34117" y="800100"/>
                  <a:pt x="0" y="765983"/>
                  <a:pt x="0" y="7238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2942272" y="5219700"/>
            <a:ext cx="1685925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IA genera: React + Tailwind + Node.js + estructura de carpetas + código base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5008245" y="1190625"/>
            <a:ext cx="2171700" cy="4876800"/>
          </a:xfrm>
          <a:custGeom>
            <a:avLst/>
            <a:gdLst/>
            <a:ahLst/>
            <a:cxnLst/>
            <a:rect l="l" t="t" r="r" b="b"/>
            <a:pathLst>
              <a:path w="2171700" h="4876800">
                <a:moveTo>
                  <a:pt x="76205" y="0"/>
                </a:moveTo>
                <a:lnTo>
                  <a:pt x="2095495" y="0"/>
                </a:lnTo>
                <a:cubicBezTo>
                  <a:pt x="2137582" y="0"/>
                  <a:pt x="2171700" y="34118"/>
                  <a:pt x="2171700" y="76205"/>
                </a:cubicBezTo>
                <a:lnTo>
                  <a:pt x="2171700" y="4800595"/>
                </a:lnTo>
                <a:cubicBezTo>
                  <a:pt x="2171700" y="4842682"/>
                  <a:pt x="2137582" y="4876800"/>
                  <a:pt x="2095495" y="4876800"/>
                </a:cubicBezTo>
                <a:lnTo>
                  <a:pt x="76205" y="4876800"/>
                </a:lnTo>
                <a:cubicBezTo>
                  <a:pt x="34118" y="4876800"/>
                  <a:pt x="0" y="4842682"/>
                  <a:pt x="0" y="4800595"/>
                </a:cubicBezTo>
                <a:lnTo>
                  <a:pt x="0" y="76205"/>
                </a:lnTo>
                <a:cubicBezTo>
                  <a:pt x="0" y="34146"/>
                  <a:pt x="34146" y="0"/>
                  <a:pt x="76205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30000"/>
                </a:srgbClr>
              </a:gs>
              <a:gs pos="100000">
                <a:srgbClr val="00F0FF">
                  <a:alpha val="10000"/>
                </a:srgbClr>
              </a:gs>
            </a:gsLst>
            <a:lin ang="2700000" scaled="1"/>
          </a:gradFill>
          <a:ln w="25400">
            <a:solidFill>
              <a:srgbClr val="00F0FF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5791200" y="135255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20" name="Text 18"/>
          <p:cNvSpPr/>
          <p:nvPr/>
        </p:nvSpPr>
        <p:spPr>
          <a:xfrm>
            <a:off x="5719763" y="1352550"/>
            <a:ext cx="752475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50" b="1" dirty="0">
                <a:solidFill>
                  <a:srgbClr val="0A0A0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3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5122545" y="2076450"/>
            <a:ext cx="19431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Vibe Check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5132070" y="2457450"/>
            <a:ext cx="1924050" cy="2533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Evaluación</a:t>
            </a:r>
            <a:pPr algn="ctr"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: ejecutar la app, interactuar, juzgar por comportamiento y sensación.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5170170" y="5105400"/>
            <a:ext cx="1847850" cy="800100"/>
          </a:xfrm>
          <a:custGeom>
            <a:avLst/>
            <a:gdLst/>
            <a:ahLst/>
            <a:cxnLst/>
            <a:rect l="l" t="t" r="r" b="b"/>
            <a:pathLst>
              <a:path w="1847850" h="800100">
                <a:moveTo>
                  <a:pt x="76202" y="0"/>
                </a:moveTo>
                <a:lnTo>
                  <a:pt x="1771648" y="0"/>
                </a:lnTo>
                <a:cubicBezTo>
                  <a:pt x="1813733" y="0"/>
                  <a:pt x="1847850" y="34117"/>
                  <a:pt x="1847850" y="76202"/>
                </a:cubicBezTo>
                <a:lnTo>
                  <a:pt x="1847850" y="723898"/>
                </a:lnTo>
                <a:cubicBezTo>
                  <a:pt x="1847850" y="765983"/>
                  <a:pt x="1813733" y="800100"/>
                  <a:pt x="1771648" y="800100"/>
                </a:cubicBezTo>
                <a:lnTo>
                  <a:pt x="76202" y="800100"/>
                </a:lnTo>
                <a:cubicBezTo>
                  <a:pt x="34117" y="800100"/>
                  <a:pt x="0" y="765983"/>
                  <a:pt x="0" y="7238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4" name="Text 22"/>
          <p:cNvSpPr/>
          <p:nvPr/>
        </p:nvSpPr>
        <p:spPr>
          <a:xfrm>
            <a:off x="5251132" y="5219700"/>
            <a:ext cx="1685925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"¿Funciona? ¿Se siente bien? ¿El gráfico carga datos correctamente?"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7317105" y="1190625"/>
            <a:ext cx="2171700" cy="4876800"/>
          </a:xfrm>
          <a:custGeom>
            <a:avLst/>
            <a:gdLst/>
            <a:ahLst/>
            <a:cxnLst/>
            <a:rect l="l" t="t" r="r" b="b"/>
            <a:pathLst>
              <a:path w="2171700" h="4876800">
                <a:moveTo>
                  <a:pt x="76205" y="0"/>
                </a:moveTo>
                <a:lnTo>
                  <a:pt x="2095495" y="0"/>
                </a:lnTo>
                <a:cubicBezTo>
                  <a:pt x="2137582" y="0"/>
                  <a:pt x="2171700" y="34118"/>
                  <a:pt x="2171700" y="76205"/>
                </a:cubicBezTo>
                <a:lnTo>
                  <a:pt x="2171700" y="4800595"/>
                </a:lnTo>
                <a:cubicBezTo>
                  <a:pt x="2171700" y="4842682"/>
                  <a:pt x="2137582" y="4876800"/>
                  <a:pt x="2095495" y="4876800"/>
                </a:cubicBezTo>
                <a:lnTo>
                  <a:pt x="76205" y="4876800"/>
                </a:lnTo>
                <a:cubicBezTo>
                  <a:pt x="34118" y="4876800"/>
                  <a:pt x="0" y="4842682"/>
                  <a:pt x="0" y="4800595"/>
                </a:cubicBezTo>
                <a:lnTo>
                  <a:pt x="0" y="76205"/>
                </a:lnTo>
                <a:cubicBezTo>
                  <a:pt x="0" y="34146"/>
                  <a:pt x="34146" y="0"/>
                  <a:pt x="76205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30000"/>
                </a:srgbClr>
              </a:gs>
              <a:gs pos="100000">
                <a:srgbClr val="33FF00">
                  <a:alpha val="10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8100060" y="135255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27" name="Text 25"/>
          <p:cNvSpPr/>
          <p:nvPr/>
        </p:nvSpPr>
        <p:spPr>
          <a:xfrm>
            <a:off x="8028623" y="1352550"/>
            <a:ext cx="752475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50" b="1" dirty="0">
                <a:solidFill>
                  <a:srgbClr val="0A0A0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4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7431405" y="2076450"/>
            <a:ext cx="19431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Refinamiento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7440930" y="2457450"/>
            <a:ext cx="1924050" cy="2533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Iteración</a:t>
            </a:r>
            <a:pPr algn="ctr"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: prompts de corrección incrementales, añadir features, optimizar.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7479030" y="5105400"/>
            <a:ext cx="1847850" cy="800100"/>
          </a:xfrm>
          <a:custGeom>
            <a:avLst/>
            <a:gdLst/>
            <a:ahLst/>
            <a:cxnLst/>
            <a:rect l="l" t="t" r="r" b="b"/>
            <a:pathLst>
              <a:path w="1847850" h="800100">
                <a:moveTo>
                  <a:pt x="76202" y="0"/>
                </a:moveTo>
                <a:lnTo>
                  <a:pt x="1771648" y="0"/>
                </a:lnTo>
                <a:cubicBezTo>
                  <a:pt x="1813733" y="0"/>
                  <a:pt x="1847850" y="34117"/>
                  <a:pt x="1847850" y="76202"/>
                </a:cubicBezTo>
                <a:lnTo>
                  <a:pt x="1847850" y="723898"/>
                </a:lnTo>
                <a:cubicBezTo>
                  <a:pt x="1847850" y="765983"/>
                  <a:pt x="1813733" y="800100"/>
                  <a:pt x="1771648" y="800100"/>
                </a:cubicBezTo>
                <a:lnTo>
                  <a:pt x="76202" y="800100"/>
                </a:lnTo>
                <a:cubicBezTo>
                  <a:pt x="34117" y="800100"/>
                  <a:pt x="0" y="765983"/>
                  <a:pt x="0" y="7238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1" name="Text 29"/>
          <p:cNvSpPr/>
          <p:nvPr/>
        </p:nvSpPr>
        <p:spPr>
          <a:xfrm>
            <a:off x="7559993" y="5219700"/>
            <a:ext cx="1685925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"Añade modo oscuro", "Conecta base de datos", "Arregla error CORS"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9625965" y="1190625"/>
            <a:ext cx="2171700" cy="4876800"/>
          </a:xfrm>
          <a:custGeom>
            <a:avLst/>
            <a:gdLst/>
            <a:ahLst/>
            <a:cxnLst/>
            <a:rect l="l" t="t" r="r" b="b"/>
            <a:pathLst>
              <a:path w="2171700" h="4876800">
                <a:moveTo>
                  <a:pt x="76205" y="0"/>
                </a:moveTo>
                <a:lnTo>
                  <a:pt x="2095495" y="0"/>
                </a:lnTo>
                <a:cubicBezTo>
                  <a:pt x="2137582" y="0"/>
                  <a:pt x="2171700" y="34118"/>
                  <a:pt x="2171700" y="76205"/>
                </a:cubicBezTo>
                <a:lnTo>
                  <a:pt x="2171700" y="4800595"/>
                </a:lnTo>
                <a:cubicBezTo>
                  <a:pt x="2171700" y="4842682"/>
                  <a:pt x="2137582" y="4876800"/>
                  <a:pt x="2095495" y="4876800"/>
                </a:cubicBezTo>
                <a:lnTo>
                  <a:pt x="76205" y="4876800"/>
                </a:lnTo>
                <a:cubicBezTo>
                  <a:pt x="34118" y="4876800"/>
                  <a:pt x="0" y="4842682"/>
                  <a:pt x="0" y="4800595"/>
                </a:cubicBezTo>
                <a:lnTo>
                  <a:pt x="0" y="76205"/>
                </a:lnTo>
                <a:cubicBezTo>
                  <a:pt x="0" y="34146"/>
                  <a:pt x="34146" y="0"/>
                  <a:pt x="76205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30000"/>
                </a:srgbClr>
              </a:gs>
              <a:gs pos="100000">
                <a:srgbClr val="8B5CF6">
                  <a:alpha val="10000"/>
                </a:srgbClr>
              </a:gs>
            </a:gsLst>
            <a:lin ang="2700000" scaled="1"/>
          </a:gradFill>
          <a:ln w="25400">
            <a:solidFill>
              <a:srgbClr val="8B5CF6"/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>
            <a:off x="10408920" y="135255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34" name="Text 32"/>
          <p:cNvSpPr/>
          <p:nvPr/>
        </p:nvSpPr>
        <p:spPr>
          <a:xfrm>
            <a:off x="10337483" y="1352550"/>
            <a:ext cx="752475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50" b="1" dirty="0">
                <a:solidFill>
                  <a:srgbClr val="FFFFF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5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9740265" y="2076450"/>
            <a:ext cx="19431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Cierre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9749790" y="2457450"/>
            <a:ext cx="1924050" cy="2533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Deploy</a:t>
            </a:r>
            <a:pPr algn="ctr"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: cuando el "vibe" es correcto, desplegar. En Replit/Lovable es un clic.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9787890" y="5105400"/>
            <a:ext cx="1847850" cy="800100"/>
          </a:xfrm>
          <a:custGeom>
            <a:avLst/>
            <a:gdLst/>
            <a:ahLst/>
            <a:cxnLst/>
            <a:rect l="l" t="t" r="r" b="b"/>
            <a:pathLst>
              <a:path w="1847850" h="800100">
                <a:moveTo>
                  <a:pt x="76202" y="0"/>
                </a:moveTo>
                <a:lnTo>
                  <a:pt x="1771648" y="0"/>
                </a:lnTo>
                <a:cubicBezTo>
                  <a:pt x="1813733" y="0"/>
                  <a:pt x="1847850" y="34117"/>
                  <a:pt x="1847850" y="76202"/>
                </a:cubicBezTo>
                <a:lnTo>
                  <a:pt x="1847850" y="723898"/>
                </a:lnTo>
                <a:cubicBezTo>
                  <a:pt x="1847850" y="765983"/>
                  <a:pt x="1813733" y="800100"/>
                  <a:pt x="1771648" y="800100"/>
                </a:cubicBezTo>
                <a:lnTo>
                  <a:pt x="76202" y="800100"/>
                </a:lnTo>
                <a:cubicBezTo>
                  <a:pt x="34117" y="800100"/>
                  <a:pt x="0" y="765983"/>
                  <a:pt x="0" y="72389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8" name="Text 36"/>
          <p:cNvSpPr/>
          <p:nvPr/>
        </p:nvSpPr>
        <p:spPr>
          <a:xfrm>
            <a:off x="9868852" y="5219700"/>
            <a:ext cx="1685925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"El vibe es correcto, la funcionalidad está verificada, ¡a producción!"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4936331" y="6191250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280504" y="155488"/>
                </a:moveTo>
                <a:cubicBezTo>
                  <a:pt x="287480" y="148512"/>
                  <a:pt x="287480" y="137182"/>
                  <a:pt x="280504" y="130206"/>
                </a:cubicBezTo>
                <a:lnTo>
                  <a:pt x="191207" y="40909"/>
                </a:lnTo>
                <a:cubicBezTo>
                  <a:pt x="184231" y="33933"/>
                  <a:pt x="172901" y="33933"/>
                  <a:pt x="165925" y="40909"/>
                </a:cubicBezTo>
                <a:cubicBezTo>
                  <a:pt x="158948" y="47885"/>
                  <a:pt x="158948" y="59215"/>
                  <a:pt x="165925" y="66191"/>
                </a:cubicBezTo>
                <a:lnTo>
                  <a:pt x="224749" y="125016"/>
                </a:lnTo>
                <a:lnTo>
                  <a:pt x="17859" y="125016"/>
                </a:lnTo>
                <a:cubicBezTo>
                  <a:pt x="7981" y="125016"/>
                  <a:pt x="0" y="132997"/>
                  <a:pt x="0" y="142875"/>
                </a:cubicBezTo>
                <a:cubicBezTo>
                  <a:pt x="0" y="152753"/>
                  <a:pt x="7981" y="160734"/>
                  <a:pt x="17859" y="160734"/>
                </a:cubicBezTo>
                <a:lnTo>
                  <a:pt x="224749" y="160734"/>
                </a:lnTo>
                <a:lnTo>
                  <a:pt x="165925" y="219559"/>
                </a:lnTo>
                <a:cubicBezTo>
                  <a:pt x="158948" y="226535"/>
                  <a:pt x="158948" y="237865"/>
                  <a:pt x="165925" y="244841"/>
                </a:cubicBezTo>
                <a:cubicBezTo>
                  <a:pt x="172901" y="251817"/>
                  <a:pt x="184231" y="251817"/>
                  <a:pt x="191207" y="244841"/>
                </a:cubicBezTo>
                <a:lnTo>
                  <a:pt x="280504" y="155544"/>
                </a:ln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40" name="Shape 38"/>
          <p:cNvSpPr/>
          <p:nvPr/>
        </p:nvSpPr>
        <p:spPr>
          <a:xfrm>
            <a:off x="5445919" y="6191250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280504" y="155488"/>
                </a:moveTo>
                <a:cubicBezTo>
                  <a:pt x="287480" y="148512"/>
                  <a:pt x="287480" y="137182"/>
                  <a:pt x="280504" y="130206"/>
                </a:cubicBezTo>
                <a:lnTo>
                  <a:pt x="191207" y="40909"/>
                </a:lnTo>
                <a:cubicBezTo>
                  <a:pt x="184231" y="33933"/>
                  <a:pt x="172901" y="33933"/>
                  <a:pt x="165925" y="40909"/>
                </a:cubicBezTo>
                <a:cubicBezTo>
                  <a:pt x="158948" y="47885"/>
                  <a:pt x="158948" y="59215"/>
                  <a:pt x="165925" y="66191"/>
                </a:cubicBezTo>
                <a:lnTo>
                  <a:pt x="224749" y="125016"/>
                </a:lnTo>
                <a:lnTo>
                  <a:pt x="17859" y="125016"/>
                </a:lnTo>
                <a:cubicBezTo>
                  <a:pt x="7981" y="125016"/>
                  <a:pt x="0" y="132997"/>
                  <a:pt x="0" y="142875"/>
                </a:cubicBezTo>
                <a:cubicBezTo>
                  <a:pt x="0" y="152753"/>
                  <a:pt x="7981" y="160734"/>
                  <a:pt x="17859" y="160734"/>
                </a:cubicBezTo>
                <a:lnTo>
                  <a:pt x="224749" y="160734"/>
                </a:lnTo>
                <a:lnTo>
                  <a:pt x="165925" y="219559"/>
                </a:lnTo>
                <a:cubicBezTo>
                  <a:pt x="158948" y="226535"/>
                  <a:pt x="158948" y="237865"/>
                  <a:pt x="165925" y="244841"/>
                </a:cubicBezTo>
                <a:cubicBezTo>
                  <a:pt x="172901" y="251817"/>
                  <a:pt x="184231" y="251817"/>
                  <a:pt x="191207" y="244841"/>
                </a:cubicBezTo>
                <a:lnTo>
                  <a:pt x="280504" y="155544"/>
                </a:ln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41" name="Shape 39"/>
          <p:cNvSpPr/>
          <p:nvPr/>
        </p:nvSpPr>
        <p:spPr>
          <a:xfrm>
            <a:off x="5955506" y="6191250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280504" y="155488"/>
                </a:moveTo>
                <a:cubicBezTo>
                  <a:pt x="287480" y="148512"/>
                  <a:pt x="287480" y="137182"/>
                  <a:pt x="280504" y="130206"/>
                </a:cubicBezTo>
                <a:lnTo>
                  <a:pt x="191207" y="40909"/>
                </a:lnTo>
                <a:cubicBezTo>
                  <a:pt x="184231" y="33933"/>
                  <a:pt x="172901" y="33933"/>
                  <a:pt x="165925" y="40909"/>
                </a:cubicBezTo>
                <a:cubicBezTo>
                  <a:pt x="158948" y="47885"/>
                  <a:pt x="158948" y="59215"/>
                  <a:pt x="165925" y="66191"/>
                </a:cubicBezTo>
                <a:lnTo>
                  <a:pt x="224749" y="125016"/>
                </a:lnTo>
                <a:lnTo>
                  <a:pt x="17859" y="125016"/>
                </a:lnTo>
                <a:cubicBezTo>
                  <a:pt x="7981" y="125016"/>
                  <a:pt x="0" y="132997"/>
                  <a:pt x="0" y="142875"/>
                </a:cubicBezTo>
                <a:cubicBezTo>
                  <a:pt x="0" y="152753"/>
                  <a:pt x="7981" y="160734"/>
                  <a:pt x="17859" y="160734"/>
                </a:cubicBezTo>
                <a:lnTo>
                  <a:pt x="224749" y="160734"/>
                </a:lnTo>
                <a:lnTo>
                  <a:pt x="165925" y="219559"/>
                </a:lnTo>
                <a:cubicBezTo>
                  <a:pt x="158948" y="226535"/>
                  <a:pt x="158948" y="237865"/>
                  <a:pt x="165925" y="244841"/>
                </a:cubicBezTo>
                <a:cubicBezTo>
                  <a:pt x="172901" y="251817"/>
                  <a:pt x="184231" y="251817"/>
                  <a:pt x="191207" y="244841"/>
                </a:cubicBezTo>
                <a:lnTo>
                  <a:pt x="280504" y="155544"/>
                </a:ln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42" name="Shape 40"/>
          <p:cNvSpPr/>
          <p:nvPr/>
        </p:nvSpPr>
        <p:spPr>
          <a:xfrm>
            <a:off x="6465094" y="6191250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280504" y="155488"/>
                </a:moveTo>
                <a:cubicBezTo>
                  <a:pt x="287480" y="148512"/>
                  <a:pt x="287480" y="137182"/>
                  <a:pt x="280504" y="130206"/>
                </a:cubicBezTo>
                <a:lnTo>
                  <a:pt x="191207" y="40909"/>
                </a:lnTo>
                <a:cubicBezTo>
                  <a:pt x="184231" y="33933"/>
                  <a:pt x="172901" y="33933"/>
                  <a:pt x="165925" y="40909"/>
                </a:cubicBezTo>
                <a:cubicBezTo>
                  <a:pt x="158948" y="47885"/>
                  <a:pt x="158948" y="59215"/>
                  <a:pt x="165925" y="66191"/>
                </a:cubicBezTo>
                <a:lnTo>
                  <a:pt x="224749" y="125016"/>
                </a:lnTo>
                <a:lnTo>
                  <a:pt x="17859" y="125016"/>
                </a:lnTo>
                <a:cubicBezTo>
                  <a:pt x="7981" y="125016"/>
                  <a:pt x="0" y="132997"/>
                  <a:pt x="0" y="142875"/>
                </a:cubicBezTo>
                <a:cubicBezTo>
                  <a:pt x="0" y="152753"/>
                  <a:pt x="7981" y="160734"/>
                  <a:pt x="17859" y="160734"/>
                </a:cubicBezTo>
                <a:lnTo>
                  <a:pt x="224749" y="160734"/>
                </a:lnTo>
                <a:lnTo>
                  <a:pt x="165925" y="219559"/>
                </a:lnTo>
                <a:cubicBezTo>
                  <a:pt x="158948" y="226535"/>
                  <a:pt x="158948" y="237865"/>
                  <a:pt x="165925" y="244841"/>
                </a:cubicBezTo>
                <a:cubicBezTo>
                  <a:pt x="172901" y="251817"/>
                  <a:pt x="184231" y="251817"/>
                  <a:pt x="191207" y="244841"/>
                </a:cubicBezTo>
                <a:lnTo>
                  <a:pt x="280504" y="155544"/>
                </a:ln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43" name="Shape 41"/>
          <p:cNvSpPr/>
          <p:nvPr/>
        </p:nvSpPr>
        <p:spPr>
          <a:xfrm>
            <a:off x="6974681" y="6191250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42875" y="285750"/>
                </a:moveTo>
                <a:cubicBezTo>
                  <a:pt x="221730" y="285750"/>
                  <a:pt x="285750" y="221730"/>
                  <a:pt x="285750" y="142875"/>
                </a:cubicBezTo>
                <a:cubicBezTo>
                  <a:pt x="285750" y="64020"/>
                  <a:pt x="221730" y="0"/>
                  <a:pt x="142875" y="0"/>
                </a:cubicBezTo>
                <a:cubicBezTo>
                  <a:pt x="64020" y="0"/>
                  <a:pt x="0" y="64020"/>
                  <a:pt x="0" y="142875"/>
                </a:cubicBezTo>
                <a:cubicBezTo>
                  <a:pt x="0" y="221730"/>
                  <a:pt x="64020" y="285750"/>
                  <a:pt x="142875" y="285750"/>
                </a:cubicBezTo>
                <a:close/>
                <a:moveTo>
                  <a:pt x="189979" y="118709"/>
                </a:moveTo>
                <a:lnTo>
                  <a:pt x="145331" y="190147"/>
                </a:lnTo>
                <a:cubicBezTo>
                  <a:pt x="142987" y="193886"/>
                  <a:pt x="138968" y="196230"/>
                  <a:pt x="134559" y="196453"/>
                </a:cubicBezTo>
                <a:cubicBezTo>
                  <a:pt x="130150" y="196676"/>
                  <a:pt x="125909" y="194667"/>
                  <a:pt x="123285" y="191095"/>
                </a:cubicBezTo>
                <a:lnTo>
                  <a:pt x="96496" y="155377"/>
                </a:lnTo>
                <a:cubicBezTo>
                  <a:pt x="92032" y="149461"/>
                  <a:pt x="93259" y="141089"/>
                  <a:pt x="99175" y="136624"/>
                </a:cubicBezTo>
                <a:cubicBezTo>
                  <a:pt x="105091" y="132159"/>
                  <a:pt x="113463" y="133387"/>
                  <a:pt x="117928" y="139303"/>
                </a:cubicBezTo>
                <a:lnTo>
                  <a:pt x="132997" y="159395"/>
                </a:lnTo>
                <a:lnTo>
                  <a:pt x="167264" y="104533"/>
                </a:lnTo>
                <a:cubicBezTo>
                  <a:pt x="171171" y="98282"/>
                  <a:pt x="179431" y="96329"/>
                  <a:pt x="185738" y="100292"/>
                </a:cubicBezTo>
                <a:cubicBezTo>
                  <a:pt x="192044" y="104254"/>
                  <a:pt x="193942" y="112458"/>
                  <a:pt x="189979" y="118765"/>
                </a:cubicBezTo>
                <a:close/>
              </a:path>
            </a:pathLst>
          </a:custGeom>
          <a:solidFill>
            <a:srgbClr val="8B5CF6"/>
          </a:solidFill>
          <a:ln/>
        </p:spPr>
      </p:sp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53" kern="0" dirty="0">
                <a:solidFill>
                  <a:srgbClr val="33FF0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DESARROLLO PERSONAL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Mentalidad del Vibe Coder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400050" y="1181100"/>
            <a:ext cx="5619750" cy="1219200"/>
          </a:xfrm>
          <a:custGeom>
            <a:avLst/>
            <a:gdLst/>
            <a:ahLst/>
            <a:cxnLst/>
            <a:rect l="l" t="t" r="r" b="b"/>
            <a:pathLst>
              <a:path w="5619750" h="1219200">
                <a:moveTo>
                  <a:pt x="38100" y="0"/>
                </a:moveTo>
                <a:lnTo>
                  <a:pt x="5543550" y="0"/>
                </a:lnTo>
                <a:cubicBezTo>
                  <a:pt x="5585606" y="0"/>
                  <a:pt x="5619750" y="34144"/>
                  <a:pt x="5619750" y="76200"/>
                </a:cubicBezTo>
                <a:lnTo>
                  <a:pt x="5619750" y="1143000"/>
                </a:lnTo>
                <a:cubicBezTo>
                  <a:pt x="5619750" y="1185056"/>
                  <a:pt x="5585606" y="1219200"/>
                  <a:pt x="5543550" y="1219200"/>
                </a:cubicBezTo>
                <a:lnTo>
                  <a:pt x="38100" y="1219200"/>
                </a:lnTo>
                <a:cubicBezTo>
                  <a:pt x="17072" y="1219200"/>
                  <a:pt x="0" y="1202128"/>
                  <a:pt x="0" y="1181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5" name="Shape 3"/>
          <p:cNvSpPr/>
          <p:nvPr/>
        </p:nvSpPr>
        <p:spPr>
          <a:xfrm>
            <a:off x="400050" y="1181100"/>
            <a:ext cx="38100" cy="1219200"/>
          </a:xfrm>
          <a:custGeom>
            <a:avLst/>
            <a:gdLst/>
            <a:ahLst/>
            <a:cxnLst/>
            <a:rect l="l" t="t" r="r" b="b"/>
            <a:pathLst>
              <a:path w="38100" h="1219200">
                <a:moveTo>
                  <a:pt x="38100" y="0"/>
                </a:moveTo>
                <a:lnTo>
                  <a:pt x="38100" y="0"/>
                </a:lnTo>
                <a:lnTo>
                  <a:pt x="38100" y="1219200"/>
                </a:lnTo>
                <a:lnTo>
                  <a:pt x="38100" y="1219200"/>
                </a:lnTo>
                <a:cubicBezTo>
                  <a:pt x="17072" y="1219200"/>
                  <a:pt x="0" y="1202128"/>
                  <a:pt x="0" y="1181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6" name="Shape 4"/>
          <p:cNvSpPr/>
          <p:nvPr/>
        </p:nvSpPr>
        <p:spPr>
          <a:xfrm>
            <a:off x="609600" y="1343025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250031" y="142875"/>
                </a:moveTo>
                <a:cubicBezTo>
                  <a:pt x="250031" y="83734"/>
                  <a:pt x="202016" y="35719"/>
                  <a:pt x="142875" y="35719"/>
                </a:cubicBezTo>
                <a:cubicBezTo>
                  <a:pt x="83734" y="35719"/>
                  <a:pt x="35719" y="83734"/>
                  <a:pt x="35719" y="142875"/>
                </a:cubicBezTo>
                <a:cubicBezTo>
                  <a:pt x="35719" y="202016"/>
                  <a:pt x="83734" y="250031"/>
                  <a:pt x="142875" y="250031"/>
                </a:cubicBezTo>
                <a:cubicBezTo>
                  <a:pt x="202016" y="250031"/>
                  <a:pt x="250031" y="202016"/>
                  <a:pt x="250031" y="142875"/>
                </a:cubicBezTo>
                <a:close/>
                <a:moveTo>
                  <a:pt x="0" y="142875"/>
                </a:moveTo>
                <a:cubicBezTo>
                  <a:pt x="0" y="64020"/>
                  <a:pt x="64020" y="0"/>
                  <a:pt x="142875" y="0"/>
                </a:cubicBezTo>
                <a:cubicBezTo>
                  <a:pt x="221730" y="0"/>
                  <a:pt x="285750" y="64020"/>
                  <a:pt x="285750" y="142875"/>
                </a:cubicBezTo>
                <a:cubicBezTo>
                  <a:pt x="285750" y="221730"/>
                  <a:pt x="221730" y="285750"/>
                  <a:pt x="142875" y="285750"/>
                </a:cubicBezTo>
                <a:cubicBezTo>
                  <a:pt x="64020" y="285750"/>
                  <a:pt x="0" y="221730"/>
                  <a:pt x="0" y="142875"/>
                </a:cubicBezTo>
                <a:close/>
                <a:moveTo>
                  <a:pt x="142875" y="187523"/>
                </a:moveTo>
                <a:cubicBezTo>
                  <a:pt x="167517" y="187523"/>
                  <a:pt x="187523" y="167517"/>
                  <a:pt x="187523" y="142875"/>
                </a:cubicBezTo>
                <a:cubicBezTo>
                  <a:pt x="187523" y="118233"/>
                  <a:pt x="167517" y="98227"/>
                  <a:pt x="142875" y="98227"/>
                </a:cubicBezTo>
                <a:cubicBezTo>
                  <a:pt x="118233" y="98227"/>
                  <a:pt x="98227" y="118233"/>
                  <a:pt x="98227" y="142875"/>
                </a:cubicBezTo>
                <a:cubicBezTo>
                  <a:pt x="98227" y="167517"/>
                  <a:pt x="118233" y="187523"/>
                  <a:pt x="142875" y="187523"/>
                </a:cubicBezTo>
                <a:close/>
                <a:moveTo>
                  <a:pt x="142875" y="62508"/>
                </a:moveTo>
                <a:cubicBezTo>
                  <a:pt x="187231" y="62508"/>
                  <a:pt x="223242" y="98519"/>
                  <a:pt x="223242" y="142875"/>
                </a:cubicBezTo>
                <a:cubicBezTo>
                  <a:pt x="223242" y="187231"/>
                  <a:pt x="187231" y="223242"/>
                  <a:pt x="142875" y="223242"/>
                </a:cubicBezTo>
                <a:cubicBezTo>
                  <a:pt x="98519" y="223242"/>
                  <a:pt x="62508" y="187231"/>
                  <a:pt x="62508" y="142875"/>
                </a:cubicBezTo>
                <a:cubicBezTo>
                  <a:pt x="62508" y="98519"/>
                  <a:pt x="98519" y="62508"/>
                  <a:pt x="142875" y="62508"/>
                </a:cubicBezTo>
                <a:close/>
                <a:moveTo>
                  <a:pt x="125016" y="142875"/>
                </a:moveTo>
                <a:cubicBezTo>
                  <a:pt x="125016" y="133018"/>
                  <a:pt x="133018" y="125016"/>
                  <a:pt x="142875" y="125016"/>
                </a:cubicBezTo>
                <a:cubicBezTo>
                  <a:pt x="152732" y="125016"/>
                  <a:pt x="160734" y="133018"/>
                  <a:pt x="160734" y="142875"/>
                </a:cubicBezTo>
                <a:cubicBezTo>
                  <a:pt x="160734" y="152732"/>
                  <a:pt x="152732" y="160734"/>
                  <a:pt x="142875" y="160734"/>
                </a:cubicBezTo>
                <a:cubicBezTo>
                  <a:pt x="133018" y="160734"/>
                  <a:pt x="125016" y="152732"/>
                  <a:pt x="125016" y="142875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7" name="Text 5"/>
          <p:cNvSpPr/>
          <p:nvPr/>
        </p:nvSpPr>
        <p:spPr>
          <a:xfrm>
            <a:off x="1042988" y="1333500"/>
            <a:ext cx="23431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Claridad de Intención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71500" y="1752600"/>
            <a:ext cx="53721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Saber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exactamente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qué se quiere lograr antes de empezar. La IA no adivina, necesita dirección clara.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400050" y="2514600"/>
            <a:ext cx="5619750" cy="1219200"/>
          </a:xfrm>
          <a:custGeom>
            <a:avLst/>
            <a:gdLst/>
            <a:ahLst/>
            <a:cxnLst/>
            <a:rect l="l" t="t" r="r" b="b"/>
            <a:pathLst>
              <a:path w="5619750" h="1219200">
                <a:moveTo>
                  <a:pt x="38100" y="0"/>
                </a:moveTo>
                <a:lnTo>
                  <a:pt x="5543550" y="0"/>
                </a:lnTo>
                <a:cubicBezTo>
                  <a:pt x="5585606" y="0"/>
                  <a:pt x="5619750" y="34144"/>
                  <a:pt x="5619750" y="76200"/>
                </a:cubicBezTo>
                <a:lnTo>
                  <a:pt x="5619750" y="1143000"/>
                </a:lnTo>
                <a:cubicBezTo>
                  <a:pt x="5619750" y="1185056"/>
                  <a:pt x="5585606" y="1219200"/>
                  <a:pt x="5543550" y="1219200"/>
                </a:cubicBezTo>
                <a:lnTo>
                  <a:pt x="38100" y="1219200"/>
                </a:lnTo>
                <a:cubicBezTo>
                  <a:pt x="17072" y="1219200"/>
                  <a:pt x="0" y="1202128"/>
                  <a:pt x="0" y="1181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10" name="Shape 8"/>
          <p:cNvSpPr/>
          <p:nvPr/>
        </p:nvSpPr>
        <p:spPr>
          <a:xfrm>
            <a:off x="400050" y="2514600"/>
            <a:ext cx="38100" cy="1219200"/>
          </a:xfrm>
          <a:custGeom>
            <a:avLst/>
            <a:gdLst/>
            <a:ahLst/>
            <a:cxnLst/>
            <a:rect l="l" t="t" r="r" b="b"/>
            <a:pathLst>
              <a:path w="38100" h="1219200">
                <a:moveTo>
                  <a:pt x="38100" y="0"/>
                </a:moveTo>
                <a:lnTo>
                  <a:pt x="38100" y="0"/>
                </a:lnTo>
                <a:lnTo>
                  <a:pt x="38100" y="1219200"/>
                </a:lnTo>
                <a:lnTo>
                  <a:pt x="38100" y="1219200"/>
                </a:lnTo>
                <a:cubicBezTo>
                  <a:pt x="17072" y="1219200"/>
                  <a:pt x="0" y="1202128"/>
                  <a:pt x="0" y="1181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1" name="Shape 9"/>
          <p:cNvSpPr/>
          <p:nvPr/>
        </p:nvSpPr>
        <p:spPr>
          <a:xfrm>
            <a:off x="609600" y="2676525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267946" y="107156"/>
                </a:moveTo>
                <a:lnTo>
                  <a:pt x="272355" y="107156"/>
                </a:lnTo>
                <a:cubicBezTo>
                  <a:pt x="279778" y="107156"/>
                  <a:pt x="285750" y="101185"/>
                  <a:pt x="285750" y="93762"/>
                </a:cubicBezTo>
                <a:lnTo>
                  <a:pt x="285750" y="13395"/>
                </a:lnTo>
                <a:cubicBezTo>
                  <a:pt x="285750" y="7981"/>
                  <a:pt x="282513" y="3070"/>
                  <a:pt x="277490" y="1005"/>
                </a:cubicBezTo>
                <a:cubicBezTo>
                  <a:pt x="272467" y="-1060"/>
                  <a:pt x="266719" y="112"/>
                  <a:pt x="262868" y="3907"/>
                </a:cubicBezTo>
                <a:lnTo>
                  <a:pt x="234014" y="32817"/>
                </a:lnTo>
                <a:cubicBezTo>
                  <a:pt x="209290" y="12334"/>
                  <a:pt x="177478" y="0"/>
                  <a:pt x="142875" y="0"/>
                </a:cubicBezTo>
                <a:cubicBezTo>
                  <a:pt x="70879" y="0"/>
                  <a:pt x="11330" y="53243"/>
                  <a:pt x="1451" y="122504"/>
                </a:cubicBezTo>
                <a:cubicBezTo>
                  <a:pt x="56" y="132271"/>
                  <a:pt x="6809" y="141312"/>
                  <a:pt x="16576" y="142708"/>
                </a:cubicBezTo>
                <a:cubicBezTo>
                  <a:pt x="26343" y="144103"/>
                  <a:pt x="35384" y="137294"/>
                  <a:pt x="36779" y="127583"/>
                </a:cubicBezTo>
                <a:cubicBezTo>
                  <a:pt x="44202" y="75623"/>
                  <a:pt x="88906" y="35719"/>
                  <a:pt x="142875" y="35719"/>
                </a:cubicBezTo>
                <a:cubicBezTo>
                  <a:pt x="167655" y="35719"/>
                  <a:pt x="190426" y="44090"/>
                  <a:pt x="208564" y="58210"/>
                </a:cubicBezTo>
                <a:lnTo>
                  <a:pt x="182500" y="84274"/>
                </a:lnTo>
                <a:cubicBezTo>
                  <a:pt x="178650" y="88125"/>
                  <a:pt x="177533" y="93873"/>
                  <a:pt x="179598" y="98896"/>
                </a:cubicBezTo>
                <a:cubicBezTo>
                  <a:pt x="181663" y="103919"/>
                  <a:pt x="186575" y="107156"/>
                  <a:pt x="191988" y="107156"/>
                </a:cubicBezTo>
                <a:lnTo>
                  <a:pt x="267946" y="107156"/>
                </a:lnTo>
                <a:close/>
                <a:moveTo>
                  <a:pt x="284355" y="163246"/>
                </a:moveTo>
                <a:cubicBezTo>
                  <a:pt x="285750" y="153479"/>
                  <a:pt x="278941" y="144438"/>
                  <a:pt x="269230" y="143042"/>
                </a:cubicBezTo>
                <a:cubicBezTo>
                  <a:pt x="259519" y="141647"/>
                  <a:pt x="250422" y="148456"/>
                  <a:pt x="249027" y="158167"/>
                </a:cubicBezTo>
                <a:cubicBezTo>
                  <a:pt x="241604" y="210071"/>
                  <a:pt x="196900" y="249975"/>
                  <a:pt x="142931" y="249975"/>
                </a:cubicBezTo>
                <a:cubicBezTo>
                  <a:pt x="118151" y="249975"/>
                  <a:pt x="95380" y="241604"/>
                  <a:pt x="77242" y="227484"/>
                </a:cubicBezTo>
                <a:lnTo>
                  <a:pt x="103250" y="201476"/>
                </a:lnTo>
                <a:cubicBezTo>
                  <a:pt x="107100" y="197625"/>
                  <a:pt x="108217" y="191877"/>
                  <a:pt x="106152" y="186854"/>
                </a:cubicBezTo>
                <a:cubicBezTo>
                  <a:pt x="104087" y="181831"/>
                  <a:pt x="99175" y="178594"/>
                  <a:pt x="93762" y="178594"/>
                </a:cubicBezTo>
                <a:lnTo>
                  <a:pt x="13395" y="178594"/>
                </a:lnTo>
                <a:cubicBezTo>
                  <a:pt x="5972" y="178594"/>
                  <a:pt x="0" y="184565"/>
                  <a:pt x="0" y="191988"/>
                </a:cubicBezTo>
                <a:lnTo>
                  <a:pt x="0" y="272355"/>
                </a:lnTo>
                <a:cubicBezTo>
                  <a:pt x="0" y="277769"/>
                  <a:pt x="3237" y="282680"/>
                  <a:pt x="8260" y="284745"/>
                </a:cubicBezTo>
                <a:cubicBezTo>
                  <a:pt x="13283" y="286810"/>
                  <a:pt x="19031" y="285638"/>
                  <a:pt x="22882" y="281843"/>
                </a:cubicBezTo>
                <a:lnTo>
                  <a:pt x="51792" y="252933"/>
                </a:lnTo>
                <a:cubicBezTo>
                  <a:pt x="76460" y="273416"/>
                  <a:pt x="108272" y="285750"/>
                  <a:pt x="142875" y="285750"/>
                </a:cubicBezTo>
                <a:cubicBezTo>
                  <a:pt x="214871" y="285750"/>
                  <a:pt x="274420" y="232507"/>
                  <a:pt x="284299" y="163246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2" name="Text 10"/>
          <p:cNvSpPr/>
          <p:nvPr/>
        </p:nvSpPr>
        <p:spPr>
          <a:xfrm>
            <a:off x="1042988" y="2667000"/>
            <a:ext cx="13239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Flexibilidad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571500" y="3086100"/>
            <a:ext cx="53721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Aceptar que la IA puede proponer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soluciones diferentes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y mejores a las que tenías en mente.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400050" y="3848100"/>
            <a:ext cx="5619750" cy="1219200"/>
          </a:xfrm>
          <a:custGeom>
            <a:avLst/>
            <a:gdLst/>
            <a:ahLst/>
            <a:cxnLst/>
            <a:rect l="l" t="t" r="r" b="b"/>
            <a:pathLst>
              <a:path w="5619750" h="1219200">
                <a:moveTo>
                  <a:pt x="38100" y="0"/>
                </a:moveTo>
                <a:lnTo>
                  <a:pt x="5543550" y="0"/>
                </a:lnTo>
                <a:cubicBezTo>
                  <a:pt x="5585606" y="0"/>
                  <a:pt x="5619750" y="34144"/>
                  <a:pt x="5619750" y="76200"/>
                </a:cubicBezTo>
                <a:lnTo>
                  <a:pt x="5619750" y="1143000"/>
                </a:lnTo>
                <a:cubicBezTo>
                  <a:pt x="5619750" y="1185056"/>
                  <a:pt x="5585606" y="1219200"/>
                  <a:pt x="5543550" y="1219200"/>
                </a:cubicBezTo>
                <a:lnTo>
                  <a:pt x="38100" y="1219200"/>
                </a:lnTo>
                <a:cubicBezTo>
                  <a:pt x="17072" y="1219200"/>
                  <a:pt x="0" y="1202128"/>
                  <a:pt x="0" y="1181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20000"/>
                </a:srgbClr>
              </a:gs>
              <a:gs pos="100000">
                <a:srgbClr val="00F0FF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15" name="Shape 13"/>
          <p:cNvSpPr/>
          <p:nvPr/>
        </p:nvSpPr>
        <p:spPr>
          <a:xfrm>
            <a:off x="400050" y="3848100"/>
            <a:ext cx="38100" cy="1219200"/>
          </a:xfrm>
          <a:custGeom>
            <a:avLst/>
            <a:gdLst/>
            <a:ahLst/>
            <a:cxnLst/>
            <a:rect l="l" t="t" r="r" b="b"/>
            <a:pathLst>
              <a:path w="38100" h="1219200">
                <a:moveTo>
                  <a:pt x="38100" y="0"/>
                </a:moveTo>
                <a:lnTo>
                  <a:pt x="38100" y="0"/>
                </a:lnTo>
                <a:lnTo>
                  <a:pt x="38100" y="1219200"/>
                </a:lnTo>
                <a:lnTo>
                  <a:pt x="38100" y="1219200"/>
                </a:lnTo>
                <a:cubicBezTo>
                  <a:pt x="17072" y="1219200"/>
                  <a:pt x="0" y="1202128"/>
                  <a:pt x="0" y="1181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16" name="Shape 14"/>
          <p:cNvSpPr/>
          <p:nvPr/>
        </p:nvSpPr>
        <p:spPr>
          <a:xfrm>
            <a:off x="609600" y="4010025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0" y="44648"/>
                </a:moveTo>
                <a:cubicBezTo>
                  <a:pt x="0" y="29859"/>
                  <a:pt x="11999" y="17859"/>
                  <a:pt x="26789" y="17859"/>
                </a:cubicBezTo>
                <a:lnTo>
                  <a:pt x="80367" y="17859"/>
                </a:lnTo>
                <a:cubicBezTo>
                  <a:pt x="95157" y="17859"/>
                  <a:pt x="107156" y="29859"/>
                  <a:pt x="107156" y="44648"/>
                </a:cubicBezTo>
                <a:lnTo>
                  <a:pt x="107156" y="53578"/>
                </a:lnTo>
                <a:lnTo>
                  <a:pt x="178594" y="53578"/>
                </a:lnTo>
                <a:lnTo>
                  <a:pt x="178594" y="44648"/>
                </a:lnTo>
                <a:cubicBezTo>
                  <a:pt x="178594" y="29859"/>
                  <a:pt x="190593" y="17859"/>
                  <a:pt x="205383" y="17859"/>
                </a:cubicBezTo>
                <a:lnTo>
                  <a:pt x="258961" y="17859"/>
                </a:lnTo>
                <a:cubicBezTo>
                  <a:pt x="273751" y="17859"/>
                  <a:pt x="285750" y="29859"/>
                  <a:pt x="285750" y="44648"/>
                </a:cubicBezTo>
                <a:lnTo>
                  <a:pt x="285750" y="98227"/>
                </a:lnTo>
                <a:cubicBezTo>
                  <a:pt x="285750" y="113016"/>
                  <a:pt x="273751" y="125016"/>
                  <a:pt x="258961" y="125016"/>
                </a:cubicBezTo>
                <a:lnTo>
                  <a:pt x="205383" y="125016"/>
                </a:lnTo>
                <a:cubicBezTo>
                  <a:pt x="190593" y="125016"/>
                  <a:pt x="178594" y="113016"/>
                  <a:pt x="178594" y="98227"/>
                </a:cubicBezTo>
                <a:lnTo>
                  <a:pt x="178594" y="89297"/>
                </a:lnTo>
                <a:lnTo>
                  <a:pt x="107156" y="89297"/>
                </a:lnTo>
                <a:lnTo>
                  <a:pt x="107156" y="98227"/>
                </a:lnTo>
                <a:cubicBezTo>
                  <a:pt x="107156" y="102301"/>
                  <a:pt x="106207" y="106207"/>
                  <a:pt x="104589" y="109668"/>
                </a:cubicBezTo>
                <a:lnTo>
                  <a:pt x="142875" y="160734"/>
                </a:lnTo>
                <a:lnTo>
                  <a:pt x="187523" y="160734"/>
                </a:lnTo>
                <a:cubicBezTo>
                  <a:pt x="202313" y="160734"/>
                  <a:pt x="214313" y="172734"/>
                  <a:pt x="214313" y="187523"/>
                </a:cubicBezTo>
                <a:lnTo>
                  <a:pt x="214313" y="241102"/>
                </a:lnTo>
                <a:cubicBezTo>
                  <a:pt x="214313" y="255891"/>
                  <a:pt x="202313" y="267891"/>
                  <a:pt x="187523" y="267891"/>
                </a:cubicBezTo>
                <a:lnTo>
                  <a:pt x="133945" y="267891"/>
                </a:lnTo>
                <a:cubicBezTo>
                  <a:pt x="119156" y="267891"/>
                  <a:pt x="107156" y="255891"/>
                  <a:pt x="107156" y="241102"/>
                </a:cubicBezTo>
                <a:lnTo>
                  <a:pt x="107156" y="187523"/>
                </a:lnTo>
                <a:cubicBezTo>
                  <a:pt x="107156" y="183449"/>
                  <a:pt x="108105" y="179543"/>
                  <a:pt x="109724" y="176082"/>
                </a:cubicBezTo>
                <a:lnTo>
                  <a:pt x="71438" y="125016"/>
                </a:lnTo>
                <a:lnTo>
                  <a:pt x="26789" y="125016"/>
                </a:lnTo>
                <a:cubicBezTo>
                  <a:pt x="11999" y="125016"/>
                  <a:pt x="0" y="113016"/>
                  <a:pt x="0" y="98227"/>
                </a:cubicBezTo>
                <a:lnTo>
                  <a:pt x="0" y="44648"/>
                </a:ln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17" name="Text 15"/>
          <p:cNvSpPr/>
          <p:nvPr/>
        </p:nvSpPr>
        <p:spPr>
          <a:xfrm>
            <a:off x="1042988" y="4000500"/>
            <a:ext cx="25812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Pensamiento Sistémico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571500" y="4419600"/>
            <a:ext cx="53721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Entender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cómo las partes se conectan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La IA genera componentes, pero el humano ve el sistema completo.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6191250" y="1181100"/>
            <a:ext cx="5619750" cy="1219200"/>
          </a:xfrm>
          <a:custGeom>
            <a:avLst/>
            <a:gdLst/>
            <a:ahLst/>
            <a:cxnLst/>
            <a:rect l="l" t="t" r="r" b="b"/>
            <a:pathLst>
              <a:path w="5619750" h="1219200">
                <a:moveTo>
                  <a:pt x="38100" y="0"/>
                </a:moveTo>
                <a:lnTo>
                  <a:pt x="5543550" y="0"/>
                </a:lnTo>
                <a:cubicBezTo>
                  <a:pt x="5585606" y="0"/>
                  <a:pt x="5619750" y="34144"/>
                  <a:pt x="5619750" y="76200"/>
                </a:cubicBezTo>
                <a:lnTo>
                  <a:pt x="5619750" y="1143000"/>
                </a:lnTo>
                <a:cubicBezTo>
                  <a:pt x="5619750" y="1185056"/>
                  <a:pt x="5585606" y="1219200"/>
                  <a:pt x="5543550" y="1219200"/>
                </a:cubicBezTo>
                <a:lnTo>
                  <a:pt x="38100" y="1219200"/>
                </a:lnTo>
                <a:cubicBezTo>
                  <a:pt x="17072" y="1219200"/>
                  <a:pt x="0" y="1202128"/>
                  <a:pt x="0" y="1181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20" name="Shape 18"/>
          <p:cNvSpPr/>
          <p:nvPr/>
        </p:nvSpPr>
        <p:spPr>
          <a:xfrm>
            <a:off x="6191250" y="1181100"/>
            <a:ext cx="38100" cy="1219200"/>
          </a:xfrm>
          <a:custGeom>
            <a:avLst/>
            <a:gdLst/>
            <a:ahLst/>
            <a:cxnLst/>
            <a:rect l="l" t="t" r="r" b="b"/>
            <a:pathLst>
              <a:path w="38100" h="1219200">
                <a:moveTo>
                  <a:pt x="38100" y="0"/>
                </a:moveTo>
                <a:lnTo>
                  <a:pt x="38100" y="0"/>
                </a:lnTo>
                <a:lnTo>
                  <a:pt x="38100" y="1219200"/>
                </a:lnTo>
                <a:lnTo>
                  <a:pt x="38100" y="1219200"/>
                </a:lnTo>
                <a:cubicBezTo>
                  <a:pt x="17072" y="1219200"/>
                  <a:pt x="0" y="1202128"/>
                  <a:pt x="0" y="1181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21" name="Shape 19"/>
          <p:cNvSpPr/>
          <p:nvPr/>
        </p:nvSpPr>
        <p:spPr>
          <a:xfrm>
            <a:off x="6400800" y="1343025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232172" y="116086"/>
                </a:moveTo>
                <a:cubicBezTo>
                  <a:pt x="232172" y="141703"/>
                  <a:pt x="223856" y="165367"/>
                  <a:pt x="209848" y="184565"/>
                </a:cubicBezTo>
                <a:lnTo>
                  <a:pt x="280504" y="255277"/>
                </a:lnTo>
                <a:cubicBezTo>
                  <a:pt x="287480" y="262254"/>
                  <a:pt x="287480" y="273583"/>
                  <a:pt x="280504" y="280560"/>
                </a:cubicBezTo>
                <a:cubicBezTo>
                  <a:pt x="273527" y="287536"/>
                  <a:pt x="262198" y="287536"/>
                  <a:pt x="255222" y="280560"/>
                </a:cubicBezTo>
                <a:lnTo>
                  <a:pt x="184565" y="209848"/>
                </a:lnTo>
                <a:cubicBezTo>
                  <a:pt x="165367" y="223856"/>
                  <a:pt x="141703" y="232172"/>
                  <a:pt x="116086" y="232172"/>
                </a:cubicBezTo>
                <a:cubicBezTo>
                  <a:pt x="51960" y="232172"/>
                  <a:pt x="0" y="180212"/>
                  <a:pt x="0" y="116086"/>
                </a:cubicBezTo>
                <a:cubicBezTo>
                  <a:pt x="0" y="51960"/>
                  <a:pt x="51960" y="0"/>
                  <a:pt x="116086" y="0"/>
                </a:cubicBezTo>
                <a:cubicBezTo>
                  <a:pt x="180212" y="0"/>
                  <a:pt x="232172" y="51960"/>
                  <a:pt x="232172" y="116086"/>
                </a:cubicBezTo>
                <a:close/>
                <a:moveTo>
                  <a:pt x="116086" y="196453"/>
                </a:moveTo>
                <a:cubicBezTo>
                  <a:pt x="160442" y="196453"/>
                  <a:pt x="196453" y="160442"/>
                  <a:pt x="196453" y="116086"/>
                </a:cubicBezTo>
                <a:cubicBezTo>
                  <a:pt x="196453" y="71730"/>
                  <a:pt x="160442" y="35719"/>
                  <a:pt x="116086" y="35719"/>
                </a:cubicBezTo>
                <a:cubicBezTo>
                  <a:pt x="71730" y="35719"/>
                  <a:pt x="35719" y="71730"/>
                  <a:pt x="35719" y="116086"/>
                </a:cubicBezTo>
                <a:cubicBezTo>
                  <a:pt x="35719" y="160442"/>
                  <a:pt x="71730" y="196453"/>
                  <a:pt x="116086" y="196453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22" name="Text 20"/>
          <p:cNvSpPr/>
          <p:nvPr/>
        </p:nvSpPr>
        <p:spPr>
          <a:xfrm>
            <a:off x="6834188" y="1333500"/>
            <a:ext cx="15049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Juicio Crítico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6362700" y="1752600"/>
            <a:ext cx="53721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Evaluar la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calidad del código generado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No aceptar ciegamente, revisar seguridad, rendimiento, arquitectura.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6191250" y="2514600"/>
            <a:ext cx="5619750" cy="1219200"/>
          </a:xfrm>
          <a:custGeom>
            <a:avLst/>
            <a:gdLst/>
            <a:ahLst/>
            <a:cxnLst/>
            <a:rect l="l" t="t" r="r" b="b"/>
            <a:pathLst>
              <a:path w="5619750" h="1219200">
                <a:moveTo>
                  <a:pt x="38100" y="0"/>
                </a:moveTo>
                <a:lnTo>
                  <a:pt x="5543550" y="0"/>
                </a:lnTo>
                <a:cubicBezTo>
                  <a:pt x="5585606" y="0"/>
                  <a:pt x="5619750" y="34144"/>
                  <a:pt x="5619750" y="76200"/>
                </a:cubicBezTo>
                <a:lnTo>
                  <a:pt x="5619750" y="1143000"/>
                </a:lnTo>
                <a:cubicBezTo>
                  <a:pt x="5619750" y="1185056"/>
                  <a:pt x="5585606" y="1219200"/>
                  <a:pt x="5543550" y="1219200"/>
                </a:cubicBezTo>
                <a:lnTo>
                  <a:pt x="38100" y="1219200"/>
                </a:lnTo>
                <a:cubicBezTo>
                  <a:pt x="17072" y="1219200"/>
                  <a:pt x="0" y="1202128"/>
                  <a:pt x="0" y="1181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/>
        </p:spPr>
      </p:sp>
      <p:sp>
        <p:nvSpPr>
          <p:cNvPr id="25" name="Shape 23"/>
          <p:cNvSpPr/>
          <p:nvPr/>
        </p:nvSpPr>
        <p:spPr>
          <a:xfrm>
            <a:off x="6191250" y="2514600"/>
            <a:ext cx="38100" cy="1219200"/>
          </a:xfrm>
          <a:custGeom>
            <a:avLst/>
            <a:gdLst/>
            <a:ahLst/>
            <a:cxnLst/>
            <a:rect l="l" t="t" r="r" b="b"/>
            <a:pathLst>
              <a:path w="38100" h="1219200">
                <a:moveTo>
                  <a:pt x="38100" y="0"/>
                </a:moveTo>
                <a:lnTo>
                  <a:pt x="38100" y="0"/>
                </a:lnTo>
                <a:lnTo>
                  <a:pt x="38100" y="1219200"/>
                </a:lnTo>
                <a:lnTo>
                  <a:pt x="38100" y="1219200"/>
                </a:lnTo>
                <a:cubicBezTo>
                  <a:pt x="17072" y="1219200"/>
                  <a:pt x="0" y="1202128"/>
                  <a:pt x="0" y="1181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26" name="Shape 24"/>
          <p:cNvSpPr/>
          <p:nvPr/>
        </p:nvSpPr>
        <p:spPr>
          <a:xfrm>
            <a:off x="6382941" y="2676525"/>
            <a:ext cx="321469" cy="285750"/>
          </a:xfrm>
          <a:custGeom>
            <a:avLst/>
            <a:gdLst/>
            <a:ahLst/>
            <a:cxnLst/>
            <a:rect l="l" t="t" r="r" b="b"/>
            <a:pathLst>
              <a:path w="321469" h="285750">
                <a:moveTo>
                  <a:pt x="214313" y="80367"/>
                </a:moveTo>
                <a:cubicBezTo>
                  <a:pt x="214313" y="134615"/>
                  <a:pt x="166315" y="178594"/>
                  <a:pt x="107156" y="178594"/>
                </a:cubicBezTo>
                <a:cubicBezTo>
                  <a:pt x="92255" y="178594"/>
                  <a:pt x="78079" y="175803"/>
                  <a:pt x="65187" y="170780"/>
                </a:cubicBezTo>
                <a:lnTo>
                  <a:pt x="19645" y="194890"/>
                </a:lnTo>
                <a:cubicBezTo>
                  <a:pt x="14455" y="197625"/>
                  <a:pt x="8093" y="196676"/>
                  <a:pt x="3907" y="192546"/>
                </a:cubicBezTo>
                <a:cubicBezTo>
                  <a:pt x="-279" y="188416"/>
                  <a:pt x="-1228" y="181998"/>
                  <a:pt x="1563" y="176808"/>
                </a:cubicBezTo>
                <a:lnTo>
                  <a:pt x="21431" y="139303"/>
                </a:lnTo>
                <a:cubicBezTo>
                  <a:pt x="7981" y="122895"/>
                  <a:pt x="0" y="102468"/>
                  <a:pt x="0" y="80367"/>
                </a:cubicBezTo>
                <a:cubicBezTo>
                  <a:pt x="0" y="26119"/>
                  <a:pt x="47997" y="-17859"/>
                  <a:pt x="107156" y="-17859"/>
                </a:cubicBezTo>
                <a:cubicBezTo>
                  <a:pt x="166315" y="-17859"/>
                  <a:pt x="214313" y="26119"/>
                  <a:pt x="214313" y="80367"/>
                </a:cubicBezTo>
                <a:close/>
                <a:moveTo>
                  <a:pt x="214313" y="285750"/>
                </a:moveTo>
                <a:cubicBezTo>
                  <a:pt x="161795" y="285750"/>
                  <a:pt x="118095" y="251092"/>
                  <a:pt x="108942" y="205383"/>
                </a:cubicBezTo>
                <a:cubicBezTo>
                  <a:pt x="175915" y="204546"/>
                  <a:pt x="234125" y="156883"/>
                  <a:pt x="240543" y="92255"/>
                </a:cubicBezTo>
                <a:cubicBezTo>
                  <a:pt x="287034" y="102970"/>
                  <a:pt x="321469" y="141536"/>
                  <a:pt x="321469" y="187523"/>
                </a:cubicBezTo>
                <a:cubicBezTo>
                  <a:pt x="321469" y="209624"/>
                  <a:pt x="313488" y="230051"/>
                  <a:pt x="300038" y="246459"/>
                </a:cubicBezTo>
                <a:lnTo>
                  <a:pt x="319906" y="283964"/>
                </a:lnTo>
                <a:cubicBezTo>
                  <a:pt x="322641" y="289154"/>
                  <a:pt x="321692" y="295517"/>
                  <a:pt x="317562" y="299703"/>
                </a:cubicBezTo>
                <a:cubicBezTo>
                  <a:pt x="313432" y="303888"/>
                  <a:pt x="307014" y="304837"/>
                  <a:pt x="301823" y="302047"/>
                </a:cubicBezTo>
                <a:lnTo>
                  <a:pt x="256282" y="277937"/>
                </a:lnTo>
                <a:cubicBezTo>
                  <a:pt x="243390" y="282959"/>
                  <a:pt x="229214" y="285750"/>
                  <a:pt x="214313" y="28575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27" name="Text 25"/>
          <p:cNvSpPr/>
          <p:nvPr/>
        </p:nvSpPr>
        <p:spPr>
          <a:xfrm>
            <a:off x="6834188" y="2667000"/>
            <a:ext cx="24479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Comunicación Precisa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6362700" y="3086100"/>
            <a:ext cx="53721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Expresar requisitos </a:t>
            </a:r>
            <a:pPr>
              <a:lnSpc>
                <a:spcPct val="140000"/>
              </a:lnSpc>
            </a:pPr>
            <a:r>
              <a:rPr lang="en-US" sz="1200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claramente y específicamente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 La calidad del output depende de la calidad del input.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6181725" y="3857625"/>
            <a:ext cx="5619750" cy="2466975"/>
          </a:xfrm>
          <a:custGeom>
            <a:avLst/>
            <a:gdLst/>
            <a:ahLst/>
            <a:cxnLst/>
            <a:rect l="l" t="t" r="r" b="b"/>
            <a:pathLst>
              <a:path w="5619750" h="2466975">
                <a:moveTo>
                  <a:pt x="76205" y="0"/>
                </a:moveTo>
                <a:lnTo>
                  <a:pt x="5543545" y="0"/>
                </a:lnTo>
                <a:cubicBezTo>
                  <a:pt x="5585604" y="0"/>
                  <a:pt x="5619750" y="34146"/>
                  <a:pt x="5619750" y="76205"/>
                </a:cubicBezTo>
                <a:lnTo>
                  <a:pt x="5619750" y="2390770"/>
                </a:lnTo>
                <a:cubicBezTo>
                  <a:pt x="5619750" y="2432857"/>
                  <a:pt x="5585632" y="2466975"/>
                  <a:pt x="5543545" y="2466975"/>
                </a:cubicBezTo>
                <a:lnTo>
                  <a:pt x="76205" y="2466975"/>
                </a:lnTo>
                <a:cubicBezTo>
                  <a:pt x="34118" y="2466975"/>
                  <a:pt x="0" y="2432857"/>
                  <a:pt x="0" y="2390770"/>
                </a:cubicBezTo>
                <a:lnTo>
                  <a:pt x="0" y="76205"/>
                </a:lnTo>
                <a:cubicBezTo>
                  <a:pt x="0" y="34146"/>
                  <a:pt x="34146" y="0"/>
                  <a:pt x="76205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20000"/>
                </a:srgbClr>
              </a:gs>
              <a:gs pos="100000">
                <a:srgbClr val="00F0FF">
                  <a:alpha val="5000"/>
                </a:srgbClr>
              </a:gs>
            </a:gsLst>
            <a:lin ang="2700000" scaled="1"/>
          </a:gradFill>
          <a:ln w="25400">
            <a:solidFill>
              <a:srgbClr val="00F0FF"/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8820150" y="4057650"/>
            <a:ext cx="342900" cy="457200"/>
          </a:xfrm>
          <a:custGeom>
            <a:avLst/>
            <a:gdLst/>
            <a:ahLst/>
            <a:cxnLst/>
            <a:rect l="l" t="t" r="r" b="b"/>
            <a:pathLst>
              <a:path w="342900" h="457200">
                <a:moveTo>
                  <a:pt x="261551" y="342900"/>
                </a:moveTo>
                <a:cubicBezTo>
                  <a:pt x="268069" y="322987"/>
                  <a:pt x="281107" y="304949"/>
                  <a:pt x="295841" y="289411"/>
                </a:cubicBezTo>
                <a:cubicBezTo>
                  <a:pt x="325041" y="258693"/>
                  <a:pt x="342900" y="217170"/>
                  <a:pt x="342900" y="171450"/>
                </a:cubicBezTo>
                <a:cubicBezTo>
                  <a:pt x="342900" y="76795"/>
                  <a:pt x="266105" y="0"/>
                  <a:pt x="171450" y="0"/>
                </a:cubicBezTo>
                <a:cubicBezTo>
                  <a:pt x="76795" y="0"/>
                  <a:pt x="0" y="76795"/>
                  <a:pt x="0" y="171450"/>
                </a:cubicBezTo>
                <a:cubicBezTo>
                  <a:pt x="0" y="217170"/>
                  <a:pt x="17859" y="258693"/>
                  <a:pt x="47059" y="289411"/>
                </a:cubicBezTo>
                <a:cubicBezTo>
                  <a:pt x="61793" y="304949"/>
                  <a:pt x="74920" y="322987"/>
                  <a:pt x="81349" y="342900"/>
                </a:cubicBezTo>
                <a:lnTo>
                  <a:pt x="261461" y="342900"/>
                </a:lnTo>
                <a:close/>
                <a:moveTo>
                  <a:pt x="257175" y="385763"/>
                </a:moveTo>
                <a:lnTo>
                  <a:pt x="85725" y="385763"/>
                </a:lnTo>
                <a:lnTo>
                  <a:pt x="85725" y="400050"/>
                </a:lnTo>
                <a:cubicBezTo>
                  <a:pt x="85725" y="439519"/>
                  <a:pt x="117693" y="471488"/>
                  <a:pt x="157163" y="471488"/>
                </a:cubicBezTo>
                <a:lnTo>
                  <a:pt x="185738" y="471488"/>
                </a:lnTo>
                <a:cubicBezTo>
                  <a:pt x="225207" y="471488"/>
                  <a:pt x="257175" y="439519"/>
                  <a:pt x="257175" y="400050"/>
                </a:cubicBezTo>
                <a:lnTo>
                  <a:pt x="257175" y="385763"/>
                </a:lnTo>
                <a:close/>
                <a:moveTo>
                  <a:pt x="164306" y="100013"/>
                </a:moveTo>
                <a:cubicBezTo>
                  <a:pt x="128766" y="100013"/>
                  <a:pt x="100013" y="128766"/>
                  <a:pt x="100013" y="164306"/>
                </a:cubicBezTo>
                <a:cubicBezTo>
                  <a:pt x="100013" y="176183"/>
                  <a:pt x="90458" y="185738"/>
                  <a:pt x="78581" y="185738"/>
                </a:cubicBezTo>
                <a:cubicBezTo>
                  <a:pt x="66705" y="185738"/>
                  <a:pt x="57150" y="176183"/>
                  <a:pt x="57150" y="164306"/>
                </a:cubicBezTo>
                <a:cubicBezTo>
                  <a:pt x="57150" y="105102"/>
                  <a:pt x="105102" y="57150"/>
                  <a:pt x="164306" y="57150"/>
                </a:cubicBezTo>
                <a:cubicBezTo>
                  <a:pt x="176183" y="57150"/>
                  <a:pt x="185738" y="66705"/>
                  <a:pt x="185738" y="78581"/>
                </a:cubicBezTo>
                <a:cubicBezTo>
                  <a:pt x="185738" y="90458"/>
                  <a:pt x="176183" y="100013"/>
                  <a:pt x="164306" y="100013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31" name="Text 29"/>
          <p:cNvSpPr/>
          <p:nvPr/>
        </p:nvSpPr>
        <p:spPr>
          <a:xfrm>
            <a:off x="6324600" y="4667250"/>
            <a:ext cx="5334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La Diferencia Clave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6334125" y="5086350"/>
            <a:ext cx="5314950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5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No es </a:t>
            </a:r>
            <a:pPr algn="ctr">
              <a:lnSpc>
                <a:spcPct val="140000"/>
              </a:lnSpc>
            </a:pPr>
            <a:r>
              <a:rPr lang="en-US" sz="1500" b="1" dirty="0">
                <a:solidFill>
                  <a:srgbClr val="FF646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"no saber programar"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6334125" y="5472113"/>
            <a:ext cx="5314950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500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Es </a:t>
            </a:r>
            <a:pPr algn="ctr">
              <a:lnSpc>
                <a:spcPct val="140000"/>
              </a:lnSpc>
            </a:pPr>
            <a:r>
              <a:rPr lang="en-US" sz="150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"no necesitar programar línea a línea"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6343650" y="5895975"/>
            <a:ext cx="52959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 conocimiento de programación sigue siendo valioso, pero se aplica diferente.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53" kern="0" dirty="0">
                <a:solidFill>
                  <a:srgbClr val="33FF0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DATOS Y ESTADÍSTICAS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El Estado Actual del Vibe Coding (2026)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90525" y="1190625"/>
            <a:ext cx="5619750" cy="2266950"/>
          </a:xfrm>
          <a:custGeom>
            <a:avLst/>
            <a:gdLst/>
            <a:ahLst/>
            <a:cxnLst/>
            <a:rect l="l" t="t" r="r" b="b"/>
            <a:pathLst>
              <a:path w="5619750" h="2266950">
                <a:moveTo>
                  <a:pt x="76192" y="0"/>
                </a:moveTo>
                <a:lnTo>
                  <a:pt x="5543558" y="0"/>
                </a:lnTo>
                <a:cubicBezTo>
                  <a:pt x="5585638" y="0"/>
                  <a:pt x="5619750" y="34112"/>
                  <a:pt x="5619750" y="76192"/>
                </a:cubicBezTo>
                <a:lnTo>
                  <a:pt x="5619750" y="2190758"/>
                </a:lnTo>
                <a:cubicBezTo>
                  <a:pt x="5619750" y="2232838"/>
                  <a:pt x="5585638" y="2266950"/>
                  <a:pt x="5543558" y="2266950"/>
                </a:cubicBezTo>
                <a:lnTo>
                  <a:pt x="76192" y="2266950"/>
                </a:lnTo>
                <a:cubicBezTo>
                  <a:pt x="34112" y="2266950"/>
                  <a:pt x="0" y="2232838"/>
                  <a:pt x="0" y="2190758"/>
                </a:cubicBezTo>
                <a:lnTo>
                  <a:pt x="0" y="76192"/>
                </a:lnTo>
                <a:cubicBezTo>
                  <a:pt x="0" y="34141"/>
                  <a:pt x="34141" y="0"/>
                  <a:pt x="76192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30000"/>
                </a:srgbClr>
              </a:gs>
              <a:gs pos="100000">
                <a:srgbClr val="33FF00">
                  <a:alpha val="10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628650" y="1447800"/>
            <a:ext cx="19240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Adopción Masiva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5343525" y="1428750"/>
            <a:ext cx="428625" cy="342900"/>
          </a:xfrm>
          <a:custGeom>
            <a:avLst/>
            <a:gdLst/>
            <a:ahLst/>
            <a:cxnLst/>
            <a:rect l="l" t="t" r="r" b="b"/>
            <a:pathLst>
              <a:path w="428625" h="342900">
                <a:moveTo>
                  <a:pt x="214313" y="10716"/>
                </a:moveTo>
                <a:cubicBezTo>
                  <a:pt x="252754" y="10716"/>
                  <a:pt x="283964" y="41925"/>
                  <a:pt x="283964" y="80367"/>
                </a:cubicBezTo>
                <a:cubicBezTo>
                  <a:pt x="283964" y="118809"/>
                  <a:pt x="252754" y="150019"/>
                  <a:pt x="214313" y="150019"/>
                </a:cubicBezTo>
                <a:cubicBezTo>
                  <a:pt x="175871" y="150019"/>
                  <a:pt x="144661" y="118809"/>
                  <a:pt x="144661" y="80367"/>
                </a:cubicBezTo>
                <a:cubicBezTo>
                  <a:pt x="144661" y="41925"/>
                  <a:pt x="175871" y="10716"/>
                  <a:pt x="214313" y="10716"/>
                </a:cubicBezTo>
                <a:close/>
                <a:moveTo>
                  <a:pt x="64294" y="58936"/>
                </a:moveTo>
                <a:cubicBezTo>
                  <a:pt x="90907" y="58936"/>
                  <a:pt x="112514" y="80543"/>
                  <a:pt x="112514" y="107156"/>
                </a:cubicBezTo>
                <a:cubicBezTo>
                  <a:pt x="112514" y="133770"/>
                  <a:pt x="90907" y="155377"/>
                  <a:pt x="64294" y="155377"/>
                </a:cubicBezTo>
                <a:cubicBezTo>
                  <a:pt x="37680" y="155377"/>
                  <a:pt x="16073" y="133770"/>
                  <a:pt x="16073" y="107156"/>
                </a:cubicBezTo>
                <a:cubicBezTo>
                  <a:pt x="16073" y="80543"/>
                  <a:pt x="37680" y="58936"/>
                  <a:pt x="64294" y="58936"/>
                </a:cubicBezTo>
                <a:close/>
                <a:moveTo>
                  <a:pt x="0" y="278606"/>
                </a:moveTo>
                <a:cubicBezTo>
                  <a:pt x="0" y="231257"/>
                  <a:pt x="38375" y="192881"/>
                  <a:pt x="85725" y="192881"/>
                </a:cubicBezTo>
                <a:cubicBezTo>
                  <a:pt x="94298" y="192881"/>
                  <a:pt x="102602" y="194154"/>
                  <a:pt x="110438" y="196498"/>
                </a:cubicBezTo>
                <a:cubicBezTo>
                  <a:pt x="88404" y="221144"/>
                  <a:pt x="75009" y="253692"/>
                  <a:pt x="75009" y="289322"/>
                </a:cubicBezTo>
                <a:lnTo>
                  <a:pt x="75009" y="300038"/>
                </a:lnTo>
                <a:cubicBezTo>
                  <a:pt x="75009" y="307672"/>
                  <a:pt x="76617" y="314905"/>
                  <a:pt x="79497" y="321469"/>
                </a:cubicBezTo>
                <a:lnTo>
                  <a:pt x="21431" y="321469"/>
                </a:lnTo>
                <a:cubicBezTo>
                  <a:pt x="9577" y="321469"/>
                  <a:pt x="0" y="311892"/>
                  <a:pt x="0" y="300038"/>
                </a:cubicBezTo>
                <a:lnTo>
                  <a:pt x="0" y="278606"/>
                </a:lnTo>
                <a:close/>
                <a:moveTo>
                  <a:pt x="349128" y="321469"/>
                </a:moveTo>
                <a:cubicBezTo>
                  <a:pt x="352008" y="314905"/>
                  <a:pt x="353616" y="307672"/>
                  <a:pt x="353616" y="300038"/>
                </a:cubicBezTo>
                <a:lnTo>
                  <a:pt x="353616" y="289322"/>
                </a:lnTo>
                <a:cubicBezTo>
                  <a:pt x="353616" y="253692"/>
                  <a:pt x="340221" y="221144"/>
                  <a:pt x="318187" y="196498"/>
                </a:cubicBezTo>
                <a:cubicBezTo>
                  <a:pt x="326023" y="194154"/>
                  <a:pt x="334328" y="192881"/>
                  <a:pt x="342900" y="192881"/>
                </a:cubicBezTo>
                <a:cubicBezTo>
                  <a:pt x="390250" y="192881"/>
                  <a:pt x="428625" y="231257"/>
                  <a:pt x="428625" y="278606"/>
                </a:cubicBezTo>
                <a:lnTo>
                  <a:pt x="428625" y="300038"/>
                </a:lnTo>
                <a:cubicBezTo>
                  <a:pt x="428625" y="311892"/>
                  <a:pt x="419048" y="321469"/>
                  <a:pt x="407194" y="321469"/>
                </a:cubicBezTo>
                <a:lnTo>
                  <a:pt x="349128" y="321469"/>
                </a:lnTo>
                <a:close/>
                <a:moveTo>
                  <a:pt x="316111" y="107156"/>
                </a:moveTo>
                <a:cubicBezTo>
                  <a:pt x="316111" y="80543"/>
                  <a:pt x="337718" y="58936"/>
                  <a:pt x="364331" y="58936"/>
                </a:cubicBezTo>
                <a:cubicBezTo>
                  <a:pt x="390945" y="58936"/>
                  <a:pt x="412552" y="80543"/>
                  <a:pt x="412552" y="107156"/>
                </a:cubicBezTo>
                <a:cubicBezTo>
                  <a:pt x="412552" y="133770"/>
                  <a:pt x="390945" y="155377"/>
                  <a:pt x="364331" y="155377"/>
                </a:cubicBezTo>
                <a:cubicBezTo>
                  <a:pt x="337718" y="155377"/>
                  <a:pt x="316111" y="133770"/>
                  <a:pt x="316111" y="107156"/>
                </a:cubicBezTo>
                <a:close/>
                <a:moveTo>
                  <a:pt x="107156" y="289322"/>
                </a:moveTo>
                <a:cubicBezTo>
                  <a:pt x="107156" y="230118"/>
                  <a:pt x="155109" y="182166"/>
                  <a:pt x="214313" y="182166"/>
                </a:cubicBezTo>
                <a:cubicBezTo>
                  <a:pt x="273516" y="182166"/>
                  <a:pt x="321469" y="230118"/>
                  <a:pt x="321469" y="289322"/>
                </a:cubicBezTo>
                <a:lnTo>
                  <a:pt x="321469" y="300038"/>
                </a:lnTo>
                <a:cubicBezTo>
                  <a:pt x="321469" y="311892"/>
                  <a:pt x="311892" y="321469"/>
                  <a:pt x="300038" y="321469"/>
                </a:cubicBezTo>
                <a:lnTo>
                  <a:pt x="128588" y="321469"/>
                </a:lnTo>
                <a:cubicBezTo>
                  <a:pt x="116733" y="321469"/>
                  <a:pt x="107156" y="311892"/>
                  <a:pt x="107156" y="300038"/>
                </a:cubicBezTo>
                <a:lnTo>
                  <a:pt x="107156" y="289322"/>
                </a:ln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7" name="Text 5"/>
          <p:cNvSpPr/>
          <p:nvPr/>
        </p:nvSpPr>
        <p:spPr>
          <a:xfrm>
            <a:off x="628650" y="1885950"/>
            <a:ext cx="17145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5400" b="1" dirty="0">
                <a:solidFill>
                  <a:srgbClr val="33FF0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92%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2112169" y="2247900"/>
            <a:ext cx="19621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 desarrolladores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628650" y="2686050"/>
            <a:ext cx="5229225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en Estados Unidos han adoptado alguna forma de vibe coding en sus workflows.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390525" y="3629025"/>
            <a:ext cx="5619750" cy="2000250"/>
          </a:xfrm>
          <a:custGeom>
            <a:avLst/>
            <a:gdLst/>
            <a:ahLst/>
            <a:cxnLst/>
            <a:rect l="l" t="t" r="r" b="b"/>
            <a:pathLst>
              <a:path w="5619750" h="2000250">
                <a:moveTo>
                  <a:pt x="76210" y="0"/>
                </a:moveTo>
                <a:lnTo>
                  <a:pt x="5543540" y="0"/>
                </a:lnTo>
                <a:cubicBezTo>
                  <a:pt x="5585630" y="0"/>
                  <a:pt x="5619750" y="34120"/>
                  <a:pt x="5619750" y="76210"/>
                </a:cubicBezTo>
                <a:lnTo>
                  <a:pt x="5619750" y="1924040"/>
                </a:lnTo>
                <a:cubicBezTo>
                  <a:pt x="5619750" y="1966130"/>
                  <a:pt x="5585630" y="2000250"/>
                  <a:pt x="5543540" y="2000250"/>
                </a:cubicBezTo>
                <a:lnTo>
                  <a:pt x="76210" y="2000250"/>
                </a:lnTo>
                <a:cubicBezTo>
                  <a:pt x="34120" y="2000250"/>
                  <a:pt x="0" y="1966130"/>
                  <a:pt x="0" y="1924040"/>
                </a:cubicBezTo>
                <a:lnTo>
                  <a:pt x="0" y="76210"/>
                </a:lnTo>
                <a:cubicBezTo>
                  <a:pt x="0" y="34148"/>
                  <a:pt x="34148" y="0"/>
                  <a:pt x="76210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30000"/>
                </a:srgbClr>
              </a:gs>
              <a:gs pos="100000">
                <a:srgbClr val="8B5CF6">
                  <a:alpha val="10000"/>
                </a:srgbClr>
              </a:gs>
            </a:gsLst>
            <a:lin ang="2700000" scaled="1"/>
          </a:gradFill>
          <a:ln w="25400">
            <a:solidFill>
              <a:srgbClr val="8B5CF6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628650" y="3886200"/>
            <a:ext cx="17716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Mercado Global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386388" y="386715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42863" y="42863"/>
                </a:moveTo>
                <a:cubicBezTo>
                  <a:pt x="42863" y="31008"/>
                  <a:pt x="33285" y="21431"/>
                  <a:pt x="21431" y="21431"/>
                </a:cubicBezTo>
                <a:cubicBezTo>
                  <a:pt x="9577" y="21431"/>
                  <a:pt x="0" y="31008"/>
                  <a:pt x="0" y="42863"/>
                </a:cubicBezTo>
                <a:lnTo>
                  <a:pt x="0" y="267891"/>
                </a:lnTo>
                <a:cubicBezTo>
                  <a:pt x="0" y="297493"/>
                  <a:pt x="23976" y="321469"/>
                  <a:pt x="53578" y="321469"/>
                </a:cubicBezTo>
                <a:lnTo>
                  <a:pt x="321469" y="321469"/>
                </a:lnTo>
                <a:cubicBezTo>
                  <a:pt x="333323" y="321469"/>
                  <a:pt x="342900" y="311892"/>
                  <a:pt x="342900" y="300038"/>
                </a:cubicBezTo>
                <a:cubicBezTo>
                  <a:pt x="342900" y="288183"/>
                  <a:pt x="333323" y="278606"/>
                  <a:pt x="321469" y="278606"/>
                </a:cubicBezTo>
                <a:lnTo>
                  <a:pt x="53578" y="278606"/>
                </a:lnTo>
                <a:cubicBezTo>
                  <a:pt x="47685" y="278606"/>
                  <a:pt x="42863" y="273784"/>
                  <a:pt x="42863" y="267891"/>
                </a:cubicBezTo>
                <a:lnTo>
                  <a:pt x="42863" y="42863"/>
                </a:lnTo>
                <a:close/>
                <a:moveTo>
                  <a:pt x="315173" y="100861"/>
                </a:moveTo>
                <a:cubicBezTo>
                  <a:pt x="323545" y="92489"/>
                  <a:pt x="323545" y="78894"/>
                  <a:pt x="315173" y="70522"/>
                </a:cubicBezTo>
                <a:cubicBezTo>
                  <a:pt x="306802" y="62151"/>
                  <a:pt x="293206" y="62151"/>
                  <a:pt x="284835" y="70522"/>
                </a:cubicBezTo>
                <a:lnTo>
                  <a:pt x="214313" y="141111"/>
                </a:lnTo>
                <a:lnTo>
                  <a:pt x="175870" y="102736"/>
                </a:lnTo>
                <a:cubicBezTo>
                  <a:pt x="167499" y="94364"/>
                  <a:pt x="153903" y="94364"/>
                  <a:pt x="145532" y="102736"/>
                </a:cubicBezTo>
                <a:lnTo>
                  <a:pt x="81238" y="167030"/>
                </a:lnTo>
                <a:cubicBezTo>
                  <a:pt x="72866" y="175401"/>
                  <a:pt x="72866" y="188997"/>
                  <a:pt x="81238" y="197368"/>
                </a:cubicBezTo>
                <a:cubicBezTo>
                  <a:pt x="89609" y="205740"/>
                  <a:pt x="103205" y="205740"/>
                  <a:pt x="111576" y="197368"/>
                </a:cubicBezTo>
                <a:lnTo>
                  <a:pt x="160734" y="148210"/>
                </a:lnTo>
                <a:lnTo>
                  <a:pt x="199177" y="186653"/>
                </a:lnTo>
                <a:cubicBezTo>
                  <a:pt x="207548" y="195024"/>
                  <a:pt x="221144" y="195024"/>
                  <a:pt x="229515" y="186653"/>
                </a:cubicBezTo>
                <a:lnTo>
                  <a:pt x="315240" y="100928"/>
                </a:ln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3" name="Text 11"/>
          <p:cNvSpPr/>
          <p:nvPr/>
        </p:nvSpPr>
        <p:spPr>
          <a:xfrm>
            <a:off x="628650" y="4324350"/>
            <a:ext cx="21717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5400" b="1" dirty="0">
                <a:solidFill>
                  <a:srgbClr val="8B5CF6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$8.5B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2572861" y="4686300"/>
            <a:ext cx="18192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E2E8F0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proyectado 2026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628650" y="5124450"/>
            <a:ext cx="52292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Mercado global de herramientas de programación asistida por IA.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6181725" y="1190625"/>
            <a:ext cx="5619750" cy="2038350"/>
          </a:xfrm>
          <a:custGeom>
            <a:avLst/>
            <a:gdLst/>
            <a:ahLst/>
            <a:cxnLst/>
            <a:rect l="l" t="t" r="r" b="b"/>
            <a:pathLst>
              <a:path w="5619750" h="2038350">
                <a:moveTo>
                  <a:pt x="76194" y="0"/>
                </a:moveTo>
                <a:lnTo>
                  <a:pt x="5543556" y="0"/>
                </a:lnTo>
                <a:cubicBezTo>
                  <a:pt x="5585637" y="0"/>
                  <a:pt x="5619750" y="34113"/>
                  <a:pt x="5619750" y="76194"/>
                </a:cubicBezTo>
                <a:lnTo>
                  <a:pt x="5619750" y="1962156"/>
                </a:lnTo>
                <a:cubicBezTo>
                  <a:pt x="5619750" y="2004237"/>
                  <a:pt x="5585637" y="2038350"/>
                  <a:pt x="5543556" y="2038350"/>
                </a:cubicBezTo>
                <a:lnTo>
                  <a:pt x="76194" y="2038350"/>
                </a:lnTo>
                <a:cubicBezTo>
                  <a:pt x="34113" y="2038350"/>
                  <a:pt x="0" y="2004237"/>
                  <a:pt x="0" y="1962156"/>
                </a:cubicBezTo>
                <a:lnTo>
                  <a:pt x="0" y="76194"/>
                </a:lnTo>
                <a:cubicBezTo>
                  <a:pt x="0" y="34113"/>
                  <a:pt x="34113" y="0"/>
                  <a:pt x="76194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30000"/>
                </a:srgbClr>
              </a:gs>
              <a:gs pos="100000">
                <a:srgbClr val="00F0FF">
                  <a:alpha val="10000"/>
                </a:srgbClr>
              </a:gs>
            </a:gsLst>
            <a:lin ang="2700000" scaled="1"/>
          </a:gradFill>
          <a:ln w="25400">
            <a:solidFill>
              <a:srgbClr val="00F0FF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6419850" y="1447800"/>
            <a:ext cx="27051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Reconocimiento Cultural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11199019" y="1428750"/>
            <a:ext cx="300038" cy="342900"/>
          </a:xfrm>
          <a:custGeom>
            <a:avLst/>
            <a:gdLst/>
            <a:ahLst/>
            <a:cxnLst/>
            <a:rect l="l" t="t" r="r" b="b"/>
            <a:pathLst>
              <a:path w="300038" h="342900">
                <a:moveTo>
                  <a:pt x="164686" y="-17346"/>
                </a:moveTo>
                <a:cubicBezTo>
                  <a:pt x="155711" y="-22838"/>
                  <a:pt x="144393" y="-22838"/>
                  <a:pt x="135419" y="-17346"/>
                </a:cubicBezTo>
                <a:cubicBezTo>
                  <a:pt x="119077" y="-7367"/>
                  <a:pt x="108965" y="-4688"/>
                  <a:pt x="89810" y="-5090"/>
                </a:cubicBezTo>
                <a:cubicBezTo>
                  <a:pt x="79296" y="-5358"/>
                  <a:pt x="69518" y="335"/>
                  <a:pt x="64428" y="9577"/>
                </a:cubicBezTo>
                <a:cubicBezTo>
                  <a:pt x="55252" y="26387"/>
                  <a:pt x="47818" y="33821"/>
                  <a:pt x="31008" y="42996"/>
                </a:cubicBezTo>
                <a:cubicBezTo>
                  <a:pt x="21766" y="48019"/>
                  <a:pt x="16140" y="57864"/>
                  <a:pt x="16341" y="68379"/>
                </a:cubicBezTo>
                <a:cubicBezTo>
                  <a:pt x="16810" y="87533"/>
                  <a:pt x="14064" y="97646"/>
                  <a:pt x="4085" y="113987"/>
                </a:cubicBezTo>
                <a:cubicBezTo>
                  <a:pt x="-1406" y="122962"/>
                  <a:pt x="-1406" y="134280"/>
                  <a:pt x="4085" y="143255"/>
                </a:cubicBezTo>
                <a:cubicBezTo>
                  <a:pt x="14064" y="159596"/>
                  <a:pt x="16743" y="169709"/>
                  <a:pt x="16341" y="188863"/>
                </a:cubicBezTo>
                <a:cubicBezTo>
                  <a:pt x="16073" y="199378"/>
                  <a:pt x="21766" y="209156"/>
                  <a:pt x="31008" y="214246"/>
                </a:cubicBezTo>
                <a:cubicBezTo>
                  <a:pt x="45809" y="222349"/>
                  <a:pt x="53310" y="229046"/>
                  <a:pt x="61213" y="242039"/>
                </a:cubicBezTo>
                <a:lnTo>
                  <a:pt x="28597" y="307070"/>
                </a:lnTo>
                <a:cubicBezTo>
                  <a:pt x="24646" y="315039"/>
                  <a:pt x="27861" y="324683"/>
                  <a:pt x="35763" y="328635"/>
                </a:cubicBezTo>
                <a:lnTo>
                  <a:pt x="93360" y="357433"/>
                </a:lnTo>
                <a:cubicBezTo>
                  <a:pt x="101062" y="361251"/>
                  <a:pt x="110438" y="358371"/>
                  <a:pt x="114590" y="350870"/>
                </a:cubicBezTo>
                <a:lnTo>
                  <a:pt x="149952" y="287179"/>
                </a:lnTo>
                <a:lnTo>
                  <a:pt x="185313" y="350870"/>
                </a:lnTo>
                <a:cubicBezTo>
                  <a:pt x="189466" y="358371"/>
                  <a:pt x="198842" y="361317"/>
                  <a:pt x="206544" y="357433"/>
                </a:cubicBezTo>
                <a:lnTo>
                  <a:pt x="264140" y="328635"/>
                </a:lnTo>
                <a:cubicBezTo>
                  <a:pt x="272110" y="324683"/>
                  <a:pt x="275325" y="315039"/>
                  <a:pt x="271306" y="307070"/>
                </a:cubicBezTo>
                <a:lnTo>
                  <a:pt x="238758" y="241972"/>
                </a:lnTo>
                <a:cubicBezTo>
                  <a:pt x="246593" y="228980"/>
                  <a:pt x="254161" y="222282"/>
                  <a:pt x="268962" y="214179"/>
                </a:cubicBezTo>
                <a:cubicBezTo>
                  <a:pt x="278204" y="209156"/>
                  <a:pt x="283830" y="199311"/>
                  <a:pt x="283629" y="188796"/>
                </a:cubicBezTo>
                <a:cubicBezTo>
                  <a:pt x="283160" y="169642"/>
                  <a:pt x="285906" y="159529"/>
                  <a:pt x="295885" y="143188"/>
                </a:cubicBezTo>
                <a:cubicBezTo>
                  <a:pt x="301377" y="134213"/>
                  <a:pt x="301377" y="122895"/>
                  <a:pt x="295885" y="113920"/>
                </a:cubicBezTo>
                <a:cubicBezTo>
                  <a:pt x="285906" y="97579"/>
                  <a:pt x="283227" y="87466"/>
                  <a:pt x="283629" y="68312"/>
                </a:cubicBezTo>
                <a:cubicBezTo>
                  <a:pt x="283897" y="57797"/>
                  <a:pt x="278204" y="48019"/>
                  <a:pt x="268962" y="42929"/>
                </a:cubicBezTo>
                <a:cubicBezTo>
                  <a:pt x="252152" y="33754"/>
                  <a:pt x="244718" y="26320"/>
                  <a:pt x="235543" y="9510"/>
                </a:cubicBezTo>
                <a:cubicBezTo>
                  <a:pt x="230520" y="268"/>
                  <a:pt x="220675" y="-5358"/>
                  <a:pt x="210160" y="-5157"/>
                </a:cubicBezTo>
                <a:cubicBezTo>
                  <a:pt x="191006" y="-4688"/>
                  <a:pt x="180893" y="-7434"/>
                  <a:pt x="164552" y="-17413"/>
                </a:cubicBezTo>
                <a:close/>
                <a:moveTo>
                  <a:pt x="150019" y="64294"/>
                </a:moveTo>
                <a:cubicBezTo>
                  <a:pt x="185503" y="64294"/>
                  <a:pt x="214313" y="93103"/>
                  <a:pt x="214313" y="128588"/>
                </a:cubicBezTo>
                <a:cubicBezTo>
                  <a:pt x="214313" y="164072"/>
                  <a:pt x="185503" y="192881"/>
                  <a:pt x="150019" y="192881"/>
                </a:cubicBezTo>
                <a:cubicBezTo>
                  <a:pt x="114534" y="192881"/>
                  <a:pt x="85725" y="164072"/>
                  <a:pt x="85725" y="128588"/>
                </a:cubicBezTo>
                <a:cubicBezTo>
                  <a:pt x="85725" y="93103"/>
                  <a:pt x="114534" y="64294"/>
                  <a:pt x="150019" y="64294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19" name="Text 17"/>
          <p:cNvSpPr/>
          <p:nvPr/>
        </p:nvSpPr>
        <p:spPr>
          <a:xfrm>
            <a:off x="6419850" y="1885950"/>
            <a:ext cx="3600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00F0F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Palabra del Año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6419850" y="2457450"/>
            <a:ext cx="5229225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Collins English Dictionary nombró "vibe coding" como la Palabra del Año 2025.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6181725" y="3400425"/>
            <a:ext cx="5619750" cy="2647950"/>
          </a:xfrm>
          <a:custGeom>
            <a:avLst/>
            <a:gdLst/>
            <a:ahLst/>
            <a:cxnLst/>
            <a:rect l="l" t="t" r="r" b="b"/>
            <a:pathLst>
              <a:path w="5619750" h="2647950">
                <a:moveTo>
                  <a:pt x="76208" y="0"/>
                </a:moveTo>
                <a:lnTo>
                  <a:pt x="5543542" y="0"/>
                </a:lnTo>
                <a:cubicBezTo>
                  <a:pt x="5585602" y="0"/>
                  <a:pt x="5619750" y="34148"/>
                  <a:pt x="5619750" y="76208"/>
                </a:cubicBezTo>
                <a:lnTo>
                  <a:pt x="5619750" y="2571742"/>
                </a:lnTo>
                <a:cubicBezTo>
                  <a:pt x="5619750" y="2613831"/>
                  <a:pt x="5585631" y="2647950"/>
                  <a:pt x="5543542" y="2647950"/>
                </a:cubicBezTo>
                <a:lnTo>
                  <a:pt x="76208" y="2647950"/>
                </a:lnTo>
                <a:cubicBezTo>
                  <a:pt x="34119" y="2647950"/>
                  <a:pt x="0" y="2613831"/>
                  <a:pt x="0" y="2571742"/>
                </a:cubicBezTo>
                <a:lnTo>
                  <a:pt x="0" y="76208"/>
                </a:lnTo>
                <a:cubicBezTo>
                  <a:pt x="0" y="34148"/>
                  <a:pt x="34148" y="0"/>
                  <a:pt x="76208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8B5CF6">
                  <a:alpha val="20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6419850" y="3638550"/>
            <a:ext cx="52578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E2E8F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Evolución Rápida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6448425" y="41338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57150" y="142875"/>
                </a:moveTo>
                <a:lnTo>
                  <a:pt x="10939" y="142875"/>
                </a:lnTo>
                <a:cubicBezTo>
                  <a:pt x="-179" y="142875"/>
                  <a:pt x="-7010" y="130775"/>
                  <a:pt x="-1295" y="121221"/>
                </a:cubicBezTo>
                <a:lnTo>
                  <a:pt x="22324" y="81841"/>
                </a:lnTo>
                <a:cubicBezTo>
                  <a:pt x="26209" y="75367"/>
                  <a:pt x="33174" y="71438"/>
                  <a:pt x="40719" y="71438"/>
                </a:cubicBezTo>
                <a:lnTo>
                  <a:pt x="83135" y="71438"/>
                </a:lnTo>
                <a:cubicBezTo>
                  <a:pt x="117113" y="13886"/>
                  <a:pt x="167789" y="10984"/>
                  <a:pt x="201677" y="15939"/>
                </a:cubicBezTo>
                <a:cubicBezTo>
                  <a:pt x="207392" y="16788"/>
                  <a:pt x="211857" y="21253"/>
                  <a:pt x="212661" y="26923"/>
                </a:cubicBezTo>
                <a:cubicBezTo>
                  <a:pt x="217616" y="60811"/>
                  <a:pt x="214714" y="111487"/>
                  <a:pt x="157163" y="145465"/>
                </a:cubicBezTo>
                <a:lnTo>
                  <a:pt x="157163" y="187881"/>
                </a:lnTo>
                <a:cubicBezTo>
                  <a:pt x="157163" y="195426"/>
                  <a:pt x="153233" y="202391"/>
                  <a:pt x="146759" y="206276"/>
                </a:cubicBezTo>
                <a:lnTo>
                  <a:pt x="107379" y="229895"/>
                </a:lnTo>
                <a:cubicBezTo>
                  <a:pt x="97869" y="235610"/>
                  <a:pt x="85725" y="228734"/>
                  <a:pt x="85725" y="217661"/>
                </a:cubicBezTo>
                <a:lnTo>
                  <a:pt x="85725" y="171450"/>
                </a:lnTo>
                <a:cubicBezTo>
                  <a:pt x="85725" y="155689"/>
                  <a:pt x="72911" y="142875"/>
                  <a:pt x="57150" y="142875"/>
                </a:cubicBezTo>
                <a:lnTo>
                  <a:pt x="57105" y="142875"/>
                </a:lnTo>
                <a:close/>
                <a:moveTo>
                  <a:pt x="178594" y="71438"/>
                </a:moveTo>
                <a:cubicBezTo>
                  <a:pt x="178594" y="59609"/>
                  <a:pt x="168991" y="50006"/>
                  <a:pt x="157163" y="50006"/>
                </a:cubicBezTo>
                <a:cubicBezTo>
                  <a:pt x="145334" y="50006"/>
                  <a:pt x="135731" y="59609"/>
                  <a:pt x="135731" y="71438"/>
                </a:cubicBezTo>
                <a:cubicBezTo>
                  <a:pt x="135731" y="83266"/>
                  <a:pt x="145334" y="92869"/>
                  <a:pt x="157163" y="92869"/>
                </a:cubicBezTo>
                <a:cubicBezTo>
                  <a:pt x="168991" y="92869"/>
                  <a:pt x="178594" y="83266"/>
                  <a:pt x="178594" y="71438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24" name="Text 22"/>
          <p:cNvSpPr/>
          <p:nvPr/>
        </p:nvSpPr>
        <p:spPr>
          <a:xfrm>
            <a:off x="6819900" y="4095750"/>
            <a:ext cx="28765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 experimento a metodología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6819900" y="4362450"/>
            <a:ext cx="28670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En 18 meses pasó de curiosidad a estándar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6477000" y="4743450"/>
            <a:ext cx="171450" cy="228600"/>
          </a:xfrm>
          <a:custGeom>
            <a:avLst/>
            <a:gdLst/>
            <a:ahLst/>
            <a:cxnLst/>
            <a:rect l="l" t="t" r="r" b="b"/>
            <a:pathLst>
              <a:path w="171450" h="228600">
                <a:moveTo>
                  <a:pt x="28575" y="0"/>
                </a:moveTo>
                <a:cubicBezTo>
                  <a:pt x="12814" y="0"/>
                  <a:pt x="0" y="12814"/>
                  <a:pt x="0" y="28575"/>
                </a:cubicBezTo>
                <a:lnTo>
                  <a:pt x="0" y="200025"/>
                </a:lnTo>
                <a:cubicBezTo>
                  <a:pt x="0" y="215786"/>
                  <a:pt x="12814" y="228600"/>
                  <a:pt x="28575" y="228600"/>
                </a:cubicBezTo>
                <a:lnTo>
                  <a:pt x="142875" y="228600"/>
                </a:lnTo>
                <a:cubicBezTo>
                  <a:pt x="158636" y="228600"/>
                  <a:pt x="171450" y="215786"/>
                  <a:pt x="171450" y="200025"/>
                </a:cubicBezTo>
                <a:lnTo>
                  <a:pt x="171450" y="28575"/>
                </a:lnTo>
                <a:cubicBezTo>
                  <a:pt x="171450" y="12814"/>
                  <a:pt x="158636" y="0"/>
                  <a:pt x="142875" y="0"/>
                </a:cubicBezTo>
                <a:lnTo>
                  <a:pt x="28575" y="0"/>
                </a:lnTo>
                <a:close/>
                <a:moveTo>
                  <a:pt x="78581" y="157163"/>
                </a:moveTo>
                <a:lnTo>
                  <a:pt x="92869" y="157163"/>
                </a:lnTo>
                <a:cubicBezTo>
                  <a:pt x="100772" y="157163"/>
                  <a:pt x="107156" y="163547"/>
                  <a:pt x="107156" y="171450"/>
                </a:cubicBezTo>
                <a:lnTo>
                  <a:pt x="107156" y="207169"/>
                </a:lnTo>
                <a:lnTo>
                  <a:pt x="64294" y="207169"/>
                </a:lnTo>
                <a:lnTo>
                  <a:pt x="64294" y="171450"/>
                </a:lnTo>
                <a:cubicBezTo>
                  <a:pt x="64294" y="163547"/>
                  <a:pt x="70678" y="157163"/>
                  <a:pt x="78581" y="157163"/>
                </a:cubicBezTo>
                <a:close/>
                <a:moveTo>
                  <a:pt x="42863" y="50006"/>
                </a:moveTo>
                <a:cubicBezTo>
                  <a:pt x="42863" y="46077"/>
                  <a:pt x="46077" y="42863"/>
                  <a:pt x="50006" y="42863"/>
                </a:cubicBezTo>
                <a:lnTo>
                  <a:pt x="64294" y="42863"/>
                </a:lnTo>
                <a:cubicBezTo>
                  <a:pt x="68223" y="42863"/>
                  <a:pt x="71438" y="46077"/>
                  <a:pt x="71438" y="50006"/>
                </a:cubicBezTo>
                <a:lnTo>
                  <a:pt x="71438" y="64294"/>
                </a:lnTo>
                <a:cubicBezTo>
                  <a:pt x="71438" y="68223"/>
                  <a:pt x="68223" y="71438"/>
                  <a:pt x="64294" y="71438"/>
                </a:cubicBezTo>
                <a:lnTo>
                  <a:pt x="50006" y="71438"/>
                </a:lnTo>
                <a:cubicBezTo>
                  <a:pt x="46077" y="71438"/>
                  <a:pt x="42863" y="68223"/>
                  <a:pt x="42863" y="64294"/>
                </a:cubicBezTo>
                <a:lnTo>
                  <a:pt x="42863" y="50006"/>
                </a:lnTo>
                <a:close/>
                <a:moveTo>
                  <a:pt x="107156" y="42863"/>
                </a:moveTo>
                <a:lnTo>
                  <a:pt x="121444" y="42863"/>
                </a:lnTo>
                <a:cubicBezTo>
                  <a:pt x="125373" y="42863"/>
                  <a:pt x="128588" y="46077"/>
                  <a:pt x="128588" y="50006"/>
                </a:cubicBezTo>
                <a:lnTo>
                  <a:pt x="128588" y="64294"/>
                </a:lnTo>
                <a:cubicBezTo>
                  <a:pt x="128588" y="68223"/>
                  <a:pt x="125373" y="71438"/>
                  <a:pt x="121444" y="71438"/>
                </a:cubicBezTo>
                <a:lnTo>
                  <a:pt x="107156" y="71438"/>
                </a:lnTo>
                <a:cubicBezTo>
                  <a:pt x="103227" y="71438"/>
                  <a:pt x="100013" y="68223"/>
                  <a:pt x="100013" y="64294"/>
                </a:cubicBezTo>
                <a:lnTo>
                  <a:pt x="100013" y="50006"/>
                </a:lnTo>
                <a:cubicBezTo>
                  <a:pt x="100013" y="46077"/>
                  <a:pt x="103227" y="42863"/>
                  <a:pt x="107156" y="42863"/>
                </a:cubicBezTo>
                <a:close/>
                <a:moveTo>
                  <a:pt x="42863" y="107156"/>
                </a:moveTo>
                <a:cubicBezTo>
                  <a:pt x="42863" y="103227"/>
                  <a:pt x="46077" y="100013"/>
                  <a:pt x="50006" y="100013"/>
                </a:cubicBezTo>
                <a:lnTo>
                  <a:pt x="64294" y="100013"/>
                </a:lnTo>
                <a:cubicBezTo>
                  <a:pt x="68223" y="100013"/>
                  <a:pt x="71438" y="103227"/>
                  <a:pt x="71438" y="107156"/>
                </a:cubicBezTo>
                <a:lnTo>
                  <a:pt x="71438" y="121444"/>
                </a:lnTo>
                <a:cubicBezTo>
                  <a:pt x="71438" y="125373"/>
                  <a:pt x="68223" y="128588"/>
                  <a:pt x="64294" y="128588"/>
                </a:cubicBezTo>
                <a:lnTo>
                  <a:pt x="50006" y="128588"/>
                </a:lnTo>
                <a:cubicBezTo>
                  <a:pt x="46077" y="128588"/>
                  <a:pt x="42863" y="125373"/>
                  <a:pt x="42863" y="121444"/>
                </a:cubicBezTo>
                <a:lnTo>
                  <a:pt x="42863" y="107156"/>
                </a:lnTo>
                <a:close/>
                <a:moveTo>
                  <a:pt x="107156" y="100013"/>
                </a:moveTo>
                <a:lnTo>
                  <a:pt x="121444" y="100013"/>
                </a:lnTo>
                <a:cubicBezTo>
                  <a:pt x="125373" y="100013"/>
                  <a:pt x="128588" y="103227"/>
                  <a:pt x="128588" y="107156"/>
                </a:cubicBezTo>
                <a:lnTo>
                  <a:pt x="128588" y="121444"/>
                </a:lnTo>
                <a:cubicBezTo>
                  <a:pt x="128588" y="125373"/>
                  <a:pt x="125373" y="128588"/>
                  <a:pt x="121444" y="128588"/>
                </a:cubicBezTo>
                <a:lnTo>
                  <a:pt x="107156" y="128588"/>
                </a:lnTo>
                <a:cubicBezTo>
                  <a:pt x="103227" y="128588"/>
                  <a:pt x="100013" y="125373"/>
                  <a:pt x="100013" y="121444"/>
                </a:cubicBezTo>
                <a:lnTo>
                  <a:pt x="100013" y="107156"/>
                </a:lnTo>
                <a:cubicBezTo>
                  <a:pt x="100013" y="103227"/>
                  <a:pt x="103227" y="100013"/>
                  <a:pt x="107156" y="100013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27" name="Text 25"/>
          <p:cNvSpPr/>
          <p:nvPr/>
        </p:nvSpPr>
        <p:spPr>
          <a:xfrm>
            <a:off x="6819900" y="4705350"/>
            <a:ext cx="30384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Adopción empresarial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6819900" y="4972050"/>
            <a:ext cx="30289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Empresas y startups lo adoptan formalmente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6434138" y="5353050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21431" y="87422"/>
                </a:moveTo>
                <a:lnTo>
                  <a:pt x="114836" y="125864"/>
                </a:lnTo>
                <a:cubicBezTo>
                  <a:pt x="119211" y="127650"/>
                  <a:pt x="123855" y="128588"/>
                  <a:pt x="128588" y="128588"/>
                </a:cubicBezTo>
                <a:cubicBezTo>
                  <a:pt x="133320" y="128588"/>
                  <a:pt x="137964" y="127650"/>
                  <a:pt x="142339" y="125864"/>
                </a:cubicBezTo>
                <a:lnTo>
                  <a:pt x="250567" y="81305"/>
                </a:lnTo>
                <a:cubicBezTo>
                  <a:pt x="254585" y="79653"/>
                  <a:pt x="257175" y="75768"/>
                  <a:pt x="257175" y="71437"/>
                </a:cubicBezTo>
                <a:cubicBezTo>
                  <a:pt x="257175" y="67107"/>
                  <a:pt x="254585" y="63222"/>
                  <a:pt x="250567" y="61570"/>
                </a:cubicBezTo>
                <a:lnTo>
                  <a:pt x="142339" y="17011"/>
                </a:lnTo>
                <a:cubicBezTo>
                  <a:pt x="137964" y="15225"/>
                  <a:pt x="133320" y="14288"/>
                  <a:pt x="128588" y="14288"/>
                </a:cubicBezTo>
                <a:cubicBezTo>
                  <a:pt x="123855" y="14288"/>
                  <a:pt x="119211" y="15225"/>
                  <a:pt x="114836" y="17011"/>
                </a:cubicBezTo>
                <a:lnTo>
                  <a:pt x="6608" y="61570"/>
                </a:lnTo>
                <a:cubicBezTo>
                  <a:pt x="2590" y="63222"/>
                  <a:pt x="0" y="67107"/>
                  <a:pt x="0" y="71438"/>
                </a:cubicBezTo>
                <a:lnTo>
                  <a:pt x="0" y="203597"/>
                </a:lnTo>
                <a:cubicBezTo>
                  <a:pt x="0" y="209535"/>
                  <a:pt x="4777" y="214313"/>
                  <a:pt x="10716" y="214313"/>
                </a:cubicBezTo>
                <a:cubicBezTo>
                  <a:pt x="16654" y="214313"/>
                  <a:pt x="21431" y="209535"/>
                  <a:pt x="21431" y="203597"/>
                </a:cubicBezTo>
                <a:lnTo>
                  <a:pt x="21431" y="87422"/>
                </a:lnTo>
                <a:close/>
                <a:moveTo>
                  <a:pt x="42863" y="119435"/>
                </a:moveTo>
                <a:lnTo>
                  <a:pt x="42863" y="171450"/>
                </a:lnTo>
                <a:cubicBezTo>
                  <a:pt x="42863" y="195114"/>
                  <a:pt x="81260" y="214313"/>
                  <a:pt x="128588" y="214313"/>
                </a:cubicBezTo>
                <a:cubicBezTo>
                  <a:pt x="175915" y="214313"/>
                  <a:pt x="214313" y="195114"/>
                  <a:pt x="214313" y="171450"/>
                </a:cubicBezTo>
                <a:lnTo>
                  <a:pt x="214313" y="119390"/>
                </a:lnTo>
                <a:lnTo>
                  <a:pt x="150510" y="145688"/>
                </a:lnTo>
                <a:cubicBezTo>
                  <a:pt x="143545" y="148545"/>
                  <a:pt x="136133" y="150019"/>
                  <a:pt x="128588" y="150019"/>
                </a:cubicBezTo>
                <a:cubicBezTo>
                  <a:pt x="121042" y="150019"/>
                  <a:pt x="113630" y="148545"/>
                  <a:pt x="106665" y="145688"/>
                </a:cubicBezTo>
                <a:lnTo>
                  <a:pt x="42863" y="119390"/>
                </a:ln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30" name="Text 28"/>
          <p:cNvSpPr/>
          <p:nvPr/>
        </p:nvSpPr>
        <p:spPr>
          <a:xfrm>
            <a:off x="6819900" y="5314950"/>
            <a:ext cx="30289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Educación y comunidades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6819900" y="5581650"/>
            <a:ext cx="30194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2E8F0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Cursos, bootcamps, comunidades dedicadas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A0A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73701" y="373701"/>
            <a:ext cx="11509995" cy="1868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30" b="1" spc="51" kern="0" dirty="0">
                <a:solidFill>
                  <a:srgbClr val="33FF0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CASOS PRÁCTICOS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73701" y="635292"/>
            <a:ext cx="11612763" cy="3737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648" b="1" dirty="0">
                <a:solidFill>
                  <a:srgbClr val="E2E8F0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Aplicaciones y Casos de Uso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83044" y="1167816"/>
            <a:ext cx="2756046" cy="2896184"/>
          </a:xfrm>
          <a:custGeom>
            <a:avLst/>
            <a:gdLst/>
            <a:ahLst/>
            <a:cxnLst/>
            <a:rect l="l" t="t" r="r" b="b"/>
            <a:pathLst>
              <a:path w="2756046" h="2896184">
                <a:moveTo>
                  <a:pt x="74744" y="0"/>
                </a:moveTo>
                <a:lnTo>
                  <a:pt x="2681302" y="0"/>
                </a:lnTo>
                <a:cubicBezTo>
                  <a:pt x="2722582" y="0"/>
                  <a:pt x="2756046" y="33464"/>
                  <a:pt x="2756046" y="74744"/>
                </a:cubicBezTo>
                <a:lnTo>
                  <a:pt x="2756046" y="2821440"/>
                </a:lnTo>
                <a:cubicBezTo>
                  <a:pt x="2756046" y="2862720"/>
                  <a:pt x="2722582" y="2896184"/>
                  <a:pt x="2681302" y="2896184"/>
                </a:cubicBezTo>
                <a:lnTo>
                  <a:pt x="74744" y="2896184"/>
                </a:lnTo>
                <a:cubicBezTo>
                  <a:pt x="33464" y="2896184"/>
                  <a:pt x="0" y="2862720"/>
                  <a:pt x="0" y="2821440"/>
                </a:cubicBezTo>
                <a:lnTo>
                  <a:pt x="0" y="74744"/>
                </a:lnTo>
                <a:cubicBezTo>
                  <a:pt x="0" y="33464"/>
                  <a:pt x="33464" y="0"/>
                  <a:pt x="74744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1463040" y="1326639"/>
            <a:ext cx="597922" cy="597922"/>
          </a:xfrm>
          <a:custGeom>
            <a:avLst/>
            <a:gdLst/>
            <a:ahLst/>
            <a:cxnLst/>
            <a:rect l="l" t="t" r="r" b="b"/>
            <a:pathLst>
              <a:path w="597922" h="597922">
                <a:moveTo>
                  <a:pt x="298961" y="0"/>
                </a:moveTo>
                <a:lnTo>
                  <a:pt x="298961" y="0"/>
                </a:lnTo>
                <a:cubicBezTo>
                  <a:pt x="463962" y="0"/>
                  <a:pt x="597922" y="133960"/>
                  <a:pt x="597922" y="298961"/>
                </a:cubicBezTo>
                <a:lnTo>
                  <a:pt x="597922" y="298961"/>
                </a:lnTo>
                <a:cubicBezTo>
                  <a:pt x="597922" y="463962"/>
                  <a:pt x="463962" y="597922"/>
                  <a:pt x="298961" y="597922"/>
                </a:cubicBezTo>
                <a:lnTo>
                  <a:pt x="298961" y="597922"/>
                </a:lnTo>
                <a:cubicBezTo>
                  <a:pt x="133960" y="597922"/>
                  <a:pt x="0" y="463962"/>
                  <a:pt x="0" y="298961"/>
                </a:cubicBezTo>
                <a:lnTo>
                  <a:pt x="0" y="298961"/>
                </a:lnTo>
                <a:cubicBezTo>
                  <a:pt x="0" y="133960"/>
                  <a:pt x="133960" y="0"/>
                  <a:pt x="298961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6" name="Shape 4"/>
          <p:cNvSpPr/>
          <p:nvPr/>
        </p:nvSpPr>
        <p:spPr>
          <a:xfrm>
            <a:off x="1624199" y="1485462"/>
            <a:ext cx="280276" cy="280276"/>
          </a:xfrm>
          <a:custGeom>
            <a:avLst/>
            <a:gdLst/>
            <a:ahLst/>
            <a:cxnLst/>
            <a:rect l="l" t="t" r="r" b="b"/>
            <a:pathLst>
              <a:path w="280276" h="280276">
                <a:moveTo>
                  <a:pt x="70069" y="175172"/>
                </a:moveTo>
                <a:lnTo>
                  <a:pt x="13412" y="175172"/>
                </a:lnTo>
                <a:cubicBezTo>
                  <a:pt x="-219" y="175172"/>
                  <a:pt x="-8594" y="160338"/>
                  <a:pt x="-1587" y="148623"/>
                </a:cubicBezTo>
                <a:lnTo>
                  <a:pt x="27371" y="100341"/>
                </a:lnTo>
                <a:cubicBezTo>
                  <a:pt x="32133" y="92403"/>
                  <a:pt x="40673" y="87586"/>
                  <a:pt x="49924" y="87586"/>
                </a:cubicBezTo>
                <a:lnTo>
                  <a:pt x="101928" y="87586"/>
                </a:lnTo>
                <a:cubicBezTo>
                  <a:pt x="143587" y="17025"/>
                  <a:pt x="205718" y="13466"/>
                  <a:pt x="247267" y="19543"/>
                </a:cubicBezTo>
                <a:cubicBezTo>
                  <a:pt x="254274" y="20583"/>
                  <a:pt x="259748" y="26057"/>
                  <a:pt x="260733" y="33009"/>
                </a:cubicBezTo>
                <a:cubicBezTo>
                  <a:pt x="266809" y="74558"/>
                  <a:pt x="263251" y="136689"/>
                  <a:pt x="192690" y="178347"/>
                </a:cubicBezTo>
                <a:lnTo>
                  <a:pt x="192690" y="230352"/>
                </a:lnTo>
                <a:cubicBezTo>
                  <a:pt x="192690" y="239603"/>
                  <a:pt x="187872" y="248143"/>
                  <a:pt x="179935" y="252905"/>
                </a:cubicBezTo>
                <a:lnTo>
                  <a:pt x="131653" y="281863"/>
                </a:lnTo>
                <a:cubicBezTo>
                  <a:pt x="119993" y="288870"/>
                  <a:pt x="105103" y="280440"/>
                  <a:pt x="105103" y="266864"/>
                </a:cubicBezTo>
                <a:lnTo>
                  <a:pt x="105103" y="210207"/>
                </a:lnTo>
                <a:cubicBezTo>
                  <a:pt x="105103" y="190883"/>
                  <a:pt x="89393" y="175172"/>
                  <a:pt x="70069" y="175172"/>
                </a:cubicBezTo>
                <a:lnTo>
                  <a:pt x="70014" y="175172"/>
                </a:lnTo>
                <a:close/>
                <a:moveTo>
                  <a:pt x="218966" y="87586"/>
                </a:moveTo>
                <a:cubicBezTo>
                  <a:pt x="218966" y="73084"/>
                  <a:pt x="207192" y="61310"/>
                  <a:pt x="192690" y="61310"/>
                </a:cubicBezTo>
                <a:cubicBezTo>
                  <a:pt x="178188" y="61310"/>
                  <a:pt x="166414" y="73084"/>
                  <a:pt x="166414" y="87586"/>
                </a:cubicBezTo>
                <a:cubicBezTo>
                  <a:pt x="166414" y="102088"/>
                  <a:pt x="178188" y="113862"/>
                  <a:pt x="192690" y="113862"/>
                </a:cubicBezTo>
                <a:cubicBezTo>
                  <a:pt x="207192" y="113862"/>
                  <a:pt x="218966" y="102088"/>
                  <a:pt x="218966" y="87586"/>
                </a:cubicBezTo>
                <a:close/>
              </a:path>
            </a:pathLst>
          </a:custGeom>
          <a:solidFill>
            <a:srgbClr val="0A0A0F"/>
          </a:solidFill>
          <a:ln/>
        </p:spPr>
      </p:sp>
      <p:sp>
        <p:nvSpPr>
          <p:cNvPr id="7" name="Text 5"/>
          <p:cNvSpPr/>
          <p:nvPr/>
        </p:nvSpPr>
        <p:spPr>
          <a:xfrm>
            <a:off x="495154" y="2036671"/>
            <a:ext cx="2531825" cy="2615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71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Prototipado Rápido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04497" y="2410372"/>
            <a:ext cx="2513140" cy="9716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177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Crear prototipos funcionales de productos y funcionalidades en </a:t>
            </a:r>
            <a:pPr algn="ctr">
              <a:lnSpc>
                <a:spcPct val="140000"/>
              </a:lnSpc>
            </a:pPr>
            <a:r>
              <a:rPr lang="en-US" sz="1177" b="1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minutos/horas</a:t>
            </a:r>
            <a:pPr algn="ctr">
              <a:lnSpc>
                <a:spcPct val="140000"/>
              </a:lnSpc>
            </a:pPr>
            <a:r>
              <a:rPr lang="en-US" sz="1177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en lugar de días/semanas.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541867" y="3494106"/>
            <a:ext cx="2438400" cy="411071"/>
          </a:xfrm>
          <a:custGeom>
            <a:avLst/>
            <a:gdLst/>
            <a:ahLst/>
            <a:cxnLst/>
            <a:rect l="l" t="t" r="r" b="b"/>
            <a:pathLst>
              <a:path w="2438400" h="411071">
                <a:moveTo>
                  <a:pt x="74741" y="0"/>
                </a:moveTo>
                <a:lnTo>
                  <a:pt x="2363659" y="0"/>
                </a:lnTo>
                <a:cubicBezTo>
                  <a:pt x="2404937" y="0"/>
                  <a:pt x="2438400" y="33463"/>
                  <a:pt x="2438400" y="74741"/>
                </a:cubicBezTo>
                <a:lnTo>
                  <a:pt x="2438400" y="336330"/>
                </a:lnTo>
                <a:cubicBezTo>
                  <a:pt x="2438400" y="377609"/>
                  <a:pt x="2404937" y="411071"/>
                  <a:pt x="2363659" y="411071"/>
                </a:cubicBezTo>
                <a:lnTo>
                  <a:pt x="74741" y="411071"/>
                </a:lnTo>
                <a:cubicBezTo>
                  <a:pt x="33463" y="411071"/>
                  <a:pt x="0" y="377609"/>
                  <a:pt x="0" y="336330"/>
                </a:cubicBezTo>
                <a:lnTo>
                  <a:pt x="0" y="74741"/>
                </a:lnTo>
                <a:cubicBezTo>
                  <a:pt x="0" y="33463"/>
                  <a:pt x="33463" y="0"/>
                  <a:pt x="74741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621278" y="3606216"/>
            <a:ext cx="2279577" cy="1868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3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3-5x más rápido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3271909" y="1167816"/>
            <a:ext cx="2756046" cy="2896184"/>
          </a:xfrm>
          <a:custGeom>
            <a:avLst/>
            <a:gdLst/>
            <a:ahLst/>
            <a:cxnLst/>
            <a:rect l="l" t="t" r="r" b="b"/>
            <a:pathLst>
              <a:path w="2756046" h="2896184">
                <a:moveTo>
                  <a:pt x="74744" y="0"/>
                </a:moveTo>
                <a:lnTo>
                  <a:pt x="2681302" y="0"/>
                </a:lnTo>
                <a:cubicBezTo>
                  <a:pt x="2722582" y="0"/>
                  <a:pt x="2756046" y="33464"/>
                  <a:pt x="2756046" y="74744"/>
                </a:cubicBezTo>
                <a:lnTo>
                  <a:pt x="2756046" y="2821440"/>
                </a:lnTo>
                <a:cubicBezTo>
                  <a:pt x="2756046" y="2862720"/>
                  <a:pt x="2722582" y="2896184"/>
                  <a:pt x="2681302" y="2896184"/>
                </a:cubicBezTo>
                <a:lnTo>
                  <a:pt x="74744" y="2896184"/>
                </a:lnTo>
                <a:cubicBezTo>
                  <a:pt x="33464" y="2896184"/>
                  <a:pt x="0" y="2862720"/>
                  <a:pt x="0" y="2821440"/>
                </a:cubicBezTo>
                <a:lnTo>
                  <a:pt x="0" y="74744"/>
                </a:lnTo>
                <a:cubicBezTo>
                  <a:pt x="0" y="33464"/>
                  <a:pt x="33464" y="0"/>
                  <a:pt x="74744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 w="25400">
            <a:solidFill>
              <a:srgbClr val="8B5CF6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4351905" y="1326639"/>
            <a:ext cx="597922" cy="597922"/>
          </a:xfrm>
          <a:custGeom>
            <a:avLst/>
            <a:gdLst/>
            <a:ahLst/>
            <a:cxnLst/>
            <a:rect l="l" t="t" r="r" b="b"/>
            <a:pathLst>
              <a:path w="597922" h="597922">
                <a:moveTo>
                  <a:pt x="298961" y="0"/>
                </a:moveTo>
                <a:lnTo>
                  <a:pt x="298961" y="0"/>
                </a:lnTo>
                <a:cubicBezTo>
                  <a:pt x="463962" y="0"/>
                  <a:pt x="597922" y="133960"/>
                  <a:pt x="597922" y="298961"/>
                </a:cubicBezTo>
                <a:lnTo>
                  <a:pt x="597922" y="298961"/>
                </a:lnTo>
                <a:cubicBezTo>
                  <a:pt x="597922" y="463962"/>
                  <a:pt x="463962" y="597922"/>
                  <a:pt x="298961" y="597922"/>
                </a:cubicBezTo>
                <a:lnTo>
                  <a:pt x="298961" y="597922"/>
                </a:lnTo>
                <a:cubicBezTo>
                  <a:pt x="133960" y="597922"/>
                  <a:pt x="0" y="463962"/>
                  <a:pt x="0" y="298961"/>
                </a:cubicBezTo>
                <a:lnTo>
                  <a:pt x="0" y="298961"/>
                </a:lnTo>
                <a:cubicBezTo>
                  <a:pt x="0" y="133960"/>
                  <a:pt x="133960" y="0"/>
                  <a:pt x="298961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13" name="Shape 11"/>
          <p:cNvSpPr/>
          <p:nvPr/>
        </p:nvSpPr>
        <p:spPr>
          <a:xfrm>
            <a:off x="4478030" y="1485462"/>
            <a:ext cx="350345" cy="280276"/>
          </a:xfrm>
          <a:custGeom>
            <a:avLst/>
            <a:gdLst/>
            <a:ahLst/>
            <a:cxnLst/>
            <a:rect l="l" t="t" r="r" b="b"/>
            <a:pathLst>
              <a:path w="350345" h="280276">
                <a:moveTo>
                  <a:pt x="227669" y="115231"/>
                </a:moveTo>
                <a:cubicBezTo>
                  <a:pt x="234348" y="113424"/>
                  <a:pt x="241355" y="116599"/>
                  <a:pt x="244366" y="122785"/>
                </a:cubicBezTo>
                <a:lnTo>
                  <a:pt x="254547" y="143368"/>
                </a:lnTo>
                <a:cubicBezTo>
                  <a:pt x="260186" y="144134"/>
                  <a:pt x="265715" y="145667"/>
                  <a:pt x="270915" y="147802"/>
                </a:cubicBezTo>
                <a:lnTo>
                  <a:pt x="290075" y="135047"/>
                </a:lnTo>
                <a:cubicBezTo>
                  <a:pt x="295822" y="131215"/>
                  <a:pt x="303431" y="131981"/>
                  <a:pt x="308303" y="136853"/>
                </a:cubicBezTo>
                <a:lnTo>
                  <a:pt x="318814" y="147364"/>
                </a:lnTo>
                <a:cubicBezTo>
                  <a:pt x="323686" y="152236"/>
                  <a:pt x="324452" y="159900"/>
                  <a:pt x="320620" y="165593"/>
                </a:cubicBezTo>
                <a:lnTo>
                  <a:pt x="307866" y="184697"/>
                </a:lnTo>
                <a:cubicBezTo>
                  <a:pt x="308906" y="187270"/>
                  <a:pt x="309836" y="189953"/>
                  <a:pt x="310603" y="192744"/>
                </a:cubicBezTo>
                <a:cubicBezTo>
                  <a:pt x="311369" y="195536"/>
                  <a:pt x="311862" y="198273"/>
                  <a:pt x="312245" y="201065"/>
                </a:cubicBezTo>
                <a:lnTo>
                  <a:pt x="332882" y="211247"/>
                </a:lnTo>
                <a:cubicBezTo>
                  <a:pt x="339068" y="214313"/>
                  <a:pt x="342243" y="221319"/>
                  <a:pt x="340437" y="227943"/>
                </a:cubicBezTo>
                <a:lnTo>
                  <a:pt x="336605" y="242285"/>
                </a:lnTo>
                <a:cubicBezTo>
                  <a:pt x="334798" y="248909"/>
                  <a:pt x="328612" y="253398"/>
                  <a:pt x="321715" y="252960"/>
                </a:cubicBezTo>
                <a:lnTo>
                  <a:pt x="298724" y="251482"/>
                </a:lnTo>
                <a:cubicBezTo>
                  <a:pt x="295275" y="255916"/>
                  <a:pt x="291279" y="260022"/>
                  <a:pt x="286735" y="263525"/>
                </a:cubicBezTo>
                <a:lnTo>
                  <a:pt x="288213" y="286462"/>
                </a:lnTo>
                <a:cubicBezTo>
                  <a:pt x="288651" y="293359"/>
                  <a:pt x="284163" y="299600"/>
                  <a:pt x="277539" y="301351"/>
                </a:cubicBezTo>
                <a:lnTo>
                  <a:pt x="263197" y="305183"/>
                </a:lnTo>
                <a:cubicBezTo>
                  <a:pt x="256518" y="306990"/>
                  <a:pt x="249566" y="303815"/>
                  <a:pt x="246500" y="297629"/>
                </a:cubicBezTo>
                <a:lnTo>
                  <a:pt x="236319" y="277046"/>
                </a:lnTo>
                <a:cubicBezTo>
                  <a:pt x="230680" y="276280"/>
                  <a:pt x="225151" y="274747"/>
                  <a:pt x="219951" y="272612"/>
                </a:cubicBezTo>
                <a:lnTo>
                  <a:pt x="200791" y="285367"/>
                </a:lnTo>
                <a:cubicBezTo>
                  <a:pt x="195044" y="289199"/>
                  <a:pt x="187434" y="288432"/>
                  <a:pt x="182563" y="283560"/>
                </a:cubicBezTo>
                <a:lnTo>
                  <a:pt x="172052" y="273050"/>
                </a:lnTo>
                <a:cubicBezTo>
                  <a:pt x="167180" y="268178"/>
                  <a:pt x="166414" y="260569"/>
                  <a:pt x="170246" y="254821"/>
                </a:cubicBezTo>
                <a:lnTo>
                  <a:pt x="183000" y="235662"/>
                </a:lnTo>
                <a:cubicBezTo>
                  <a:pt x="181960" y="233089"/>
                  <a:pt x="181030" y="230406"/>
                  <a:pt x="180263" y="227615"/>
                </a:cubicBezTo>
                <a:cubicBezTo>
                  <a:pt x="179497" y="224823"/>
                  <a:pt x="179004" y="222031"/>
                  <a:pt x="178621" y="219294"/>
                </a:cubicBezTo>
                <a:lnTo>
                  <a:pt x="157984" y="209112"/>
                </a:lnTo>
                <a:cubicBezTo>
                  <a:pt x="151798" y="206047"/>
                  <a:pt x="148678" y="199040"/>
                  <a:pt x="150429" y="192416"/>
                </a:cubicBezTo>
                <a:lnTo>
                  <a:pt x="154261" y="178074"/>
                </a:lnTo>
                <a:cubicBezTo>
                  <a:pt x="156068" y="171450"/>
                  <a:pt x="162253" y="166961"/>
                  <a:pt x="169151" y="167399"/>
                </a:cubicBezTo>
                <a:lnTo>
                  <a:pt x="192088" y="168877"/>
                </a:lnTo>
                <a:cubicBezTo>
                  <a:pt x="195536" y="164443"/>
                  <a:pt x="199532" y="160338"/>
                  <a:pt x="204076" y="156834"/>
                </a:cubicBezTo>
                <a:lnTo>
                  <a:pt x="202598" y="133952"/>
                </a:lnTo>
                <a:cubicBezTo>
                  <a:pt x="202160" y="127055"/>
                  <a:pt x="206649" y="120814"/>
                  <a:pt x="213272" y="119063"/>
                </a:cubicBezTo>
                <a:lnTo>
                  <a:pt x="227615" y="115231"/>
                </a:lnTo>
                <a:close/>
                <a:moveTo>
                  <a:pt x="245460" y="186121"/>
                </a:moveTo>
                <a:cubicBezTo>
                  <a:pt x="232167" y="186136"/>
                  <a:pt x="221386" y="196941"/>
                  <a:pt x="221402" y="210234"/>
                </a:cubicBezTo>
                <a:cubicBezTo>
                  <a:pt x="221417" y="223528"/>
                  <a:pt x="232222" y="234308"/>
                  <a:pt x="245515" y="234293"/>
                </a:cubicBezTo>
                <a:cubicBezTo>
                  <a:pt x="258809" y="234278"/>
                  <a:pt x="269589" y="223473"/>
                  <a:pt x="269574" y="210180"/>
                </a:cubicBezTo>
                <a:cubicBezTo>
                  <a:pt x="269559" y="196886"/>
                  <a:pt x="258754" y="186106"/>
                  <a:pt x="245460" y="186121"/>
                </a:cubicBezTo>
                <a:close/>
                <a:moveTo>
                  <a:pt x="123113" y="-24907"/>
                </a:moveTo>
                <a:lnTo>
                  <a:pt x="137456" y="-21075"/>
                </a:lnTo>
                <a:cubicBezTo>
                  <a:pt x="144079" y="-19269"/>
                  <a:pt x="148568" y="-13028"/>
                  <a:pt x="148130" y="-6186"/>
                </a:cubicBezTo>
                <a:lnTo>
                  <a:pt x="146652" y="16696"/>
                </a:lnTo>
                <a:cubicBezTo>
                  <a:pt x="151196" y="20200"/>
                  <a:pt x="155192" y="24250"/>
                  <a:pt x="158641" y="28739"/>
                </a:cubicBezTo>
                <a:lnTo>
                  <a:pt x="181632" y="27261"/>
                </a:lnTo>
                <a:cubicBezTo>
                  <a:pt x="188475" y="26823"/>
                  <a:pt x="194715" y="31312"/>
                  <a:pt x="196522" y="37936"/>
                </a:cubicBezTo>
                <a:lnTo>
                  <a:pt x="200353" y="52278"/>
                </a:lnTo>
                <a:cubicBezTo>
                  <a:pt x="202105" y="58902"/>
                  <a:pt x="198985" y="65909"/>
                  <a:pt x="192799" y="68974"/>
                </a:cubicBezTo>
                <a:lnTo>
                  <a:pt x="172162" y="79156"/>
                </a:lnTo>
                <a:cubicBezTo>
                  <a:pt x="171778" y="81948"/>
                  <a:pt x="171231" y="84740"/>
                  <a:pt x="170519" y="87477"/>
                </a:cubicBezTo>
                <a:cubicBezTo>
                  <a:pt x="169808" y="90214"/>
                  <a:pt x="168822" y="92951"/>
                  <a:pt x="167782" y="95524"/>
                </a:cubicBezTo>
                <a:lnTo>
                  <a:pt x="180537" y="114683"/>
                </a:lnTo>
                <a:cubicBezTo>
                  <a:pt x="184369" y="120431"/>
                  <a:pt x="183603" y="128040"/>
                  <a:pt x="178731" y="132912"/>
                </a:cubicBezTo>
                <a:lnTo>
                  <a:pt x="168220" y="143422"/>
                </a:lnTo>
                <a:cubicBezTo>
                  <a:pt x="163348" y="148294"/>
                  <a:pt x="155739" y="149061"/>
                  <a:pt x="149991" y="145229"/>
                </a:cubicBezTo>
                <a:lnTo>
                  <a:pt x="130832" y="132474"/>
                </a:lnTo>
                <a:cubicBezTo>
                  <a:pt x="125631" y="134609"/>
                  <a:pt x="120103" y="136142"/>
                  <a:pt x="114464" y="136908"/>
                </a:cubicBezTo>
                <a:lnTo>
                  <a:pt x="104282" y="157491"/>
                </a:lnTo>
                <a:cubicBezTo>
                  <a:pt x="101217" y="163677"/>
                  <a:pt x="94210" y="166797"/>
                  <a:pt x="87586" y="165045"/>
                </a:cubicBezTo>
                <a:lnTo>
                  <a:pt x="73244" y="161213"/>
                </a:lnTo>
                <a:cubicBezTo>
                  <a:pt x="66566" y="159407"/>
                  <a:pt x="62131" y="153166"/>
                  <a:pt x="62569" y="146324"/>
                </a:cubicBezTo>
                <a:lnTo>
                  <a:pt x="64047" y="123387"/>
                </a:lnTo>
                <a:cubicBezTo>
                  <a:pt x="59504" y="119884"/>
                  <a:pt x="55508" y="115833"/>
                  <a:pt x="52059" y="111344"/>
                </a:cubicBezTo>
                <a:lnTo>
                  <a:pt x="29068" y="112822"/>
                </a:lnTo>
                <a:cubicBezTo>
                  <a:pt x="22225" y="113260"/>
                  <a:pt x="15984" y="108771"/>
                  <a:pt x="14178" y="102147"/>
                </a:cubicBezTo>
                <a:lnTo>
                  <a:pt x="10346" y="87805"/>
                </a:lnTo>
                <a:cubicBezTo>
                  <a:pt x="8594" y="81181"/>
                  <a:pt x="11715" y="74175"/>
                  <a:pt x="17900" y="71109"/>
                </a:cubicBezTo>
                <a:lnTo>
                  <a:pt x="38538" y="60927"/>
                </a:lnTo>
                <a:cubicBezTo>
                  <a:pt x="38921" y="58135"/>
                  <a:pt x="39469" y="55398"/>
                  <a:pt x="40180" y="52606"/>
                </a:cubicBezTo>
                <a:cubicBezTo>
                  <a:pt x="40947" y="49815"/>
                  <a:pt x="41822" y="47132"/>
                  <a:pt x="42917" y="44559"/>
                </a:cubicBezTo>
                <a:lnTo>
                  <a:pt x="30163" y="25455"/>
                </a:lnTo>
                <a:cubicBezTo>
                  <a:pt x="26331" y="19707"/>
                  <a:pt x="27097" y="12098"/>
                  <a:pt x="31969" y="7226"/>
                </a:cubicBezTo>
                <a:lnTo>
                  <a:pt x="42479" y="-3284"/>
                </a:lnTo>
                <a:cubicBezTo>
                  <a:pt x="47351" y="-8156"/>
                  <a:pt x="54960" y="-8923"/>
                  <a:pt x="60708" y="-5091"/>
                </a:cubicBezTo>
                <a:lnTo>
                  <a:pt x="79868" y="7664"/>
                </a:lnTo>
                <a:cubicBezTo>
                  <a:pt x="85068" y="5529"/>
                  <a:pt x="90597" y="3996"/>
                  <a:pt x="96235" y="3230"/>
                </a:cubicBezTo>
                <a:lnTo>
                  <a:pt x="106417" y="-17353"/>
                </a:lnTo>
                <a:cubicBezTo>
                  <a:pt x="109483" y="-23539"/>
                  <a:pt x="116435" y="-26659"/>
                  <a:pt x="123113" y="-24907"/>
                </a:cubicBezTo>
                <a:close/>
                <a:moveTo>
                  <a:pt x="105322" y="45983"/>
                </a:moveTo>
                <a:cubicBezTo>
                  <a:pt x="92029" y="45983"/>
                  <a:pt x="81236" y="56775"/>
                  <a:pt x="81236" y="70069"/>
                </a:cubicBezTo>
                <a:cubicBezTo>
                  <a:pt x="81236" y="83363"/>
                  <a:pt x="92029" y="94155"/>
                  <a:pt x="105322" y="94155"/>
                </a:cubicBezTo>
                <a:cubicBezTo>
                  <a:pt x="118616" y="94155"/>
                  <a:pt x="129409" y="83363"/>
                  <a:pt x="129409" y="70069"/>
                </a:cubicBezTo>
                <a:cubicBezTo>
                  <a:pt x="129409" y="56775"/>
                  <a:pt x="118616" y="45983"/>
                  <a:pt x="105322" y="45983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4" name="Text 12"/>
          <p:cNvSpPr/>
          <p:nvPr/>
        </p:nvSpPr>
        <p:spPr>
          <a:xfrm>
            <a:off x="3384020" y="2036671"/>
            <a:ext cx="2531825" cy="2615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71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Automatización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3393362" y="2410372"/>
            <a:ext cx="2513140" cy="9716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177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Automatizar código repetitivo, boilerplate, CRUDs, configuraciones y tareas tediosas.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3430732" y="3494106"/>
            <a:ext cx="2438400" cy="411071"/>
          </a:xfrm>
          <a:custGeom>
            <a:avLst/>
            <a:gdLst/>
            <a:ahLst/>
            <a:cxnLst/>
            <a:rect l="l" t="t" r="r" b="b"/>
            <a:pathLst>
              <a:path w="2438400" h="411071">
                <a:moveTo>
                  <a:pt x="74741" y="0"/>
                </a:moveTo>
                <a:lnTo>
                  <a:pt x="2363659" y="0"/>
                </a:lnTo>
                <a:cubicBezTo>
                  <a:pt x="2404937" y="0"/>
                  <a:pt x="2438400" y="33463"/>
                  <a:pt x="2438400" y="74741"/>
                </a:cubicBezTo>
                <a:lnTo>
                  <a:pt x="2438400" y="336330"/>
                </a:lnTo>
                <a:cubicBezTo>
                  <a:pt x="2438400" y="377609"/>
                  <a:pt x="2404937" y="411071"/>
                  <a:pt x="2363659" y="411071"/>
                </a:cubicBezTo>
                <a:lnTo>
                  <a:pt x="74741" y="411071"/>
                </a:lnTo>
                <a:cubicBezTo>
                  <a:pt x="33463" y="411071"/>
                  <a:pt x="0" y="377609"/>
                  <a:pt x="0" y="336330"/>
                </a:cubicBezTo>
                <a:lnTo>
                  <a:pt x="0" y="74741"/>
                </a:lnTo>
                <a:cubicBezTo>
                  <a:pt x="0" y="33463"/>
                  <a:pt x="33463" y="0"/>
                  <a:pt x="74741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3510144" y="3606216"/>
            <a:ext cx="2279577" cy="1868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30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25-50% aceleración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6160775" y="1167816"/>
            <a:ext cx="2756046" cy="2896184"/>
          </a:xfrm>
          <a:custGeom>
            <a:avLst/>
            <a:gdLst/>
            <a:ahLst/>
            <a:cxnLst/>
            <a:rect l="l" t="t" r="r" b="b"/>
            <a:pathLst>
              <a:path w="2756046" h="2896184">
                <a:moveTo>
                  <a:pt x="74744" y="0"/>
                </a:moveTo>
                <a:lnTo>
                  <a:pt x="2681302" y="0"/>
                </a:lnTo>
                <a:cubicBezTo>
                  <a:pt x="2722582" y="0"/>
                  <a:pt x="2756046" y="33464"/>
                  <a:pt x="2756046" y="74744"/>
                </a:cubicBezTo>
                <a:lnTo>
                  <a:pt x="2756046" y="2821440"/>
                </a:lnTo>
                <a:cubicBezTo>
                  <a:pt x="2756046" y="2862720"/>
                  <a:pt x="2722582" y="2896184"/>
                  <a:pt x="2681302" y="2896184"/>
                </a:cubicBezTo>
                <a:lnTo>
                  <a:pt x="74744" y="2896184"/>
                </a:lnTo>
                <a:cubicBezTo>
                  <a:pt x="33464" y="2896184"/>
                  <a:pt x="0" y="2862720"/>
                  <a:pt x="0" y="2821440"/>
                </a:cubicBezTo>
                <a:lnTo>
                  <a:pt x="0" y="74744"/>
                </a:lnTo>
                <a:cubicBezTo>
                  <a:pt x="0" y="33464"/>
                  <a:pt x="33464" y="0"/>
                  <a:pt x="74744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20000"/>
                </a:srgbClr>
              </a:gs>
              <a:gs pos="100000">
                <a:srgbClr val="00F0FF">
                  <a:alpha val="5000"/>
                </a:srgbClr>
              </a:gs>
            </a:gsLst>
            <a:lin ang="2700000" scaled="1"/>
          </a:gradFill>
          <a:ln w="25400">
            <a:solidFill>
              <a:srgbClr val="00F0FF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7240771" y="1326639"/>
            <a:ext cx="597922" cy="597922"/>
          </a:xfrm>
          <a:custGeom>
            <a:avLst/>
            <a:gdLst/>
            <a:ahLst/>
            <a:cxnLst/>
            <a:rect l="l" t="t" r="r" b="b"/>
            <a:pathLst>
              <a:path w="597922" h="597922">
                <a:moveTo>
                  <a:pt x="298961" y="0"/>
                </a:moveTo>
                <a:lnTo>
                  <a:pt x="298961" y="0"/>
                </a:lnTo>
                <a:cubicBezTo>
                  <a:pt x="463962" y="0"/>
                  <a:pt x="597922" y="133960"/>
                  <a:pt x="597922" y="298961"/>
                </a:cubicBezTo>
                <a:lnTo>
                  <a:pt x="597922" y="298961"/>
                </a:lnTo>
                <a:cubicBezTo>
                  <a:pt x="597922" y="463962"/>
                  <a:pt x="463962" y="597922"/>
                  <a:pt x="298961" y="597922"/>
                </a:cubicBezTo>
                <a:lnTo>
                  <a:pt x="298961" y="597922"/>
                </a:lnTo>
                <a:cubicBezTo>
                  <a:pt x="133960" y="597922"/>
                  <a:pt x="0" y="463962"/>
                  <a:pt x="0" y="298961"/>
                </a:cubicBezTo>
                <a:lnTo>
                  <a:pt x="0" y="298961"/>
                </a:lnTo>
                <a:cubicBezTo>
                  <a:pt x="0" y="133960"/>
                  <a:pt x="133960" y="0"/>
                  <a:pt x="298961" y="0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20" name="Shape 18"/>
          <p:cNvSpPr/>
          <p:nvPr/>
        </p:nvSpPr>
        <p:spPr>
          <a:xfrm>
            <a:off x="7384412" y="1485462"/>
            <a:ext cx="315310" cy="280276"/>
          </a:xfrm>
          <a:custGeom>
            <a:avLst/>
            <a:gdLst/>
            <a:ahLst/>
            <a:cxnLst/>
            <a:rect l="l" t="t" r="r" b="b"/>
            <a:pathLst>
              <a:path w="315310" h="280276">
                <a:moveTo>
                  <a:pt x="122675" y="53154"/>
                </a:moveTo>
                <a:lnTo>
                  <a:pt x="122675" y="80306"/>
                </a:lnTo>
                <a:lnTo>
                  <a:pt x="122949" y="80579"/>
                </a:lnTo>
                <a:cubicBezTo>
                  <a:pt x="126507" y="35472"/>
                  <a:pt x="164224" y="0"/>
                  <a:pt x="210262" y="0"/>
                </a:cubicBezTo>
                <a:cubicBezTo>
                  <a:pt x="221265" y="0"/>
                  <a:pt x="231830" y="2025"/>
                  <a:pt x="241519" y="5748"/>
                </a:cubicBezTo>
                <a:cubicBezTo>
                  <a:pt x="246993" y="7828"/>
                  <a:pt x="247978" y="14780"/>
                  <a:pt x="243873" y="18941"/>
                </a:cubicBezTo>
                <a:lnTo>
                  <a:pt x="195317" y="67496"/>
                </a:lnTo>
                <a:cubicBezTo>
                  <a:pt x="193675" y="69138"/>
                  <a:pt x="192744" y="71383"/>
                  <a:pt x="192744" y="73682"/>
                </a:cubicBezTo>
                <a:lnTo>
                  <a:pt x="192744" y="96345"/>
                </a:lnTo>
                <a:cubicBezTo>
                  <a:pt x="192744" y="101162"/>
                  <a:pt x="196686" y="105103"/>
                  <a:pt x="201503" y="105103"/>
                </a:cubicBezTo>
                <a:lnTo>
                  <a:pt x="224166" y="105103"/>
                </a:lnTo>
                <a:cubicBezTo>
                  <a:pt x="226465" y="105103"/>
                  <a:pt x="228709" y="104173"/>
                  <a:pt x="230352" y="102531"/>
                </a:cubicBezTo>
                <a:lnTo>
                  <a:pt x="278907" y="53975"/>
                </a:lnTo>
                <a:cubicBezTo>
                  <a:pt x="283068" y="49815"/>
                  <a:pt x="290020" y="50855"/>
                  <a:pt x="292100" y="56329"/>
                </a:cubicBezTo>
                <a:cubicBezTo>
                  <a:pt x="295822" y="66018"/>
                  <a:pt x="297848" y="76583"/>
                  <a:pt x="297848" y="87586"/>
                </a:cubicBezTo>
                <a:cubicBezTo>
                  <a:pt x="297848" y="120759"/>
                  <a:pt x="279400" y="149663"/>
                  <a:pt x="252139" y="164498"/>
                </a:cubicBezTo>
                <a:lnTo>
                  <a:pt x="296753" y="209112"/>
                </a:lnTo>
                <a:cubicBezTo>
                  <a:pt x="306990" y="219349"/>
                  <a:pt x="306990" y="235990"/>
                  <a:pt x="296753" y="246281"/>
                </a:cubicBezTo>
                <a:lnTo>
                  <a:pt x="263853" y="279181"/>
                </a:lnTo>
                <a:cubicBezTo>
                  <a:pt x="253617" y="289418"/>
                  <a:pt x="236975" y="289418"/>
                  <a:pt x="226684" y="279181"/>
                </a:cubicBezTo>
                <a:lnTo>
                  <a:pt x="157710" y="210207"/>
                </a:lnTo>
                <a:cubicBezTo>
                  <a:pt x="142711" y="195208"/>
                  <a:pt x="139317" y="173038"/>
                  <a:pt x="147583" y="154754"/>
                </a:cubicBezTo>
                <a:lnTo>
                  <a:pt x="97932" y="105103"/>
                </a:lnTo>
                <a:lnTo>
                  <a:pt x="70781" y="105103"/>
                </a:lnTo>
                <a:cubicBezTo>
                  <a:pt x="64923" y="105103"/>
                  <a:pt x="59449" y="102202"/>
                  <a:pt x="56219" y="97330"/>
                </a:cubicBezTo>
                <a:lnTo>
                  <a:pt x="12809" y="32243"/>
                </a:lnTo>
                <a:cubicBezTo>
                  <a:pt x="10510" y="28794"/>
                  <a:pt x="10948" y="24141"/>
                  <a:pt x="13904" y="21185"/>
                </a:cubicBezTo>
                <a:lnTo>
                  <a:pt x="38757" y="-3668"/>
                </a:lnTo>
                <a:cubicBezTo>
                  <a:pt x="41713" y="-6624"/>
                  <a:pt x="46311" y="-7062"/>
                  <a:pt x="49815" y="-4762"/>
                </a:cubicBezTo>
                <a:lnTo>
                  <a:pt x="114902" y="38593"/>
                </a:lnTo>
                <a:cubicBezTo>
                  <a:pt x="119774" y="41822"/>
                  <a:pt x="122675" y="47297"/>
                  <a:pt x="122675" y="53154"/>
                </a:cubicBezTo>
                <a:close/>
                <a:moveTo>
                  <a:pt x="118022" y="162363"/>
                </a:moveTo>
                <a:cubicBezTo>
                  <a:pt x="114574" y="182617"/>
                  <a:pt x="119336" y="204021"/>
                  <a:pt x="132474" y="221155"/>
                </a:cubicBezTo>
                <a:lnTo>
                  <a:pt x="80470" y="273105"/>
                </a:lnTo>
                <a:cubicBezTo>
                  <a:pt x="65088" y="288487"/>
                  <a:pt x="40125" y="288487"/>
                  <a:pt x="24743" y="273105"/>
                </a:cubicBezTo>
                <a:cubicBezTo>
                  <a:pt x="9361" y="257722"/>
                  <a:pt x="9361" y="232760"/>
                  <a:pt x="24743" y="217378"/>
                </a:cubicBezTo>
                <a:lnTo>
                  <a:pt x="98863" y="143258"/>
                </a:lnTo>
                <a:lnTo>
                  <a:pt x="118022" y="162418"/>
                </a:lnTo>
                <a:close/>
              </a:path>
            </a:pathLst>
          </a:custGeom>
          <a:solidFill>
            <a:srgbClr val="0A0A0F"/>
          </a:solidFill>
          <a:ln/>
        </p:spPr>
      </p:sp>
      <p:sp>
        <p:nvSpPr>
          <p:cNvPr id="21" name="Text 19"/>
          <p:cNvSpPr/>
          <p:nvPr/>
        </p:nvSpPr>
        <p:spPr>
          <a:xfrm>
            <a:off x="6272885" y="2036671"/>
            <a:ext cx="2531825" cy="2615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71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Herramientas Internas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6282228" y="2410372"/>
            <a:ext cx="2513140" cy="9716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177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Crear dashboards, herramientas de administración, sistemas internos sin equipo de desarrollo dedicado.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6319598" y="3494106"/>
            <a:ext cx="2438400" cy="411071"/>
          </a:xfrm>
          <a:custGeom>
            <a:avLst/>
            <a:gdLst/>
            <a:ahLst/>
            <a:cxnLst/>
            <a:rect l="l" t="t" r="r" b="b"/>
            <a:pathLst>
              <a:path w="2438400" h="411071">
                <a:moveTo>
                  <a:pt x="74741" y="0"/>
                </a:moveTo>
                <a:lnTo>
                  <a:pt x="2363659" y="0"/>
                </a:lnTo>
                <a:cubicBezTo>
                  <a:pt x="2404937" y="0"/>
                  <a:pt x="2438400" y="33463"/>
                  <a:pt x="2438400" y="74741"/>
                </a:cubicBezTo>
                <a:lnTo>
                  <a:pt x="2438400" y="336330"/>
                </a:lnTo>
                <a:cubicBezTo>
                  <a:pt x="2438400" y="377609"/>
                  <a:pt x="2404937" y="411071"/>
                  <a:pt x="2363659" y="411071"/>
                </a:cubicBezTo>
                <a:lnTo>
                  <a:pt x="74741" y="411071"/>
                </a:lnTo>
                <a:cubicBezTo>
                  <a:pt x="33463" y="411071"/>
                  <a:pt x="0" y="377609"/>
                  <a:pt x="0" y="336330"/>
                </a:cubicBezTo>
                <a:lnTo>
                  <a:pt x="0" y="74741"/>
                </a:lnTo>
                <a:cubicBezTo>
                  <a:pt x="0" y="33463"/>
                  <a:pt x="33463" y="0"/>
                  <a:pt x="74741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24" name="Text 22"/>
          <p:cNvSpPr/>
          <p:nvPr/>
        </p:nvSpPr>
        <p:spPr>
          <a:xfrm>
            <a:off x="6399010" y="3606216"/>
            <a:ext cx="2279577" cy="1868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30" b="1" dirty="0">
                <a:solidFill>
                  <a:srgbClr val="00F0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Ideal para empresas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9049641" y="1167816"/>
            <a:ext cx="2756046" cy="2896184"/>
          </a:xfrm>
          <a:custGeom>
            <a:avLst/>
            <a:gdLst/>
            <a:ahLst/>
            <a:cxnLst/>
            <a:rect l="l" t="t" r="r" b="b"/>
            <a:pathLst>
              <a:path w="2756046" h="2896184">
                <a:moveTo>
                  <a:pt x="74744" y="0"/>
                </a:moveTo>
                <a:lnTo>
                  <a:pt x="2681302" y="0"/>
                </a:lnTo>
                <a:cubicBezTo>
                  <a:pt x="2722582" y="0"/>
                  <a:pt x="2756046" y="33464"/>
                  <a:pt x="2756046" y="74744"/>
                </a:cubicBezTo>
                <a:lnTo>
                  <a:pt x="2756046" y="2821440"/>
                </a:lnTo>
                <a:cubicBezTo>
                  <a:pt x="2756046" y="2862720"/>
                  <a:pt x="2722582" y="2896184"/>
                  <a:pt x="2681302" y="2896184"/>
                </a:cubicBezTo>
                <a:lnTo>
                  <a:pt x="74744" y="2896184"/>
                </a:lnTo>
                <a:cubicBezTo>
                  <a:pt x="33464" y="2896184"/>
                  <a:pt x="0" y="2862720"/>
                  <a:pt x="0" y="2821440"/>
                </a:cubicBezTo>
                <a:lnTo>
                  <a:pt x="0" y="74744"/>
                </a:lnTo>
                <a:cubicBezTo>
                  <a:pt x="0" y="33464"/>
                  <a:pt x="33464" y="0"/>
                  <a:pt x="74744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10129637" y="1326639"/>
            <a:ext cx="597922" cy="597922"/>
          </a:xfrm>
          <a:custGeom>
            <a:avLst/>
            <a:gdLst/>
            <a:ahLst/>
            <a:cxnLst/>
            <a:rect l="l" t="t" r="r" b="b"/>
            <a:pathLst>
              <a:path w="597922" h="597922">
                <a:moveTo>
                  <a:pt x="298961" y="0"/>
                </a:moveTo>
                <a:lnTo>
                  <a:pt x="298961" y="0"/>
                </a:lnTo>
                <a:cubicBezTo>
                  <a:pt x="463962" y="0"/>
                  <a:pt x="597922" y="133960"/>
                  <a:pt x="597922" y="298961"/>
                </a:cubicBezTo>
                <a:lnTo>
                  <a:pt x="597922" y="298961"/>
                </a:lnTo>
                <a:cubicBezTo>
                  <a:pt x="597922" y="463962"/>
                  <a:pt x="463962" y="597922"/>
                  <a:pt x="298961" y="597922"/>
                </a:cubicBezTo>
                <a:lnTo>
                  <a:pt x="298961" y="597922"/>
                </a:lnTo>
                <a:cubicBezTo>
                  <a:pt x="133960" y="597922"/>
                  <a:pt x="0" y="463962"/>
                  <a:pt x="0" y="298961"/>
                </a:cubicBezTo>
                <a:lnTo>
                  <a:pt x="0" y="298961"/>
                </a:lnTo>
                <a:cubicBezTo>
                  <a:pt x="0" y="133960"/>
                  <a:pt x="133960" y="0"/>
                  <a:pt x="298961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27" name="Shape 25"/>
          <p:cNvSpPr/>
          <p:nvPr/>
        </p:nvSpPr>
        <p:spPr>
          <a:xfrm>
            <a:off x="10290795" y="1485462"/>
            <a:ext cx="280276" cy="280276"/>
          </a:xfrm>
          <a:custGeom>
            <a:avLst/>
            <a:gdLst/>
            <a:ahLst/>
            <a:cxnLst/>
            <a:rect l="l" t="t" r="r" b="b"/>
            <a:pathLst>
              <a:path w="280276" h="280276">
                <a:moveTo>
                  <a:pt x="280276" y="17517"/>
                </a:moveTo>
                <a:cubicBezTo>
                  <a:pt x="280276" y="76693"/>
                  <a:pt x="238344" y="126069"/>
                  <a:pt x="182617" y="137620"/>
                </a:cubicBezTo>
                <a:cubicBezTo>
                  <a:pt x="178293" y="105815"/>
                  <a:pt x="164005" y="77185"/>
                  <a:pt x="142930" y="55015"/>
                </a:cubicBezTo>
                <a:cubicBezTo>
                  <a:pt x="164881" y="21897"/>
                  <a:pt x="202488" y="0"/>
                  <a:pt x="245241" y="0"/>
                </a:cubicBezTo>
                <a:lnTo>
                  <a:pt x="262759" y="0"/>
                </a:lnTo>
                <a:cubicBezTo>
                  <a:pt x="272448" y="0"/>
                  <a:pt x="280276" y="7828"/>
                  <a:pt x="280276" y="17517"/>
                </a:cubicBezTo>
                <a:close/>
                <a:moveTo>
                  <a:pt x="0" y="52552"/>
                </a:moveTo>
                <a:cubicBezTo>
                  <a:pt x="0" y="42863"/>
                  <a:pt x="7828" y="35034"/>
                  <a:pt x="17517" y="35034"/>
                </a:cubicBezTo>
                <a:lnTo>
                  <a:pt x="35034" y="35034"/>
                </a:lnTo>
                <a:cubicBezTo>
                  <a:pt x="102750" y="35034"/>
                  <a:pt x="157655" y="89940"/>
                  <a:pt x="157655" y="157655"/>
                </a:cubicBezTo>
                <a:lnTo>
                  <a:pt x="157655" y="262759"/>
                </a:lnTo>
                <a:cubicBezTo>
                  <a:pt x="157655" y="272448"/>
                  <a:pt x="149827" y="280276"/>
                  <a:pt x="140138" y="280276"/>
                </a:cubicBezTo>
                <a:cubicBezTo>
                  <a:pt x="130449" y="280276"/>
                  <a:pt x="122621" y="272448"/>
                  <a:pt x="122621" y="262759"/>
                </a:cubicBezTo>
                <a:lnTo>
                  <a:pt x="122621" y="175172"/>
                </a:lnTo>
                <a:cubicBezTo>
                  <a:pt x="54906" y="175172"/>
                  <a:pt x="0" y="120267"/>
                  <a:pt x="0" y="52552"/>
                </a:cubicBezTo>
                <a:close/>
              </a:path>
            </a:pathLst>
          </a:custGeom>
          <a:solidFill>
            <a:srgbClr val="0A0A0F"/>
          </a:solidFill>
          <a:ln/>
        </p:spPr>
      </p:sp>
      <p:sp>
        <p:nvSpPr>
          <p:cNvPr id="28" name="Text 26"/>
          <p:cNvSpPr/>
          <p:nvPr/>
        </p:nvSpPr>
        <p:spPr>
          <a:xfrm>
            <a:off x="9161751" y="2036671"/>
            <a:ext cx="2531825" cy="2615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71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MVPs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9171094" y="2410372"/>
            <a:ext cx="2513140" cy="9716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177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Construir Minimum Viable Products para validar ideas de negocio rápidamente con usuarios reales.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9208464" y="3494106"/>
            <a:ext cx="2438400" cy="411071"/>
          </a:xfrm>
          <a:custGeom>
            <a:avLst/>
            <a:gdLst/>
            <a:ahLst/>
            <a:cxnLst/>
            <a:rect l="l" t="t" r="r" b="b"/>
            <a:pathLst>
              <a:path w="2438400" h="411071">
                <a:moveTo>
                  <a:pt x="74741" y="0"/>
                </a:moveTo>
                <a:lnTo>
                  <a:pt x="2363659" y="0"/>
                </a:lnTo>
                <a:cubicBezTo>
                  <a:pt x="2404937" y="0"/>
                  <a:pt x="2438400" y="33463"/>
                  <a:pt x="2438400" y="74741"/>
                </a:cubicBezTo>
                <a:lnTo>
                  <a:pt x="2438400" y="336330"/>
                </a:lnTo>
                <a:cubicBezTo>
                  <a:pt x="2438400" y="377609"/>
                  <a:pt x="2404937" y="411071"/>
                  <a:pt x="2363659" y="411071"/>
                </a:cubicBezTo>
                <a:lnTo>
                  <a:pt x="74741" y="411071"/>
                </a:lnTo>
                <a:cubicBezTo>
                  <a:pt x="33463" y="411071"/>
                  <a:pt x="0" y="377609"/>
                  <a:pt x="0" y="336330"/>
                </a:cubicBezTo>
                <a:lnTo>
                  <a:pt x="0" y="74741"/>
                </a:lnTo>
                <a:cubicBezTo>
                  <a:pt x="0" y="33463"/>
                  <a:pt x="33463" y="0"/>
                  <a:pt x="74741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1" name="Text 29"/>
          <p:cNvSpPr/>
          <p:nvPr/>
        </p:nvSpPr>
        <p:spPr>
          <a:xfrm>
            <a:off x="9287875" y="3606216"/>
            <a:ext cx="2279577" cy="1868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3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Validación rápida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383044" y="4194795"/>
            <a:ext cx="2756046" cy="2653278"/>
          </a:xfrm>
          <a:custGeom>
            <a:avLst/>
            <a:gdLst/>
            <a:ahLst/>
            <a:cxnLst/>
            <a:rect l="l" t="t" r="r" b="b"/>
            <a:pathLst>
              <a:path w="2756046" h="2653278">
                <a:moveTo>
                  <a:pt x="74743" y="0"/>
                </a:moveTo>
                <a:lnTo>
                  <a:pt x="2681303" y="0"/>
                </a:lnTo>
                <a:cubicBezTo>
                  <a:pt x="2722582" y="0"/>
                  <a:pt x="2756046" y="33464"/>
                  <a:pt x="2756046" y="74743"/>
                </a:cubicBezTo>
                <a:lnTo>
                  <a:pt x="2756046" y="2578535"/>
                </a:lnTo>
                <a:cubicBezTo>
                  <a:pt x="2756046" y="2619815"/>
                  <a:pt x="2722582" y="2653278"/>
                  <a:pt x="2681303" y="2653278"/>
                </a:cubicBezTo>
                <a:lnTo>
                  <a:pt x="74743" y="2653278"/>
                </a:lnTo>
                <a:cubicBezTo>
                  <a:pt x="33464" y="2653278"/>
                  <a:pt x="0" y="2619815"/>
                  <a:pt x="0" y="2578535"/>
                </a:cubicBezTo>
                <a:lnTo>
                  <a:pt x="0" y="74743"/>
                </a:lnTo>
                <a:cubicBezTo>
                  <a:pt x="0" y="33464"/>
                  <a:pt x="33464" y="0"/>
                  <a:pt x="74743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 w="25400">
            <a:solidFill>
              <a:srgbClr val="8B5CF6"/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>
            <a:off x="1463040" y="4353618"/>
            <a:ext cx="597922" cy="597922"/>
          </a:xfrm>
          <a:custGeom>
            <a:avLst/>
            <a:gdLst/>
            <a:ahLst/>
            <a:cxnLst/>
            <a:rect l="l" t="t" r="r" b="b"/>
            <a:pathLst>
              <a:path w="597922" h="597922">
                <a:moveTo>
                  <a:pt x="298961" y="0"/>
                </a:moveTo>
                <a:lnTo>
                  <a:pt x="298961" y="0"/>
                </a:lnTo>
                <a:cubicBezTo>
                  <a:pt x="463962" y="0"/>
                  <a:pt x="597922" y="133960"/>
                  <a:pt x="597922" y="298961"/>
                </a:cubicBezTo>
                <a:lnTo>
                  <a:pt x="597922" y="298961"/>
                </a:lnTo>
                <a:cubicBezTo>
                  <a:pt x="597922" y="463962"/>
                  <a:pt x="463962" y="597922"/>
                  <a:pt x="298961" y="597922"/>
                </a:cubicBezTo>
                <a:lnTo>
                  <a:pt x="298961" y="597922"/>
                </a:lnTo>
                <a:cubicBezTo>
                  <a:pt x="133960" y="597922"/>
                  <a:pt x="0" y="463962"/>
                  <a:pt x="0" y="298961"/>
                </a:cubicBezTo>
                <a:lnTo>
                  <a:pt x="0" y="298961"/>
                </a:lnTo>
                <a:cubicBezTo>
                  <a:pt x="0" y="133960"/>
                  <a:pt x="133960" y="0"/>
                  <a:pt x="298961" y="0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34" name="Shape 32"/>
          <p:cNvSpPr/>
          <p:nvPr/>
        </p:nvSpPr>
        <p:spPr>
          <a:xfrm>
            <a:off x="1624199" y="4512441"/>
            <a:ext cx="280276" cy="280276"/>
          </a:xfrm>
          <a:custGeom>
            <a:avLst/>
            <a:gdLst/>
            <a:ahLst/>
            <a:cxnLst/>
            <a:rect l="l" t="t" r="r" b="b"/>
            <a:pathLst>
              <a:path w="280276" h="280276">
                <a:moveTo>
                  <a:pt x="192635" y="153276"/>
                </a:moveTo>
                <a:lnTo>
                  <a:pt x="88134" y="153276"/>
                </a:lnTo>
                <a:cubicBezTo>
                  <a:pt x="89721" y="188584"/>
                  <a:pt x="97549" y="221100"/>
                  <a:pt x="108662" y="244913"/>
                </a:cubicBezTo>
                <a:cubicBezTo>
                  <a:pt x="114902" y="258325"/>
                  <a:pt x="121635" y="267795"/>
                  <a:pt x="127876" y="273597"/>
                </a:cubicBezTo>
                <a:cubicBezTo>
                  <a:pt x="134007" y="279345"/>
                  <a:pt x="138222" y="280276"/>
                  <a:pt x="140412" y="280276"/>
                </a:cubicBezTo>
                <a:cubicBezTo>
                  <a:pt x="142601" y="280276"/>
                  <a:pt x="146816" y="279345"/>
                  <a:pt x="152947" y="273597"/>
                </a:cubicBezTo>
                <a:cubicBezTo>
                  <a:pt x="159188" y="267795"/>
                  <a:pt x="165921" y="258270"/>
                  <a:pt x="172162" y="244913"/>
                </a:cubicBezTo>
                <a:cubicBezTo>
                  <a:pt x="183274" y="221100"/>
                  <a:pt x="191102" y="188584"/>
                  <a:pt x="192690" y="153276"/>
                </a:cubicBezTo>
                <a:close/>
                <a:moveTo>
                  <a:pt x="88079" y="127000"/>
                </a:moveTo>
                <a:lnTo>
                  <a:pt x="192580" y="127000"/>
                </a:lnTo>
                <a:cubicBezTo>
                  <a:pt x="191047" y="91692"/>
                  <a:pt x="183219" y="59175"/>
                  <a:pt x="172107" y="35363"/>
                </a:cubicBezTo>
                <a:cubicBezTo>
                  <a:pt x="165866" y="22006"/>
                  <a:pt x="159133" y="12481"/>
                  <a:pt x="152893" y="6678"/>
                </a:cubicBezTo>
                <a:cubicBezTo>
                  <a:pt x="146762" y="931"/>
                  <a:pt x="142547" y="0"/>
                  <a:pt x="140357" y="0"/>
                </a:cubicBezTo>
                <a:cubicBezTo>
                  <a:pt x="138167" y="0"/>
                  <a:pt x="133952" y="931"/>
                  <a:pt x="127821" y="6678"/>
                </a:cubicBezTo>
                <a:cubicBezTo>
                  <a:pt x="121581" y="12481"/>
                  <a:pt x="114847" y="22006"/>
                  <a:pt x="108607" y="35363"/>
                </a:cubicBezTo>
                <a:cubicBezTo>
                  <a:pt x="97494" y="59175"/>
                  <a:pt x="89666" y="91692"/>
                  <a:pt x="88079" y="127000"/>
                </a:cubicBezTo>
                <a:close/>
                <a:moveTo>
                  <a:pt x="61803" y="127000"/>
                </a:moveTo>
                <a:cubicBezTo>
                  <a:pt x="63719" y="80141"/>
                  <a:pt x="75817" y="36622"/>
                  <a:pt x="93498" y="8047"/>
                </a:cubicBezTo>
                <a:cubicBezTo>
                  <a:pt x="43081" y="25893"/>
                  <a:pt x="5967" y="71821"/>
                  <a:pt x="821" y="127000"/>
                </a:cubicBezTo>
                <a:lnTo>
                  <a:pt x="61803" y="127000"/>
                </a:lnTo>
                <a:close/>
                <a:moveTo>
                  <a:pt x="821" y="153276"/>
                </a:moveTo>
                <a:cubicBezTo>
                  <a:pt x="5967" y="208455"/>
                  <a:pt x="43081" y="254383"/>
                  <a:pt x="93498" y="272229"/>
                </a:cubicBezTo>
                <a:cubicBezTo>
                  <a:pt x="75817" y="243654"/>
                  <a:pt x="63719" y="200134"/>
                  <a:pt x="61803" y="153276"/>
                </a:cubicBezTo>
                <a:lnTo>
                  <a:pt x="821" y="153276"/>
                </a:lnTo>
                <a:close/>
                <a:moveTo>
                  <a:pt x="218911" y="153276"/>
                </a:moveTo>
                <a:cubicBezTo>
                  <a:pt x="216995" y="200134"/>
                  <a:pt x="204897" y="243654"/>
                  <a:pt x="187216" y="272229"/>
                </a:cubicBezTo>
                <a:cubicBezTo>
                  <a:pt x="237632" y="254328"/>
                  <a:pt x="274747" y="208455"/>
                  <a:pt x="279893" y="153276"/>
                </a:cubicBezTo>
                <a:lnTo>
                  <a:pt x="218911" y="153276"/>
                </a:lnTo>
                <a:close/>
                <a:moveTo>
                  <a:pt x="279893" y="127000"/>
                </a:moveTo>
                <a:cubicBezTo>
                  <a:pt x="274747" y="71821"/>
                  <a:pt x="237632" y="25893"/>
                  <a:pt x="187216" y="8047"/>
                </a:cubicBezTo>
                <a:cubicBezTo>
                  <a:pt x="204897" y="36622"/>
                  <a:pt x="216995" y="80141"/>
                  <a:pt x="218911" y="127000"/>
                </a:cubicBezTo>
                <a:lnTo>
                  <a:pt x="279893" y="12700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5" name="Text 33"/>
          <p:cNvSpPr/>
          <p:nvPr/>
        </p:nvSpPr>
        <p:spPr>
          <a:xfrm>
            <a:off x="495154" y="5063651"/>
            <a:ext cx="2531825" cy="2615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71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Landing Pages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504497" y="5437352"/>
            <a:ext cx="2513140" cy="7287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177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Crear páginas de aterrizaje, portfolios, sitios web marketing con diseño profesional.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541867" y="6278179"/>
            <a:ext cx="2438400" cy="411071"/>
          </a:xfrm>
          <a:custGeom>
            <a:avLst/>
            <a:gdLst/>
            <a:ahLst/>
            <a:cxnLst/>
            <a:rect l="l" t="t" r="r" b="b"/>
            <a:pathLst>
              <a:path w="2438400" h="411071">
                <a:moveTo>
                  <a:pt x="74741" y="0"/>
                </a:moveTo>
                <a:lnTo>
                  <a:pt x="2363659" y="0"/>
                </a:lnTo>
                <a:cubicBezTo>
                  <a:pt x="2404937" y="0"/>
                  <a:pt x="2438400" y="33463"/>
                  <a:pt x="2438400" y="74741"/>
                </a:cubicBezTo>
                <a:lnTo>
                  <a:pt x="2438400" y="336330"/>
                </a:lnTo>
                <a:cubicBezTo>
                  <a:pt x="2438400" y="377609"/>
                  <a:pt x="2404937" y="411071"/>
                  <a:pt x="2363659" y="411071"/>
                </a:cubicBezTo>
                <a:lnTo>
                  <a:pt x="74741" y="411071"/>
                </a:lnTo>
                <a:cubicBezTo>
                  <a:pt x="33463" y="411071"/>
                  <a:pt x="0" y="377609"/>
                  <a:pt x="0" y="336330"/>
                </a:cubicBezTo>
                <a:lnTo>
                  <a:pt x="0" y="74741"/>
                </a:lnTo>
                <a:cubicBezTo>
                  <a:pt x="0" y="33463"/>
                  <a:pt x="33463" y="0"/>
                  <a:pt x="74741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38" name="Text 36"/>
          <p:cNvSpPr/>
          <p:nvPr/>
        </p:nvSpPr>
        <p:spPr>
          <a:xfrm>
            <a:off x="621278" y="6390290"/>
            <a:ext cx="2279577" cy="1868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30" b="1" dirty="0">
                <a:solidFill>
                  <a:srgbClr val="8B5CF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Marketing + SEO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3271909" y="4194795"/>
            <a:ext cx="2756046" cy="2653278"/>
          </a:xfrm>
          <a:custGeom>
            <a:avLst/>
            <a:gdLst/>
            <a:ahLst/>
            <a:cxnLst/>
            <a:rect l="l" t="t" r="r" b="b"/>
            <a:pathLst>
              <a:path w="2756046" h="2653278">
                <a:moveTo>
                  <a:pt x="74743" y="0"/>
                </a:moveTo>
                <a:lnTo>
                  <a:pt x="2681303" y="0"/>
                </a:lnTo>
                <a:cubicBezTo>
                  <a:pt x="2722582" y="0"/>
                  <a:pt x="2756046" y="33464"/>
                  <a:pt x="2756046" y="74743"/>
                </a:cubicBezTo>
                <a:lnTo>
                  <a:pt x="2756046" y="2578535"/>
                </a:lnTo>
                <a:cubicBezTo>
                  <a:pt x="2756046" y="2619815"/>
                  <a:pt x="2722582" y="2653278"/>
                  <a:pt x="2681303" y="2653278"/>
                </a:cubicBezTo>
                <a:lnTo>
                  <a:pt x="74743" y="2653278"/>
                </a:lnTo>
                <a:cubicBezTo>
                  <a:pt x="33464" y="2653278"/>
                  <a:pt x="0" y="2619815"/>
                  <a:pt x="0" y="2578535"/>
                </a:cubicBezTo>
                <a:lnTo>
                  <a:pt x="0" y="74743"/>
                </a:lnTo>
                <a:cubicBezTo>
                  <a:pt x="0" y="33464"/>
                  <a:pt x="33464" y="0"/>
                  <a:pt x="74743" y="0"/>
                </a:cubicBezTo>
                <a:close/>
              </a:path>
            </a:pathLst>
          </a:custGeom>
          <a:gradFill rotWithShape="1" flip="none">
            <a:gsLst>
              <a:gs pos="0">
                <a:srgbClr val="00F0FF">
                  <a:alpha val="20000"/>
                </a:srgbClr>
              </a:gs>
              <a:gs pos="100000">
                <a:srgbClr val="00F0FF">
                  <a:alpha val="5000"/>
                </a:srgbClr>
              </a:gs>
            </a:gsLst>
            <a:lin ang="2700000" scaled="1"/>
          </a:gradFill>
          <a:ln w="25400">
            <a:solidFill>
              <a:srgbClr val="00F0FF"/>
            </a:solidFill>
            <a:prstDash val="solid"/>
          </a:ln>
        </p:spPr>
      </p:sp>
      <p:sp>
        <p:nvSpPr>
          <p:cNvPr id="40" name="Shape 38"/>
          <p:cNvSpPr/>
          <p:nvPr/>
        </p:nvSpPr>
        <p:spPr>
          <a:xfrm>
            <a:off x="4351905" y="4353618"/>
            <a:ext cx="597922" cy="597922"/>
          </a:xfrm>
          <a:custGeom>
            <a:avLst/>
            <a:gdLst/>
            <a:ahLst/>
            <a:cxnLst/>
            <a:rect l="l" t="t" r="r" b="b"/>
            <a:pathLst>
              <a:path w="597922" h="597922">
                <a:moveTo>
                  <a:pt x="298961" y="0"/>
                </a:moveTo>
                <a:lnTo>
                  <a:pt x="298961" y="0"/>
                </a:lnTo>
                <a:cubicBezTo>
                  <a:pt x="463962" y="0"/>
                  <a:pt x="597922" y="133960"/>
                  <a:pt x="597922" y="298961"/>
                </a:cubicBezTo>
                <a:lnTo>
                  <a:pt x="597922" y="298961"/>
                </a:lnTo>
                <a:cubicBezTo>
                  <a:pt x="597922" y="463962"/>
                  <a:pt x="463962" y="597922"/>
                  <a:pt x="298961" y="597922"/>
                </a:cubicBezTo>
                <a:lnTo>
                  <a:pt x="298961" y="597922"/>
                </a:lnTo>
                <a:cubicBezTo>
                  <a:pt x="133960" y="597922"/>
                  <a:pt x="0" y="463962"/>
                  <a:pt x="0" y="298961"/>
                </a:cubicBezTo>
                <a:lnTo>
                  <a:pt x="0" y="298961"/>
                </a:lnTo>
                <a:cubicBezTo>
                  <a:pt x="0" y="133960"/>
                  <a:pt x="133960" y="0"/>
                  <a:pt x="298961" y="0"/>
                </a:cubicBezTo>
                <a:close/>
              </a:path>
            </a:pathLst>
          </a:custGeom>
          <a:solidFill>
            <a:srgbClr val="00F0FF"/>
          </a:solidFill>
          <a:ln/>
        </p:spPr>
      </p:sp>
      <p:sp>
        <p:nvSpPr>
          <p:cNvPr id="41" name="Shape 39"/>
          <p:cNvSpPr/>
          <p:nvPr/>
        </p:nvSpPr>
        <p:spPr>
          <a:xfrm>
            <a:off x="4513064" y="4512441"/>
            <a:ext cx="280276" cy="280276"/>
          </a:xfrm>
          <a:custGeom>
            <a:avLst/>
            <a:gdLst/>
            <a:ahLst/>
            <a:cxnLst/>
            <a:rect l="l" t="t" r="r" b="b"/>
            <a:pathLst>
              <a:path w="280276" h="280276">
                <a:moveTo>
                  <a:pt x="122621" y="0"/>
                </a:moveTo>
                <a:cubicBezTo>
                  <a:pt x="141944" y="0"/>
                  <a:pt x="157655" y="11769"/>
                  <a:pt x="157655" y="26276"/>
                </a:cubicBezTo>
                <a:cubicBezTo>
                  <a:pt x="157655" y="31969"/>
                  <a:pt x="155247" y="37224"/>
                  <a:pt x="151086" y="41549"/>
                </a:cubicBezTo>
                <a:cubicBezTo>
                  <a:pt x="147473" y="45326"/>
                  <a:pt x="144517" y="49924"/>
                  <a:pt x="144517" y="55179"/>
                </a:cubicBezTo>
                <a:cubicBezTo>
                  <a:pt x="144517" y="63391"/>
                  <a:pt x="151196" y="70069"/>
                  <a:pt x="159407" y="70069"/>
                </a:cubicBezTo>
                <a:lnTo>
                  <a:pt x="183931" y="70069"/>
                </a:lnTo>
                <a:cubicBezTo>
                  <a:pt x="198438" y="70069"/>
                  <a:pt x="210207" y="81838"/>
                  <a:pt x="210207" y="96345"/>
                </a:cubicBezTo>
                <a:lnTo>
                  <a:pt x="210207" y="120869"/>
                </a:lnTo>
                <a:cubicBezTo>
                  <a:pt x="210207" y="129080"/>
                  <a:pt x="216885" y="135759"/>
                  <a:pt x="225097" y="135759"/>
                </a:cubicBezTo>
                <a:cubicBezTo>
                  <a:pt x="230297" y="135759"/>
                  <a:pt x="234950" y="132803"/>
                  <a:pt x="238727" y="129190"/>
                </a:cubicBezTo>
                <a:cubicBezTo>
                  <a:pt x="243052" y="125084"/>
                  <a:pt x="248307" y="122621"/>
                  <a:pt x="254000" y="122621"/>
                </a:cubicBezTo>
                <a:cubicBezTo>
                  <a:pt x="268506" y="122621"/>
                  <a:pt x="280276" y="138331"/>
                  <a:pt x="280276" y="157655"/>
                </a:cubicBezTo>
                <a:cubicBezTo>
                  <a:pt x="280276" y="176979"/>
                  <a:pt x="268506" y="192690"/>
                  <a:pt x="254000" y="192690"/>
                </a:cubicBezTo>
                <a:cubicBezTo>
                  <a:pt x="248307" y="192690"/>
                  <a:pt x="242997" y="190281"/>
                  <a:pt x="238727" y="186121"/>
                </a:cubicBezTo>
                <a:cubicBezTo>
                  <a:pt x="234950" y="182508"/>
                  <a:pt x="230352" y="179552"/>
                  <a:pt x="225097" y="179552"/>
                </a:cubicBezTo>
                <a:cubicBezTo>
                  <a:pt x="216885" y="179552"/>
                  <a:pt x="210207" y="186230"/>
                  <a:pt x="210207" y="194441"/>
                </a:cubicBezTo>
                <a:lnTo>
                  <a:pt x="210207" y="254000"/>
                </a:lnTo>
                <a:cubicBezTo>
                  <a:pt x="210207" y="268506"/>
                  <a:pt x="198438" y="280276"/>
                  <a:pt x="183931" y="280276"/>
                </a:cubicBezTo>
                <a:lnTo>
                  <a:pt x="152838" y="280276"/>
                </a:lnTo>
                <a:cubicBezTo>
                  <a:pt x="145831" y="280276"/>
                  <a:pt x="140138" y="274583"/>
                  <a:pt x="140138" y="267576"/>
                </a:cubicBezTo>
                <a:cubicBezTo>
                  <a:pt x="140138" y="262540"/>
                  <a:pt x="143313" y="258106"/>
                  <a:pt x="147364" y="255095"/>
                </a:cubicBezTo>
                <a:cubicBezTo>
                  <a:pt x="153714" y="250332"/>
                  <a:pt x="157655" y="243763"/>
                  <a:pt x="157655" y="236483"/>
                </a:cubicBezTo>
                <a:cubicBezTo>
                  <a:pt x="157655" y="221976"/>
                  <a:pt x="141944" y="210207"/>
                  <a:pt x="122621" y="210207"/>
                </a:cubicBezTo>
                <a:cubicBezTo>
                  <a:pt x="103297" y="210207"/>
                  <a:pt x="87586" y="221976"/>
                  <a:pt x="87586" y="236483"/>
                </a:cubicBezTo>
                <a:cubicBezTo>
                  <a:pt x="87586" y="243763"/>
                  <a:pt x="91528" y="250332"/>
                  <a:pt x="97878" y="255095"/>
                </a:cubicBezTo>
                <a:cubicBezTo>
                  <a:pt x="101928" y="258106"/>
                  <a:pt x="105103" y="262485"/>
                  <a:pt x="105103" y="267576"/>
                </a:cubicBezTo>
                <a:cubicBezTo>
                  <a:pt x="105103" y="274583"/>
                  <a:pt x="99410" y="280276"/>
                  <a:pt x="92403" y="280276"/>
                </a:cubicBezTo>
                <a:lnTo>
                  <a:pt x="26276" y="280276"/>
                </a:lnTo>
                <a:cubicBezTo>
                  <a:pt x="11769" y="280276"/>
                  <a:pt x="0" y="268506"/>
                  <a:pt x="0" y="254000"/>
                </a:cubicBezTo>
                <a:lnTo>
                  <a:pt x="0" y="187872"/>
                </a:lnTo>
                <a:cubicBezTo>
                  <a:pt x="0" y="180866"/>
                  <a:pt x="5693" y="175172"/>
                  <a:pt x="12700" y="175172"/>
                </a:cubicBezTo>
                <a:cubicBezTo>
                  <a:pt x="17736" y="175172"/>
                  <a:pt x="22170" y="178347"/>
                  <a:pt x="25181" y="182398"/>
                </a:cubicBezTo>
                <a:cubicBezTo>
                  <a:pt x="29944" y="188748"/>
                  <a:pt x="36513" y="192690"/>
                  <a:pt x="43793" y="192690"/>
                </a:cubicBezTo>
                <a:cubicBezTo>
                  <a:pt x="58300" y="192690"/>
                  <a:pt x="70069" y="176979"/>
                  <a:pt x="70069" y="157655"/>
                </a:cubicBezTo>
                <a:cubicBezTo>
                  <a:pt x="70069" y="138331"/>
                  <a:pt x="58300" y="122621"/>
                  <a:pt x="43793" y="122621"/>
                </a:cubicBezTo>
                <a:cubicBezTo>
                  <a:pt x="36513" y="122621"/>
                  <a:pt x="29944" y="126562"/>
                  <a:pt x="25181" y="132912"/>
                </a:cubicBezTo>
                <a:cubicBezTo>
                  <a:pt x="22170" y="136963"/>
                  <a:pt x="17791" y="140138"/>
                  <a:pt x="12700" y="140138"/>
                </a:cubicBezTo>
                <a:cubicBezTo>
                  <a:pt x="5693" y="140138"/>
                  <a:pt x="0" y="134445"/>
                  <a:pt x="0" y="127438"/>
                </a:cubicBezTo>
                <a:lnTo>
                  <a:pt x="0" y="96345"/>
                </a:lnTo>
                <a:cubicBezTo>
                  <a:pt x="0" y="81838"/>
                  <a:pt x="11769" y="70069"/>
                  <a:pt x="26276" y="70069"/>
                </a:cubicBezTo>
                <a:lnTo>
                  <a:pt x="85834" y="70069"/>
                </a:lnTo>
                <a:cubicBezTo>
                  <a:pt x="94046" y="70069"/>
                  <a:pt x="100724" y="63391"/>
                  <a:pt x="100724" y="55179"/>
                </a:cubicBezTo>
                <a:cubicBezTo>
                  <a:pt x="100724" y="49979"/>
                  <a:pt x="97768" y="45326"/>
                  <a:pt x="94155" y="41549"/>
                </a:cubicBezTo>
                <a:cubicBezTo>
                  <a:pt x="90050" y="37224"/>
                  <a:pt x="87586" y="31969"/>
                  <a:pt x="87586" y="26276"/>
                </a:cubicBezTo>
                <a:cubicBezTo>
                  <a:pt x="87586" y="11769"/>
                  <a:pt x="103297" y="0"/>
                  <a:pt x="122621" y="0"/>
                </a:cubicBezTo>
                <a:close/>
              </a:path>
            </a:pathLst>
          </a:custGeom>
          <a:solidFill>
            <a:srgbClr val="0A0A0F"/>
          </a:solidFill>
          <a:ln/>
        </p:spPr>
      </p:sp>
      <p:sp>
        <p:nvSpPr>
          <p:cNvPr id="42" name="Text 40"/>
          <p:cNvSpPr/>
          <p:nvPr/>
        </p:nvSpPr>
        <p:spPr>
          <a:xfrm>
            <a:off x="3384020" y="5063651"/>
            <a:ext cx="2531825" cy="2615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71" b="1" dirty="0">
                <a:solidFill>
                  <a:srgbClr val="00F0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Plugins y Extensiones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3393362" y="5437352"/>
            <a:ext cx="2513140" cy="7287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177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Desarrollar extensiones de navegador, plugins para WordPress, Figma, VS Code, bots.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3430732" y="6278179"/>
            <a:ext cx="2438400" cy="411071"/>
          </a:xfrm>
          <a:custGeom>
            <a:avLst/>
            <a:gdLst/>
            <a:ahLst/>
            <a:cxnLst/>
            <a:rect l="l" t="t" r="r" b="b"/>
            <a:pathLst>
              <a:path w="2438400" h="411071">
                <a:moveTo>
                  <a:pt x="74741" y="0"/>
                </a:moveTo>
                <a:lnTo>
                  <a:pt x="2363659" y="0"/>
                </a:lnTo>
                <a:cubicBezTo>
                  <a:pt x="2404937" y="0"/>
                  <a:pt x="2438400" y="33463"/>
                  <a:pt x="2438400" y="74741"/>
                </a:cubicBezTo>
                <a:lnTo>
                  <a:pt x="2438400" y="336330"/>
                </a:lnTo>
                <a:cubicBezTo>
                  <a:pt x="2438400" y="377609"/>
                  <a:pt x="2404937" y="411071"/>
                  <a:pt x="2363659" y="411071"/>
                </a:cubicBezTo>
                <a:lnTo>
                  <a:pt x="74741" y="411071"/>
                </a:lnTo>
                <a:cubicBezTo>
                  <a:pt x="33463" y="411071"/>
                  <a:pt x="0" y="377609"/>
                  <a:pt x="0" y="336330"/>
                </a:cubicBezTo>
                <a:lnTo>
                  <a:pt x="0" y="74741"/>
                </a:lnTo>
                <a:cubicBezTo>
                  <a:pt x="0" y="33463"/>
                  <a:pt x="33463" y="0"/>
                  <a:pt x="74741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45" name="Text 43"/>
          <p:cNvSpPr/>
          <p:nvPr/>
        </p:nvSpPr>
        <p:spPr>
          <a:xfrm>
            <a:off x="3510144" y="6390290"/>
            <a:ext cx="2279577" cy="1868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30" b="1" dirty="0">
                <a:solidFill>
                  <a:srgbClr val="00F0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Casos de uso ideal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6160775" y="4194795"/>
            <a:ext cx="2756046" cy="2653278"/>
          </a:xfrm>
          <a:custGeom>
            <a:avLst/>
            <a:gdLst/>
            <a:ahLst/>
            <a:cxnLst/>
            <a:rect l="l" t="t" r="r" b="b"/>
            <a:pathLst>
              <a:path w="2756046" h="2653278">
                <a:moveTo>
                  <a:pt x="74743" y="0"/>
                </a:moveTo>
                <a:lnTo>
                  <a:pt x="2681303" y="0"/>
                </a:lnTo>
                <a:cubicBezTo>
                  <a:pt x="2722582" y="0"/>
                  <a:pt x="2756046" y="33464"/>
                  <a:pt x="2756046" y="74743"/>
                </a:cubicBezTo>
                <a:lnTo>
                  <a:pt x="2756046" y="2578535"/>
                </a:lnTo>
                <a:cubicBezTo>
                  <a:pt x="2756046" y="2619815"/>
                  <a:pt x="2722582" y="2653278"/>
                  <a:pt x="2681303" y="2653278"/>
                </a:cubicBezTo>
                <a:lnTo>
                  <a:pt x="74743" y="2653278"/>
                </a:lnTo>
                <a:cubicBezTo>
                  <a:pt x="33464" y="2653278"/>
                  <a:pt x="0" y="2619815"/>
                  <a:pt x="0" y="2578535"/>
                </a:cubicBezTo>
                <a:lnTo>
                  <a:pt x="0" y="74743"/>
                </a:lnTo>
                <a:cubicBezTo>
                  <a:pt x="0" y="33464"/>
                  <a:pt x="33464" y="0"/>
                  <a:pt x="74743" y="0"/>
                </a:cubicBezTo>
                <a:close/>
              </a:path>
            </a:pathLst>
          </a:custGeom>
          <a:gradFill rotWithShape="1" flip="none">
            <a:gsLst>
              <a:gs pos="0">
                <a:srgbClr val="33FF00">
                  <a:alpha val="20000"/>
                </a:srgbClr>
              </a:gs>
              <a:gs pos="100000">
                <a:srgbClr val="33FF00">
                  <a:alpha val="5000"/>
                </a:srgbClr>
              </a:gs>
            </a:gsLst>
            <a:lin ang="2700000" scaled="1"/>
          </a:gradFill>
          <a:ln w="25400">
            <a:solidFill>
              <a:srgbClr val="33FF00"/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7240771" y="4353618"/>
            <a:ext cx="597922" cy="597922"/>
          </a:xfrm>
          <a:custGeom>
            <a:avLst/>
            <a:gdLst/>
            <a:ahLst/>
            <a:cxnLst/>
            <a:rect l="l" t="t" r="r" b="b"/>
            <a:pathLst>
              <a:path w="597922" h="597922">
                <a:moveTo>
                  <a:pt x="298961" y="0"/>
                </a:moveTo>
                <a:lnTo>
                  <a:pt x="298961" y="0"/>
                </a:lnTo>
                <a:cubicBezTo>
                  <a:pt x="463962" y="0"/>
                  <a:pt x="597922" y="133960"/>
                  <a:pt x="597922" y="298961"/>
                </a:cubicBezTo>
                <a:lnTo>
                  <a:pt x="597922" y="298961"/>
                </a:lnTo>
                <a:cubicBezTo>
                  <a:pt x="597922" y="463962"/>
                  <a:pt x="463962" y="597922"/>
                  <a:pt x="298961" y="597922"/>
                </a:cubicBezTo>
                <a:lnTo>
                  <a:pt x="298961" y="597922"/>
                </a:lnTo>
                <a:cubicBezTo>
                  <a:pt x="133960" y="597922"/>
                  <a:pt x="0" y="463962"/>
                  <a:pt x="0" y="298961"/>
                </a:cubicBezTo>
                <a:lnTo>
                  <a:pt x="0" y="298961"/>
                </a:lnTo>
                <a:cubicBezTo>
                  <a:pt x="0" y="133960"/>
                  <a:pt x="133960" y="0"/>
                  <a:pt x="298961" y="0"/>
                </a:cubicBezTo>
                <a:close/>
              </a:path>
            </a:pathLst>
          </a:custGeom>
          <a:solidFill>
            <a:srgbClr val="33FF00"/>
          </a:solidFill>
          <a:ln/>
        </p:spPr>
      </p:sp>
      <p:sp>
        <p:nvSpPr>
          <p:cNvPr id="48" name="Shape 46"/>
          <p:cNvSpPr/>
          <p:nvPr/>
        </p:nvSpPr>
        <p:spPr>
          <a:xfrm>
            <a:off x="7401930" y="4512441"/>
            <a:ext cx="280276" cy="280276"/>
          </a:xfrm>
          <a:custGeom>
            <a:avLst/>
            <a:gdLst/>
            <a:ahLst/>
            <a:cxnLst/>
            <a:rect l="l" t="t" r="r" b="b"/>
            <a:pathLst>
              <a:path w="280276" h="280276">
                <a:moveTo>
                  <a:pt x="0" y="43793"/>
                </a:moveTo>
                <a:cubicBezTo>
                  <a:pt x="0" y="29287"/>
                  <a:pt x="11769" y="17517"/>
                  <a:pt x="26276" y="17517"/>
                </a:cubicBezTo>
                <a:lnTo>
                  <a:pt x="78828" y="17517"/>
                </a:lnTo>
                <a:cubicBezTo>
                  <a:pt x="93334" y="17517"/>
                  <a:pt x="105103" y="29287"/>
                  <a:pt x="105103" y="43793"/>
                </a:cubicBezTo>
                <a:lnTo>
                  <a:pt x="105103" y="52552"/>
                </a:lnTo>
                <a:lnTo>
                  <a:pt x="175172" y="52552"/>
                </a:lnTo>
                <a:lnTo>
                  <a:pt x="175172" y="43793"/>
                </a:lnTo>
                <a:cubicBezTo>
                  <a:pt x="175172" y="29287"/>
                  <a:pt x="186942" y="17517"/>
                  <a:pt x="201448" y="17517"/>
                </a:cubicBezTo>
                <a:lnTo>
                  <a:pt x="254000" y="17517"/>
                </a:lnTo>
                <a:cubicBezTo>
                  <a:pt x="268506" y="17517"/>
                  <a:pt x="280276" y="29287"/>
                  <a:pt x="280276" y="43793"/>
                </a:cubicBezTo>
                <a:lnTo>
                  <a:pt x="280276" y="96345"/>
                </a:lnTo>
                <a:cubicBezTo>
                  <a:pt x="280276" y="110851"/>
                  <a:pt x="268506" y="122621"/>
                  <a:pt x="254000" y="122621"/>
                </a:cubicBezTo>
                <a:lnTo>
                  <a:pt x="201448" y="122621"/>
                </a:lnTo>
                <a:cubicBezTo>
                  <a:pt x="186942" y="122621"/>
                  <a:pt x="175172" y="110851"/>
                  <a:pt x="175172" y="96345"/>
                </a:cubicBezTo>
                <a:lnTo>
                  <a:pt x="175172" y="87586"/>
                </a:lnTo>
                <a:lnTo>
                  <a:pt x="105103" y="87586"/>
                </a:lnTo>
                <a:lnTo>
                  <a:pt x="105103" y="96345"/>
                </a:lnTo>
                <a:cubicBezTo>
                  <a:pt x="105103" y="100341"/>
                  <a:pt x="104173" y="104173"/>
                  <a:pt x="102585" y="107567"/>
                </a:cubicBezTo>
                <a:lnTo>
                  <a:pt x="140138" y="157655"/>
                </a:lnTo>
                <a:lnTo>
                  <a:pt x="183931" y="157655"/>
                </a:lnTo>
                <a:cubicBezTo>
                  <a:pt x="198438" y="157655"/>
                  <a:pt x="210207" y="169425"/>
                  <a:pt x="210207" y="183931"/>
                </a:cubicBezTo>
                <a:lnTo>
                  <a:pt x="210207" y="236483"/>
                </a:lnTo>
                <a:cubicBezTo>
                  <a:pt x="210207" y="250989"/>
                  <a:pt x="198438" y="262759"/>
                  <a:pt x="183931" y="262759"/>
                </a:cubicBezTo>
                <a:lnTo>
                  <a:pt x="131379" y="262759"/>
                </a:lnTo>
                <a:cubicBezTo>
                  <a:pt x="116873" y="262759"/>
                  <a:pt x="105103" y="250989"/>
                  <a:pt x="105103" y="236483"/>
                </a:cubicBezTo>
                <a:lnTo>
                  <a:pt x="105103" y="183931"/>
                </a:lnTo>
                <a:cubicBezTo>
                  <a:pt x="105103" y="179935"/>
                  <a:pt x="106034" y="176103"/>
                  <a:pt x="107622" y="172709"/>
                </a:cubicBezTo>
                <a:lnTo>
                  <a:pt x="70069" y="122621"/>
                </a:lnTo>
                <a:lnTo>
                  <a:pt x="26276" y="122621"/>
                </a:lnTo>
                <a:cubicBezTo>
                  <a:pt x="11769" y="122621"/>
                  <a:pt x="0" y="110851"/>
                  <a:pt x="0" y="96345"/>
                </a:cubicBezTo>
                <a:lnTo>
                  <a:pt x="0" y="43793"/>
                </a:lnTo>
                <a:close/>
              </a:path>
            </a:pathLst>
          </a:custGeom>
          <a:solidFill>
            <a:srgbClr val="0A0A0F"/>
          </a:solidFill>
          <a:ln/>
        </p:spPr>
      </p:sp>
      <p:sp>
        <p:nvSpPr>
          <p:cNvPr id="49" name="Text 47"/>
          <p:cNvSpPr/>
          <p:nvPr/>
        </p:nvSpPr>
        <p:spPr>
          <a:xfrm>
            <a:off x="6272885" y="5063651"/>
            <a:ext cx="2531825" cy="2615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71" b="1" dirty="0">
                <a:solidFill>
                  <a:srgbClr val="33FF00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Workflows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6282228" y="5437352"/>
            <a:ext cx="2513140" cy="7287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177" dirty="0">
                <a:solidFill>
                  <a:srgbClr val="E2E8F0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Automatizar flujos de trabajo, integraciones entre herramientas, pipelines de datos.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6319598" y="6278179"/>
            <a:ext cx="2438400" cy="411071"/>
          </a:xfrm>
          <a:custGeom>
            <a:avLst/>
            <a:gdLst/>
            <a:ahLst/>
            <a:cxnLst/>
            <a:rect l="l" t="t" r="r" b="b"/>
            <a:pathLst>
              <a:path w="2438400" h="411071">
                <a:moveTo>
                  <a:pt x="74741" y="0"/>
                </a:moveTo>
                <a:lnTo>
                  <a:pt x="2363659" y="0"/>
                </a:lnTo>
                <a:cubicBezTo>
                  <a:pt x="2404937" y="0"/>
                  <a:pt x="2438400" y="33463"/>
                  <a:pt x="2438400" y="74741"/>
                </a:cubicBezTo>
                <a:lnTo>
                  <a:pt x="2438400" y="336330"/>
                </a:lnTo>
                <a:cubicBezTo>
                  <a:pt x="2438400" y="377609"/>
                  <a:pt x="2404937" y="411071"/>
                  <a:pt x="2363659" y="411071"/>
                </a:cubicBezTo>
                <a:lnTo>
                  <a:pt x="74741" y="411071"/>
                </a:lnTo>
                <a:cubicBezTo>
                  <a:pt x="33463" y="411071"/>
                  <a:pt x="0" y="377609"/>
                  <a:pt x="0" y="336330"/>
                </a:cubicBezTo>
                <a:lnTo>
                  <a:pt x="0" y="74741"/>
                </a:lnTo>
                <a:cubicBezTo>
                  <a:pt x="0" y="33463"/>
                  <a:pt x="33463" y="0"/>
                  <a:pt x="74741" y="0"/>
                </a:cubicBezTo>
                <a:close/>
              </a:path>
            </a:pathLst>
          </a:custGeom>
          <a:solidFill>
            <a:srgbClr val="0A0A0F">
              <a:alpha val="60000"/>
            </a:srgbClr>
          </a:solidFill>
          <a:ln/>
        </p:spPr>
      </p:sp>
      <p:sp>
        <p:nvSpPr>
          <p:cNvPr id="52" name="Text 50"/>
          <p:cNvSpPr/>
          <p:nvPr/>
        </p:nvSpPr>
        <p:spPr>
          <a:xfrm>
            <a:off x="6399010" y="6390290"/>
            <a:ext cx="2279577" cy="1868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30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Productividad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9049641" y="4194795"/>
            <a:ext cx="2756046" cy="2653278"/>
          </a:xfrm>
          <a:custGeom>
            <a:avLst/>
            <a:gdLst/>
            <a:ahLst/>
            <a:cxnLst/>
            <a:rect l="l" t="t" r="r" b="b"/>
            <a:pathLst>
              <a:path w="2756046" h="2653278">
                <a:moveTo>
                  <a:pt x="74743" y="0"/>
                </a:moveTo>
                <a:lnTo>
                  <a:pt x="2681303" y="0"/>
                </a:lnTo>
                <a:cubicBezTo>
                  <a:pt x="2722582" y="0"/>
                  <a:pt x="2756046" y="33464"/>
                  <a:pt x="2756046" y="74743"/>
                </a:cubicBezTo>
                <a:lnTo>
                  <a:pt x="2756046" y="2578535"/>
                </a:lnTo>
                <a:cubicBezTo>
                  <a:pt x="2756046" y="2619815"/>
                  <a:pt x="2722582" y="2653278"/>
                  <a:pt x="2681303" y="2653278"/>
                </a:cubicBezTo>
                <a:lnTo>
                  <a:pt x="74743" y="2653278"/>
                </a:lnTo>
                <a:cubicBezTo>
                  <a:pt x="33464" y="2653278"/>
                  <a:pt x="0" y="2619815"/>
                  <a:pt x="0" y="2578535"/>
                </a:cubicBezTo>
                <a:lnTo>
                  <a:pt x="0" y="74743"/>
                </a:lnTo>
                <a:cubicBezTo>
                  <a:pt x="0" y="33464"/>
                  <a:pt x="33464" y="0"/>
                  <a:pt x="74743" y="0"/>
                </a:cubicBezTo>
                <a:close/>
              </a:path>
            </a:pathLst>
          </a:custGeom>
          <a:gradFill rotWithShape="1" flip="none">
            <a:gsLst>
              <a:gs pos="0">
                <a:srgbClr val="8B5CF6">
                  <a:alpha val="20000"/>
                </a:srgbClr>
              </a:gs>
              <a:gs pos="100000">
                <a:srgbClr val="8B5CF6">
                  <a:alpha val="5000"/>
                </a:srgbClr>
              </a:gs>
            </a:gsLst>
            <a:lin ang="2700000" scaled="1"/>
          </a:gradFill>
          <a:ln w="25400">
            <a:solidFill>
              <a:srgbClr val="8B5CF6"/>
            </a:solidFill>
            <a:prstDash val="solid"/>
          </a:ln>
        </p:spPr>
      </p:sp>
      <p:sp>
        <p:nvSpPr>
          <p:cNvPr id="54" name="Shape 52"/>
          <p:cNvSpPr/>
          <p:nvPr/>
        </p:nvSpPr>
        <p:spPr>
          <a:xfrm>
            <a:off x="10218391" y="4353618"/>
            <a:ext cx="420414" cy="560552"/>
          </a:xfrm>
          <a:custGeom>
            <a:avLst/>
            <a:gdLst/>
            <a:ahLst/>
            <a:cxnLst/>
            <a:rect l="l" t="t" r="r" b="b"/>
            <a:pathLst>
              <a:path w="420414" h="560552">
                <a:moveTo>
                  <a:pt x="320675" y="420414"/>
                </a:moveTo>
                <a:cubicBezTo>
                  <a:pt x="328667" y="395999"/>
                  <a:pt x="344652" y="373884"/>
                  <a:pt x="362716" y="354834"/>
                </a:cubicBezTo>
                <a:cubicBezTo>
                  <a:pt x="398517" y="317172"/>
                  <a:pt x="420414" y="266262"/>
                  <a:pt x="420414" y="210207"/>
                </a:cubicBezTo>
                <a:cubicBezTo>
                  <a:pt x="420414" y="94155"/>
                  <a:pt x="326259" y="0"/>
                  <a:pt x="210207" y="0"/>
                </a:cubicBezTo>
                <a:cubicBezTo>
                  <a:pt x="94155" y="0"/>
                  <a:pt x="0" y="94155"/>
                  <a:pt x="0" y="210207"/>
                </a:cubicBezTo>
                <a:cubicBezTo>
                  <a:pt x="0" y="266262"/>
                  <a:pt x="21897" y="317172"/>
                  <a:pt x="57697" y="354834"/>
                </a:cubicBezTo>
                <a:cubicBezTo>
                  <a:pt x="75762" y="373884"/>
                  <a:pt x="91856" y="395999"/>
                  <a:pt x="99739" y="420414"/>
                </a:cubicBezTo>
                <a:lnTo>
                  <a:pt x="320566" y="420414"/>
                </a:lnTo>
                <a:close/>
                <a:moveTo>
                  <a:pt x="315310" y="472966"/>
                </a:moveTo>
                <a:lnTo>
                  <a:pt x="105103" y="472966"/>
                </a:lnTo>
                <a:lnTo>
                  <a:pt x="105103" y="490483"/>
                </a:lnTo>
                <a:cubicBezTo>
                  <a:pt x="105103" y="538874"/>
                  <a:pt x="144298" y="578069"/>
                  <a:pt x="192690" y="578069"/>
                </a:cubicBezTo>
                <a:lnTo>
                  <a:pt x="227724" y="578069"/>
                </a:lnTo>
                <a:cubicBezTo>
                  <a:pt x="276116" y="578069"/>
                  <a:pt x="315310" y="538874"/>
                  <a:pt x="315310" y="490483"/>
                </a:cubicBezTo>
                <a:lnTo>
                  <a:pt x="315310" y="472966"/>
                </a:lnTo>
                <a:close/>
                <a:moveTo>
                  <a:pt x="201448" y="122621"/>
                </a:moveTo>
                <a:cubicBezTo>
                  <a:pt x="157874" y="122621"/>
                  <a:pt x="122621" y="157874"/>
                  <a:pt x="122621" y="201448"/>
                </a:cubicBezTo>
                <a:cubicBezTo>
                  <a:pt x="122621" y="216009"/>
                  <a:pt x="110906" y="227724"/>
                  <a:pt x="96345" y="227724"/>
                </a:cubicBezTo>
                <a:cubicBezTo>
                  <a:pt x="81784" y="227724"/>
                  <a:pt x="70069" y="216009"/>
                  <a:pt x="70069" y="201448"/>
                </a:cubicBezTo>
                <a:cubicBezTo>
                  <a:pt x="70069" y="128861"/>
                  <a:pt x="128861" y="70069"/>
                  <a:pt x="201448" y="70069"/>
                </a:cubicBezTo>
                <a:cubicBezTo>
                  <a:pt x="216009" y="70069"/>
                  <a:pt x="227724" y="81784"/>
                  <a:pt x="227724" y="96345"/>
                </a:cubicBezTo>
                <a:cubicBezTo>
                  <a:pt x="227724" y="110906"/>
                  <a:pt x="216009" y="122621"/>
                  <a:pt x="201448" y="122621"/>
                </a:cubicBezTo>
                <a:close/>
              </a:path>
            </a:pathLst>
          </a:custGeom>
          <a:solidFill>
            <a:srgbClr val="8B5CF6"/>
          </a:solidFill>
          <a:ln/>
        </p:spPr>
      </p:sp>
      <p:sp>
        <p:nvSpPr>
          <p:cNvPr id="55" name="Text 53"/>
          <p:cNvSpPr/>
          <p:nvPr/>
        </p:nvSpPr>
        <p:spPr>
          <a:xfrm>
            <a:off x="9870693" y="5063651"/>
            <a:ext cx="1111761" cy="2989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766" b="1" dirty="0">
                <a:solidFill>
                  <a:srgbClr val="8B5CF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¿Tu Idea?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9161751" y="5474722"/>
            <a:ext cx="2531825" cy="12145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47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Cualquier aplicación que puedas </a:t>
            </a:r>
            <a:pPr algn="ctr">
              <a:lnSpc>
                <a:spcPct val="140000"/>
              </a:lnSpc>
            </a:pPr>
            <a:r>
              <a:rPr lang="en-US" sz="1471" b="1" dirty="0">
                <a:solidFill>
                  <a:srgbClr val="33F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describir en palabras</a:t>
            </a:r>
            <a:pPr algn="ctr">
              <a:lnSpc>
                <a:spcPct val="140000"/>
              </a:lnSpc>
            </a:pPr>
            <a:r>
              <a:rPr lang="en-US" sz="1471" dirty="0">
                <a:solidFill>
                  <a:srgbClr val="E2E8F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puedes construirla con vibe coding.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1: Introducción al Vibe Coding</dc:title>
  <dc:subject>Lección 1: Introducción al Vibe Coding</dc:subject>
  <dc:creator>Kimi</dc:creator>
  <cp:lastModifiedBy>Kimi</cp:lastModifiedBy>
  <cp:revision>1</cp:revision>
  <dcterms:created xsi:type="dcterms:W3CDTF">2026-04-19T23:58:24Z</dcterms:created>
  <dcterms:modified xsi:type="dcterms:W3CDTF">2026-04-19T23:58:24Z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{"Label":"Lección 1: Introducción al Vibe Coding","ContentProducer":"001191110108MACG2KBH8F10000","ProduceID":"19da7f2a-4c22-860c-8000-000030428760","ReservedCode1":"","ContentPropagator":"001191110108MACG2KBH8F20000","PropagateID":"19da7f2a-4c22-860c-8000-000030428760","ReservedCode2":""}</vt:lpwstr>
  </property>
</Properties>
</file>