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embeddedFontLst>
    <p:embeddedFont>
      <p:font typeface="Hedvig Letters Sans" charset="-122" pitchFamily="34"/>
      <p:regular r:id="rId17"/>
    </p:embeddedFont>
    <p:embeddedFont>
      <p:font typeface="Liter" charset="-122" pitchFamily="34"/>
      <p:regular r:id="rId18"/>
    </p:embeddedFont>
    <p:embeddedFont>
      <p:font typeface="Quattrocento Sans" charset="-122" pitchFamily="34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5.alphacoders.com/379102a529ae3cbe91a9249dca0282a64d05168c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12500" b="1250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F">
                  <a:alpha val="95000"/>
                </a:srgbClr>
              </a:gs>
              <a:gs pos="50000">
                <a:srgbClr val="0A0A0F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2019300"/>
            <a:ext cx="1447800" cy="419100"/>
          </a:xfrm>
          <a:custGeom>
            <a:avLst/>
            <a:gdLst/>
            <a:ahLst/>
            <a:cxnLst/>
            <a:rect l="l" t="t" r="r" b="b"/>
            <a:pathLst>
              <a:path w="1447800" h="419100">
                <a:moveTo>
                  <a:pt x="0" y="0"/>
                </a:moveTo>
                <a:lnTo>
                  <a:pt x="1447800" y="0"/>
                </a:lnTo>
                <a:lnTo>
                  <a:pt x="14478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8B5CF6">
              <a:alpha val="14902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2019300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0"/>
                </a:move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" y="2095500"/>
            <a:ext cx="1133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LECCIÓN 2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2743200"/>
            <a:ext cx="118872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Historia y Evolución del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Vibe Coding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800600"/>
            <a:ext cx="74580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E2E8F0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Del Código Manual a la IA Generativa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95288" y="56197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28588" y="28575"/>
                </a:moveTo>
                <a:cubicBezTo>
                  <a:pt x="175915" y="28575"/>
                  <a:pt x="214313" y="66973"/>
                  <a:pt x="214313" y="114300"/>
                </a:cubicBezTo>
                <a:cubicBezTo>
                  <a:pt x="214313" y="161627"/>
                  <a:pt x="175915" y="200025"/>
                  <a:pt x="128588" y="200025"/>
                </a:cubicBezTo>
                <a:cubicBezTo>
                  <a:pt x="99477" y="200025"/>
                  <a:pt x="73715" y="185514"/>
                  <a:pt x="58222" y="163279"/>
                </a:cubicBezTo>
                <a:cubicBezTo>
                  <a:pt x="53712" y="156805"/>
                  <a:pt x="44782" y="155243"/>
                  <a:pt x="38308" y="159752"/>
                </a:cubicBezTo>
                <a:cubicBezTo>
                  <a:pt x="31834" y="164262"/>
                  <a:pt x="30272" y="173191"/>
                  <a:pt x="34781" y="179665"/>
                </a:cubicBezTo>
                <a:cubicBezTo>
                  <a:pt x="55409" y="209223"/>
                  <a:pt x="89743" y="228600"/>
                  <a:pt x="128588" y="228600"/>
                </a:cubicBezTo>
                <a:cubicBezTo>
                  <a:pt x="191720" y="228600"/>
                  <a:pt x="242888" y="177433"/>
                  <a:pt x="242888" y="114300"/>
                </a:cubicBezTo>
                <a:cubicBezTo>
                  <a:pt x="242888" y="51167"/>
                  <a:pt x="191720" y="0"/>
                  <a:pt x="128588" y="0"/>
                </a:cubicBezTo>
                <a:cubicBezTo>
                  <a:pt x="90324" y="0"/>
                  <a:pt x="56480" y="18797"/>
                  <a:pt x="35719" y="47640"/>
                </a:cubicBezTo>
                <a:lnTo>
                  <a:pt x="35719" y="35719"/>
                </a:lnTo>
                <a:cubicBezTo>
                  <a:pt x="35719" y="27816"/>
                  <a:pt x="29334" y="21431"/>
                  <a:pt x="21431" y="21431"/>
                </a:cubicBezTo>
                <a:cubicBezTo>
                  <a:pt x="13528" y="21431"/>
                  <a:pt x="7144" y="27816"/>
                  <a:pt x="7144" y="35719"/>
                </a:cubicBezTo>
                <a:lnTo>
                  <a:pt x="7144" y="85725"/>
                </a:lnTo>
                <a:cubicBezTo>
                  <a:pt x="7144" y="93628"/>
                  <a:pt x="13528" y="100013"/>
                  <a:pt x="21431" y="100013"/>
                </a:cubicBezTo>
                <a:lnTo>
                  <a:pt x="32415" y="100013"/>
                </a:lnTo>
                <a:cubicBezTo>
                  <a:pt x="32638" y="100013"/>
                  <a:pt x="32861" y="100013"/>
                  <a:pt x="33084" y="100013"/>
                </a:cubicBezTo>
                <a:lnTo>
                  <a:pt x="71482" y="100013"/>
                </a:lnTo>
                <a:cubicBezTo>
                  <a:pt x="79385" y="100013"/>
                  <a:pt x="85770" y="93628"/>
                  <a:pt x="85770" y="85725"/>
                </a:cubicBezTo>
                <a:cubicBezTo>
                  <a:pt x="85770" y="77822"/>
                  <a:pt x="79385" y="71438"/>
                  <a:pt x="71482" y="71438"/>
                </a:cubicBezTo>
                <a:lnTo>
                  <a:pt x="54382" y="71438"/>
                </a:lnTo>
                <a:cubicBezTo>
                  <a:pt x="69160" y="45809"/>
                  <a:pt x="96887" y="28575"/>
                  <a:pt x="128588" y="28575"/>
                </a:cubicBezTo>
                <a:close/>
                <a:moveTo>
                  <a:pt x="139303" y="67866"/>
                </a:moveTo>
                <a:cubicBezTo>
                  <a:pt x="139303" y="61927"/>
                  <a:pt x="134526" y="57150"/>
                  <a:pt x="128588" y="57150"/>
                </a:cubicBezTo>
                <a:cubicBezTo>
                  <a:pt x="122649" y="57150"/>
                  <a:pt x="117872" y="61927"/>
                  <a:pt x="117872" y="67866"/>
                </a:cubicBezTo>
                <a:lnTo>
                  <a:pt x="117872" y="114300"/>
                </a:lnTo>
                <a:cubicBezTo>
                  <a:pt x="117872" y="117157"/>
                  <a:pt x="118988" y="119881"/>
                  <a:pt x="120997" y="121890"/>
                </a:cubicBezTo>
                <a:lnTo>
                  <a:pt x="153144" y="154037"/>
                </a:lnTo>
                <a:cubicBezTo>
                  <a:pt x="157341" y="158234"/>
                  <a:pt x="164128" y="158234"/>
                  <a:pt x="168280" y="154037"/>
                </a:cubicBezTo>
                <a:cubicBezTo>
                  <a:pt x="172432" y="149840"/>
                  <a:pt x="172477" y="143054"/>
                  <a:pt x="168280" y="138901"/>
                </a:cubicBezTo>
                <a:lnTo>
                  <a:pt x="139258" y="109880"/>
                </a:lnTo>
                <a:lnTo>
                  <a:pt x="139258" y="67866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0" name="Text 7"/>
          <p:cNvSpPr/>
          <p:nvPr/>
        </p:nvSpPr>
        <p:spPr>
          <a:xfrm>
            <a:off x="781050" y="5600700"/>
            <a:ext cx="1085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1940 - 2026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2261235" y="5619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8575" y="28575"/>
                </a:moveTo>
                <a:cubicBezTo>
                  <a:pt x="28575" y="20672"/>
                  <a:pt x="22190" y="14288"/>
                  <a:pt x="14288" y="14288"/>
                </a:cubicBezTo>
                <a:cubicBezTo>
                  <a:pt x="6385" y="14288"/>
                  <a:pt x="0" y="20672"/>
                  <a:pt x="0" y="28575"/>
                </a:cubicBezTo>
                <a:lnTo>
                  <a:pt x="0" y="178594"/>
                </a:lnTo>
                <a:cubicBezTo>
                  <a:pt x="0" y="198328"/>
                  <a:pt x="15984" y="214313"/>
                  <a:pt x="35719" y="214313"/>
                </a:cubicBezTo>
                <a:lnTo>
                  <a:pt x="214313" y="214313"/>
                </a:lnTo>
                <a:cubicBezTo>
                  <a:pt x="222215" y="214313"/>
                  <a:pt x="228600" y="207928"/>
                  <a:pt x="228600" y="200025"/>
                </a:cubicBezTo>
                <a:cubicBezTo>
                  <a:pt x="228600" y="192122"/>
                  <a:pt x="222215" y="185738"/>
                  <a:pt x="214313" y="185738"/>
                </a:cubicBezTo>
                <a:lnTo>
                  <a:pt x="35719" y="185738"/>
                </a:lnTo>
                <a:cubicBezTo>
                  <a:pt x="31790" y="185738"/>
                  <a:pt x="28575" y="182523"/>
                  <a:pt x="28575" y="178594"/>
                </a:cubicBezTo>
                <a:lnTo>
                  <a:pt x="28575" y="28575"/>
                </a:lnTo>
                <a:close/>
                <a:moveTo>
                  <a:pt x="210116" y="67241"/>
                </a:moveTo>
                <a:cubicBezTo>
                  <a:pt x="215697" y="61659"/>
                  <a:pt x="215697" y="52596"/>
                  <a:pt x="210116" y="47015"/>
                </a:cubicBezTo>
                <a:cubicBezTo>
                  <a:pt x="204534" y="41434"/>
                  <a:pt x="195471" y="41434"/>
                  <a:pt x="189890" y="47015"/>
                </a:cubicBezTo>
                <a:lnTo>
                  <a:pt x="142875" y="94074"/>
                </a:lnTo>
                <a:lnTo>
                  <a:pt x="117247" y="68491"/>
                </a:lnTo>
                <a:cubicBezTo>
                  <a:pt x="111666" y="62910"/>
                  <a:pt x="102602" y="62910"/>
                  <a:pt x="97021" y="68491"/>
                </a:cubicBezTo>
                <a:lnTo>
                  <a:pt x="54159" y="111353"/>
                </a:lnTo>
                <a:cubicBezTo>
                  <a:pt x="48578" y="116934"/>
                  <a:pt x="48578" y="125998"/>
                  <a:pt x="54159" y="131579"/>
                </a:cubicBezTo>
                <a:cubicBezTo>
                  <a:pt x="59740" y="137160"/>
                  <a:pt x="68803" y="137160"/>
                  <a:pt x="74384" y="131579"/>
                </a:cubicBezTo>
                <a:lnTo>
                  <a:pt x="107156" y="98807"/>
                </a:lnTo>
                <a:lnTo>
                  <a:pt x="132784" y="124435"/>
                </a:lnTo>
                <a:cubicBezTo>
                  <a:pt x="138366" y="130016"/>
                  <a:pt x="147429" y="130016"/>
                  <a:pt x="153010" y="124435"/>
                </a:cubicBezTo>
                <a:lnTo>
                  <a:pt x="210160" y="67285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2" name="Text 9"/>
          <p:cNvSpPr/>
          <p:nvPr/>
        </p:nvSpPr>
        <p:spPr>
          <a:xfrm>
            <a:off x="2632710" y="5600700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Evolución Completa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797901" y="561975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4" name="Text 11"/>
          <p:cNvSpPr/>
          <p:nvPr/>
        </p:nvSpPr>
        <p:spPr>
          <a:xfrm>
            <a:off x="5140801" y="5600700"/>
            <a:ext cx="1638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Contexto Histórico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28f3883393382674b69d903231249fae27d14a83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21875" b="21875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F">
                  <a:alpha val="95000"/>
                </a:srgbClr>
              </a:gs>
              <a:gs pos="50000">
                <a:srgbClr val="0A0A0F">
                  <a:alpha val="90000"/>
                </a:srgbClr>
              </a:gs>
              <a:gs pos="100000">
                <a:srgbClr val="0A0A0F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862013"/>
            <a:ext cx="3819525" cy="419100"/>
          </a:xfrm>
          <a:custGeom>
            <a:avLst/>
            <a:gdLst/>
            <a:ahLst/>
            <a:cxnLst/>
            <a:rect l="l" t="t" r="r" b="b"/>
            <a:pathLst>
              <a:path w="3819525" h="419100">
                <a:moveTo>
                  <a:pt x="0" y="0"/>
                </a:moveTo>
                <a:lnTo>
                  <a:pt x="3819525" y="0"/>
                </a:lnTo>
                <a:lnTo>
                  <a:pt x="3819525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8B5CF6">
              <a:alpha val="14902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862013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0"/>
                </a:move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" y="938213"/>
            <a:ext cx="3505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LECCIÓN 2: CONCLUSIONES CLAVE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1509713"/>
            <a:ext cx="117157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Evolución, no Revolución Repentina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00050" y="2538413"/>
            <a:ext cx="5619750" cy="1143000"/>
          </a:xfrm>
          <a:custGeom>
            <a:avLst/>
            <a:gdLst/>
            <a:ahLst/>
            <a:cxnLst/>
            <a:rect l="l" t="t" r="r" b="b"/>
            <a:pathLst>
              <a:path w="5619750" h="1143000">
                <a:moveTo>
                  <a:pt x="38100" y="0"/>
                </a:moveTo>
                <a:lnTo>
                  <a:pt x="5543546" y="0"/>
                </a:lnTo>
                <a:cubicBezTo>
                  <a:pt x="5585632" y="0"/>
                  <a:pt x="5619750" y="34118"/>
                  <a:pt x="5619750" y="76204"/>
                </a:cubicBezTo>
                <a:lnTo>
                  <a:pt x="5619750" y="1066796"/>
                </a:lnTo>
                <a:cubicBezTo>
                  <a:pt x="5619750" y="1108882"/>
                  <a:pt x="5585632" y="1143000"/>
                  <a:pt x="5543546" y="1143000"/>
                </a:cubicBez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400050" y="2538413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3810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0" name="Shape 7"/>
          <p:cNvSpPr/>
          <p:nvPr/>
        </p:nvSpPr>
        <p:spPr>
          <a:xfrm>
            <a:off x="567928" y="2728913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160734" y="35719"/>
                </a:moveTo>
                <a:cubicBezTo>
                  <a:pt x="219894" y="35719"/>
                  <a:pt x="267891" y="83716"/>
                  <a:pt x="267891" y="142875"/>
                </a:cubicBezTo>
                <a:cubicBezTo>
                  <a:pt x="267891" y="202034"/>
                  <a:pt x="219894" y="250031"/>
                  <a:pt x="160734" y="250031"/>
                </a:cubicBezTo>
                <a:cubicBezTo>
                  <a:pt x="124346" y="250031"/>
                  <a:pt x="92143" y="231893"/>
                  <a:pt x="72777" y="204099"/>
                </a:cubicBezTo>
                <a:cubicBezTo>
                  <a:pt x="67140" y="196007"/>
                  <a:pt x="55978" y="194053"/>
                  <a:pt x="47885" y="199690"/>
                </a:cubicBezTo>
                <a:cubicBezTo>
                  <a:pt x="39793" y="205327"/>
                  <a:pt x="37840" y="216489"/>
                  <a:pt x="43476" y="224582"/>
                </a:cubicBezTo>
                <a:cubicBezTo>
                  <a:pt x="69261" y="261528"/>
                  <a:pt x="112179" y="285750"/>
                  <a:pt x="160734" y="285750"/>
                </a:cubicBezTo>
                <a:cubicBezTo>
                  <a:pt x="239650" y="285750"/>
                  <a:pt x="303609" y="221791"/>
                  <a:pt x="303609" y="142875"/>
                </a:cubicBezTo>
                <a:cubicBezTo>
                  <a:pt x="303609" y="63959"/>
                  <a:pt x="239650" y="0"/>
                  <a:pt x="160734" y="0"/>
                </a:cubicBezTo>
                <a:cubicBezTo>
                  <a:pt x="112905" y="0"/>
                  <a:pt x="70600" y="23496"/>
                  <a:pt x="44648" y="59550"/>
                </a:cubicBezTo>
                <a:lnTo>
                  <a:pt x="44648" y="44648"/>
                </a:lnTo>
                <a:cubicBezTo>
                  <a:pt x="44648" y="34770"/>
                  <a:pt x="36668" y="26789"/>
                  <a:pt x="26789" y="26789"/>
                </a:cubicBezTo>
                <a:cubicBezTo>
                  <a:pt x="16911" y="26789"/>
                  <a:pt x="8930" y="34770"/>
                  <a:pt x="8930" y="44648"/>
                </a:cubicBezTo>
                <a:lnTo>
                  <a:pt x="8930" y="107156"/>
                </a:lnTo>
                <a:cubicBezTo>
                  <a:pt x="8930" y="117035"/>
                  <a:pt x="16911" y="125016"/>
                  <a:pt x="26789" y="125016"/>
                </a:cubicBezTo>
                <a:lnTo>
                  <a:pt x="40518" y="125016"/>
                </a:lnTo>
                <a:cubicBezTo>
                  <a:pt x="40798" y="125016"/>
                  <a:pt x="41077" y="125016"/>
                  <a:pt x="41356" y="125016"/>
                </a:cubicBezTo>
                <a:lnTo>
                  <a:pt x="89353" y="125016"/>
                </a:lnTo>
                <a:cubicBezTo>
                  <a:pt x="99231" y="125016"/>
                  <a:pt x="107212" y="117035"/>
                  <a:pt x="107212" y="107156"/>
                </a:cubicBezTo>
                <a:cubicBezTo>
                  <a:pt x="107212" y="97278"/>
                  <a:pt x="99231" y="89297"/>
                  <a:pt x="89353" y="89297"/>
                </a:cubicBezTo>
                <a:lnTo>
                  <a:pt x="67977" y="89297"/>
                </a:lnTo>
                <a:cubicBezTo>
                  <a:pt x="86451" y="57262"/>
                  <a:pt x="121109" y="35719"/>
                  <a:pt x="160734" y="35719"/>
                </a:cubicBezTo>
                <a:close/>
                <a:moveTo>
                  <a:pt x="174129" y="84832"/>
                </a:moveTo>
                <a:cubicBezTo>
                  <a:pt x="174129" y="77409"/>
                  <a:pt x="168157" y="71438"/>
                  <a:pt x="160734" y="71438"/>
                </a:cubicBezTo>
                <a:cubicBezTo>
                  <a:pt x="153312" y="71438"/>
                  <a:pt x="147340" y="77409"/>
                  <a:pt x="147340" y="84832"/>
                </a:cubicBezTo>
                <a:lnTo>
                  <a:pt x="147340" y="142875"/>
                </a:lnTo>
                <a:cubicBezTo>
                  <a:pt x="147340" y="146447"/>
                  <a:pt x="148735" y="149851"/>
                  <a:pt x="151247" y="152363"/>
                </a:cubicBezTo>
                <a:lnTo>
                  <a:pt x="191430" y="192546"/>
                </a:lnTo>
                <a:cubicBezTo>
                  <a:pt x="196676" y="197793"/>
                  <a:pt x="205160" y="197793"/>
                  <a:pt x="210350" y="192546"/>
                </a:cubicBezTo>
                <a:cubicBezTo>
                  <a:pt x="215540" y="187300"/>
                  <a:pt x="215596" y="178817"/>
                  <a:pt x="210350" y="173627"/>
                </a:cubicBezTo>
                <a:lnTo>
                  <a:pt x="174073" y="137350"/>
                </a:lnTo>
                <a:lnTo>
                  <a:pt x="174073" y="84832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1" name="Text 8"/>
          <p:cNvSpPr/>
          <p:nvPr/>
        </p:nvSpPr>
        <p:spPr>
          <a:xfrm>
            <a:off x="1036479" y="2690813"/>
            <a:ext cx="4924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Resultado Natural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36479" y="3033713"/>
            <a:ext cx="49053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vibe coding es el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resultado natural de décadas de abstracción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en programación.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191250" y="2538413"/>
            <a:ext cx="5619750" cy="1143000"/>
          </a:xfrm>
          <a:custGeom>
            <a:avLst/>
            <a:gdLst/>
            <a:ahLst/>
            <a:cxnLst/>
            <a:rect l="l" t="t" r="r" b="b"/>
            <a:pathLst>
              <a:path w="5619750" h="1143000">
                <a:moveTo>
                  <a:pt x="38100" y="0"/>
                </a:moveTo>
                <a:lnTo>
                  <a:pt x="5543546" y="0"/>
                </a:lnTo>
                <a:cubicBezTo>
                  <a:pt x="5585632" y="0"/>
                  <a:pt x="5619750" y="34118"/>
                  <a:pt x="5619750" y="76204"/>
                </a:cubicBezTo>
                <a:lnTo>
                  <a:pt x="5619750" y="1066796"/>
                </a:lnTo>
                <a:cubicBezTo>
                  <a:pt x="5619750" y="1108882"/>
                  <a:pt x="5585632" y="1143000"/>
                  <a:pt x="5543546" y="1143000"/>
                </a:cubicBez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6191250" y="2538413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3810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Shape 12"/>
          <p:cNvSpPr/>
          <p:nvPr/>
        </p:nvSpPr>
        <p:spPr>
          <a:xfrm>
            <a:off x="6400800" y="272891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25016" y="0"/>
                </a:moveTo>
                <a:cubicBezTo>
                  <a:pt x="144717" y="0"/>
                  <a:pt x="160734" y="11999"/>
                  <a:pt x="160734" y="26789"/>
                </a:cubicBezTo>
                <a:cubicBezTo>
                  <a:pt x="160734" y="32593"/>
                  <a:pt x="158279" y="37951"/>
                  <a:pt x="154037" y="42360"/>
                </a:cubicBezTo>
                <a:cubicBezTo>
                  <a:pt x="150354" y="46211"/>
                  <a:pt x="147340" y="50899"/>
                  <a:pt x="147340" y="56257"/>
                </a:cubicBezTo>
                <a:cubicBezTo>
                  <a:pt x="147340" y="64629"/>
                  <a:pt x="154149" y="71438"/>
                  <a:pt x="162520" y="71438"/>
                </a:cubicBezTo>
                <a:lnTo>
                  <a:pt x="187523" y="71438"/>
                </a:lnTo>
                <a:cubicBezTo>
                  <a:pt x="202313" y="71438"/>
                  <a:pt x="214313" y="83437"/>
                  <a:pt x="214313" y="98227"/>
                </a:cubicBezTo>
                <a:lnTo>
                  <a:pt x="214313" y="123230"/>
                </a:lnTo>
                <a:cubicBezTo>
                  <a:pt x="214313" y="131601"/>
                  <a:pt x="221121" y="138410"/>
                  <a:pt x="229493" y="138410"/>
                </a:cubicBezTo>
                <a:cubicBezTo>
                  <a:pt x="234795" y="138410"/>
                  <a:pt x="239539" y="135396"/>
                  <a:pt x="243390" y="131713"/>
                </a:cubicBezTo>
                <a:cubicBezTo>
                  <a:pt x="247799" y="127527"/>
                  <a:pt x="253157" y="125016"/>
                  <a:pt x="258961" y="125016"/>
                </a:cubicBezTo>
                <a:cubicBezTo>
                  <a:pt x="273751" y="125016"/>
                  <a:pt x="285750" y="141033"/>
                  <a:pt x="285750" y="160734"/>
                </a:cubicBezTo>
                <a:cubicBezTo>
                  <a:pt x="285750" y="180435"/>
                  <a:pt x="273751" y="196453"/>
                  <a:pt x="258961" y="196453"/>
                </a:cubicBezTo>
                <a:cubicBezTo>
                  <a:pt x="253157" y="196453"/>
                  <a:pt x="247743" y="193997"/>
                  <a:pt x="243390" y="189756"/>
                </a:cubicBezTo>
                <a:cubicBezTo>
                  <a:pt x="239539" y="186072"/>
                  <a:pt x="234851" y="183059"/>
                  <a:pt x="229493" y="183059"/>
                </a:cubicBezTo>
                <a:cubicBezTo>
                  <a:pt x="221121" y="183059"/>
                  <a:pt x="214313" y="189867"/>
                  <a:pt x="214313" y="198239"/>
                </a:cubicBezTo>
                <a:lnTo>
                  <a:pt x="214313" y="258961"/>
                </a:lnTo>
                <a:cubicBezTo>
                  <a:pt x="214313" y="273751"/>
                  <a:pt x="202313" y="285750"/>
                  <a:pt x="187523" y="285750"/>
                </a:cubicBezTo>
                <a:lnTo>
                  <a:pt x="155823" y="285750"/>
                </a:lnTo>
                <a:cubicBezTo>
                  <a:pt x="148679" y="285750"/>
                  <a:pt x="142875" y="279946"/>
                  <a:pt x="142875" y="272802"/>
                </a:cubicBezTo>
                <a:cubicBezTo>
                  <a:pt x="142875" y="267667"/>
                  <a:pt x="146112" y="263147"/>
                  <a:pt x="150242" y="260077"/>
                </a:cubicBezTo>
                <a:cubicBezTo>
                  <a:pt x="156716" y="255222"/>
                  <a:pt x="160734" y="248524"/>
                  <a:pt x="160734" y="241102"/>
                </a:cubicBezTo>
                <a:cubicBezTo>
                  <a:pt x="160734" y="226312"/>
                  <a:pt x="144717" y="214313"/>
                  <a:pt x="125016" y="214313"/>
                </a:cubicBezTo>
                <a:cubicBezTo>
                  <a:pt x="105315" y="214313"/>
                  <a:pt x="89297" y="226312"/>
                  <a:pt x="89297" y="241102"/>
                </a:cubicBezTo>
                <a:cubicBezTo>
                  <a:pt x="89297" y="248524"/>
                  <a:pt x="93315" y="255222"/>
                  <a:pt x="99789" y="260077"/>
                </a:cubicBezTo>
                <a:cubicBezTo>
                  <a:pt x="103919" y="263147"/>
                  <a:pt x="107156" y="267612"/>
                  <a:pt x="107156" y="272802"/>
                </a:cubicBezTo>
                <a:cubicBezTo>
                  <a:pt x="107156" y="279946"/>
                  <a:pt x="101352" y="285750"/>
                  <a:pt x="94208" y="285750"/>
                </a:cubicBezTo>
                <a:lnTo>
                  <a:pt x="26789" y="285750"/>
                </a:lnTo>
                <a:cubicBezTo>
                  <a:pt x="11999" y="285750"/>
                  <a:pt x="0" y="273751"/>
                  <a:pt x="0" y="258961"/>
                </a:cubicBezTo>
                <a:lnTo>
                  <a:pt x="0" y="191542"/>
                </a:lnTo>
                <a:cubicBezTo>
                  <a:pt x="0" y="184398"/>
                  <a:pt x="5804" y="178594"/>
                  <a:pt x="12948" y="178594"/>
                </a:cubicBezTo>
                <a:cubicBezTo>
                  <a:pt x="18083" y="178594"/>
                  <a:pt x="22603" y="181831"/>
                  <a:pt x="25673" y="185961"/>
                </a:cubicBezTo>
                <a:cubicBezTo>
                  <a:pt x="30528" y="192435"/>
                  <a:pt x="37226" y="196453"/>
                  <a:pt x="44648" y="196453"/>
                </a:cubicBezTo>
                <a:cubicBezTo>
                  <a:pt x="59438" y="196453"/>
                  <a:pt x="71438" y="180435"/>
                  <a:pt x="71438" y="160734"/>
                </a:cubicBezTo>
                <a:cubicBezTo>
                  <a:pt x="71438" y="141033"/>
                  <a:pt x="59438" y="125016"/>
                  <a:pt x="44648" y="125016"/>
                </a:cubicBezTo>
                <a:cubicBezTo>
                  <a:pt x="37226" y="125016"/>
                  <a:pt x="30528" y="129034"/>
                  <a:pt x="25673" y="135508"/>
                </a:cubicBezTo>
                <a:cubicBezTo>
                  <a:pt x="22603" y="139638"/>
                  <a:pt x="18138" y="142875"/>
                  <a:pt x="12948" y="142875"/>
                </a:cubicBezTo>
                <a:cubicBezTo>
                  <a:pt x="5804" y="142875"/>
                  <a:pt x="0" y="137071"/>
                  <a:pt x="0" y="129927"/>
                </a:cubicBezTo>
                <a:lnTo>
                  <a:pt x="0" y="98227"/>
                </a:lnTo>
                <a:cubicBezTo>
                  <a:pt x="0" y="83437"/>
                  <a:pt x="11999" y="71438"/>
                  <a:pt x="26789" y="71438"/>
                </a:cubicBezTo>
                <a:lnTo>
                  <a:pt x="87511" y="71438"/>
                </a:lnTo>
                <a:cubicBezTo>
                  <a:pt x="95883" y="71438"/>
                  <a:pt x="102691" y="64629"/>
                  <a:pt x="102691" y="56257"/>
                </a:cubicBezTo>
                <a:cubicBezTo>
                  <a:pt x="102691" y="50955"/>
                  <a:pt x="99678" y="46211"/>
                  <a:pt x="95994" y="42360"/>
                </a:cubicBezTo>
                <a:cubicBezTo>
                  <a:pt x="91808" y="37951"/>
                  <a:pt x="89297" y="32593"/>
                  <a:pt x="89297" y="26789"/>
                </a:cubicBezTo>
                <a:cubicBezTo>
                  <a:pt x="89297" y="11999"/>
                  <a:pt x="105315" y="0"/>
                  <a:pt x="125016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6" name="Text 13"/>
          <p:cNvSpPr/>
          <p:nvPr/>
        </p:nvSpPr>
        <p:spPr>
          <a:xfrm>
            <a:off x="6872288" y="2690813"/>
            <a:ext cx="4791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No Surgió de la Nada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872288" y="3033713"/>
            <a:ext cx="47720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 la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culminación de LLMs + IDEs inteligentes + cultura de desarrollo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400050" y="3833812"/>
            <a:ext cx="5619750" cy="1143000"/>
          </a:xfrm>
          <a:custGeom>
            <a:avLst/>
            <a:gdLst/>
            <a:ahLst/>
            <a:cxnLst/>
            <a:rect l="l" t="t" r="r" b="b"/>
            <a:pathLst>
              <a:path w="5619750" h="1143000">
                <a:moveTo>
                  <a:pt x="38100" y="0"/>
                </a:moveTo>
                <a:lnTo>
                  <a:pt x="5543546" y="0"/>
                </a:lnTo>
                <a:cubicBezTo>
                  <a:pt x="5585632" y="0"/>
                  <a:pt x="5619750" y="34118"/>
                  <a:pt x="5619750" y="76204"/>
                </a:cubicBezTo>
                <a:lnTo>
                  <a:pt x="5619750" y="1066796"/>
                </a:lnTo>
                <a:cubicBezTo>
                  <a:pt x="5619750" y="1108882"/>
                  <a:pt x="5585632" y="1143000"/>
                  <a:pt x="5543546" y="1143000"/>
                </a:cubicBez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>
              <a:alpha val="10196"/>
            </a:srgbClr>
          </a:solidFill>
          <a:ln/>
        </p:spPr>
      </p:sp>
      <p:sp>
        <p:nvSpPr>
          <p:cNvPr id="19" name="Shape 16"/>
          <p:cNvSpPr/>
          <p:nvPr/>
        </p:nvSpPr>
        <p:spPr>
          <a:xfrm>
            <a:off x="400050" y="3833812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3810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0" name="Shape 17"/>
          <p:cNvSpPr/>
          <p:nvPr/>
        </p:nvSpPr>
        <p:spPr>
          <a:xfrm>
            <a:off x="627459" y="4024313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71438" y="0"/>
                </a:moveTo>
                <a:cubicBezTo>
                  <a:pt x="81316" y="0"/>
                  <a:pt x="89297" y="7981"/>
                  <a:pt x="89297" y="17859"/>
                </a:cubicBezTo>
                <a:lnTo>
                  <a:pt x="89297" y="35719"/>
                </a:lnTo>
                <a:lnTo>
                  <a:pt x="160734" y="35719"/>
                </a:lnTo>
                <a:lnTo>
                  <a:pt x="160734" y="17859"/>
                </a:lnTo>
                <a:cubicBezTo>
                  <a:pt x="160734" y="7981"/>
                  <a:pt x="168715" y="0"/>
                  <a:pt x="178594" y="0"/>
                </a:cubicBezTo>
                <a:cubicBezTo>
                  <a:pt x="188472" y="0"/>
                  <a:pt x="196453" y="7981"/>
                  <a:pt x="196453" y="17859"/>
                </a:cubicBezTo>
                <a:lnTo>
                  <a:pt x="196453" y="35719"/>
                </a:lnTo>
                <a:lnTo>
                  <a:pt x="214313" y="35719"/>
                </a:lnTo>
                <a:cubicBezTo>
                  <a:pt x="234014" y="35719"/>
                  <a:pt x="250031" y="51736"/>
                  <a:pt x="250031" y="71438"/>
                </a:cubicBezTo>
                <a:lnTo>
                  <a:pt x="250031" y="232172"/>
                </a:lnTo>
                <a:cubicBezTo>
                  <a:pt x="250031" y="251873"/>
                  <a:pt x="234014" y="267891"/>
                  <a:pt x="214313" y="267891"/>
                </a:cubicBezTo>
                <a:lnTo>
                  <a:pt x="35719" y="267891"/>
                </a:lnTo>
                <a:cubicBezTo>
                  <a:pt x="16018" y="267891"/>
                  <a:pt x="0" y="251873"/>
                  <a:pt x="0" y="232172"/>
                </a:cubicBezTo>
                <a:lnTo>
                  <a:pt x="0" y="71438"/>
                </a:lnTo>
                <a:cubicBezTo>
                  <a:pt x="0" y="51736"/>
                  <a:pt x="16018" y="35719"/>
                  <a:pt x="35719" y="35719"/>
                </a:cubicBezTo>
                <a:lnTo>
                  <a:pt x="53578" y="35719"/>
                </a:lnTo>
                <a:lnTo>
                  <a:pt x="53578" y="17859"/>
                </a:lnTo>
                <a:cubicBezTo>
                  <a:pt x="53578" y="7981"/>
                  <a:pt x="61559" y="0"/>
                  <a:pt x="71438" y="0"/>
                </a:cubicBezTo>
                <a:close/>
                <a:moveTo>
                  <a:pt x="35719" y="133945"/>
                </a:moveTo>
                <a:lnTo>
                  <a:pt x="35719" y="151805"/>
                </a:lnTo>
                <a:cubicBezTo>
                  <a:pt x="35719" y="156716"/>
                  <a:pt x="39737" y="160734"/>
                  <a:pt x="44648" y="160734"/>
                </a:cubicBezTo>
                <a:lnTo>
                  <a:pt x="62508" y="160734"/>
                </a:lnTo>
                <a:cubicBezTo>
                  <a:pt x="67419" y="160734"/>
                  <a:pt x="71438" y="156716"/>
                  <a:pt x="71438" y="151805"/>
                </a:cubicBezTo>
                <a:lnTo>
                  <a:pt x="71438" y="133945"/>
                </a:lnTo>
                <a:cubicBezTo>
                  <a:pt x="71438" y="129034"/>
                  <a:pt x="67419" y="125016"/>
                  <a:pt x="62508" y="125016"/>
                </a:cubicBezTo>
                <a:lnTo>
                  <a:pt x="44648" y="125016"/>
                </a:lnTo>
                <a:cubicBezTo>
                  <a:pt x="39737" y="125016"/>
                  <a:pt x="35719" y="129034"/>
                  <a:pt x="35719" y="133945"/>
                </a:cubicBezTo>
                <a:close/>
                <a:moveTo>
                  <a:pt x="107156" y="133945"/>
                </a:moveTo>
                <a:lnTo>
                  <a:pt x="107156" y="151805"/>
                </a:lnTo>
                <a:cubicBezTo>
                  <a:pt x="107156" y="156716"/>
                  <a:pt x="111175" y="160734"/>
                  <a:pt x="116086" y="160734"/>
                </a:cubicBezTo>
                <a:lnTo>
                  <a:pt x="133945" y="160734"/>
                </a:lnTo>
                <a:cubicBezTo>
                  <a:pt x="138857" y="160734"/>
                  <a:pt x="142875" y="156716"/>
                  <a:pt x="142875" y="151805"/>
                </a:cubicBezTo>
                <a:lnTo>
                  <a:pt x="142875" y="133945"/>
                </a:lnTo>
                <a:cubicBezTo>
                  <a:pt x="142875" y="129034"/>
                  <a:pt x="138857" y="125016"/>
                  <a:pt x="133945" y="125016"/>
                </a:cubicBezTo>
                <a:lnTo>
                  <a:pt x="116086" y="125016"/>
                </a:lnTo>
                <a:cubicBezTo>
                  <a:pt x="111175" y="125016"/>
                  <a:pt x="107156" y="129034"/>
                  <a:pt x="107156" y="133945"/>
                </a:cubicBezTo>
                <a:close/>
                <a:moveTo>
                  <a:pt x="187523" y="125016"/>
                </a:moveTo>
                <a:cubicBezTo>
                  <a:pt x="182612" y="125016"/>
                  <a:pt x="178594" y="129034"/>
                  <a:pt x="178594" y="133945"/>
                </a:cubicBezTo>
                <a:lnTo>
                  <a:pt x="178594" y="151805"/>
                </a:lnTo>
                <a:cubicBezTo>
                  <a:pt x="178594" y="156716"/>
                  <a:pt x="182612" y="160734"/>
                  <a:pt x="187523" y="160734"/>
                </a:cubicBezTo>
                <a:lnTo>
                  <a:pt x="205383" y="160734"/>
                </a:lnTo>
                <a:cubicBezTo>
                  <a:pt x="210294" y="160734"/>
                  <a:pt x="214313" y="156716"/>
                  <a:pt x="214313" y="151805"/>
                </a:cubicBezTo>
                <a:lnTo>
                  <a:pt x="214313" y="133945"/>
                </a:lnTo>
                <a:cubicBezTo>
                  <a:pt x="214313" y="129034"/>
                  <a:pt x="210294" y="125016"/>
                  <a:pt x="205383" y="125016"/>
                </a:cubicBezTo>
                <a:lnTo>
                  <a:pt x="187523" y="125016"/>
                </a:lnTo>
                <a:close/>
                <a:moveTo>
                  <a:pt x="35719" y="205383"/>
                </a:moveTo>
                <a:lnTo>
                  <a:pt x="35719" y="223242"/>
                </a:lnTo>
                <a:cubicBezTo>
                  <a:pt x="35719" y="228154"/>
                  <a:pt x="39737" y="232172"/>
                  <a:pt x="44648" y="232172"/>
                </a:cubicBezTo>
                <a:lnTo>
                  <a:pt x="62508" y="232172"/>
                </a:lnTo>
                <a:cubicBezTo>
                  <a:pt x="67419" y="232172"/>
                  <a:pt x="71438" y="228154"/>
                  <a:pt x="71438" y="223242"/>
                </a:cubicBezTo>
                <a:lnTo>
                  <a:pt x="71438" y="205383"/>
                </a:lnTo>
                <a:cubicBezTo>
                  <a:pt x="71438" y="200471"/>
                  <a:pt x="67419" y="196453"/>
                  <a:pt x="62508" y="196453"/>
                </a:cubicBezTo>
                <a:lnTo>
                  <a:pt x="44648" y="196453"/>
                </a:lnTo>
                <a:cubicBezTo>
                  <a:pt x="39737" y="196453"/>
                  <a:pt x="35719" y="200471"/>
                  <a:pt x="35719" y="205383"/>
                </a:cubicBezTo>
                <a:close/>
                <a:moveTo>
                  <a:pt x="116086" y="196453"/>
                </a:moveTo>
                <a:cubicBezTo>
                  <a:pt x="111175" y="196453"/>
                  <a:pt x="107156" y="200471"/>
                  <a:pt x="107156" y="205383"/>
                </a:cubicBezTo>
                <a:lnTo>
                  <a:pt x="107156" y="223242"/>
                </a:lnTo>
                <a:cubicBezTo>
                  <a:pt x="107156" y="228154"/>
                  <a:pt x="111175" y="232172"/>
                  <a:pt x="116086" y="232172"/>
                </a:cubicBezTo>
                <a:lnTo>
                  <a:pt x="133945" y="232172"/>
                </a:lnTo>
                <a:cubicBezTo>
                  <a:pt x="138857" y="232172"/>
                  <a:pt x="142875" y="228154"/>
                  <a:pt x="142875" y="223242"/>
                </a:cubicBezTo>
                <a:lnTo>
                  <a:pt x="142875" y="205383"/>
                </a:lnTo>
                <a:cubicBezTo>
                  <a:pt x="142875" y="200471"/>
                  <a:pt x="138857" y="196453"/>
                  <a:pt x="133945" y="196453"/>
                </a:cubicBezTo>
                <a:lnTo>
                  <a:pt x="116086" y="196453"/>
                </a:lnTo>
                <a:close/>
                <a:moveTo>
                  <a:pt x="178594" y="205383"/>
                </a:moveTo>
                <a:lnTo>
                  <a:pt x="178594" y="223242"/>
                </a:lnTo>
                <a:cubicBezTo>
                  <a:pt x="178594" y="228154"/>
                  <a:pt x="182612" y="232172"/>
                  <a:pt x="187523" y="232172"/>
                </a:cubicBezTo>
                <a:lnTo>
                  <a:pt x="205383" y="232172"/>
                </a:lnTo>
                <a:cubicBezTo>
                  <a:pt x="210294" y="232172"/>
                  <a:pt x="214313" y="228154"/>
                  <a:pt x="214313" y="223242"/>
                </a:cubicBezTo>
                <a:lnTo>
                  <a:pt x="214313" y="205383"/>
                </a:lnTo>
                <a:cubicBezTo>
                  <a:pt x="214313" y="200471"/>
                  <a:pt x="210294" y="196453"/>
                  <a:pt x="205383" y="196453"/>
                </a:cubicBezTo>
                <a:lnTo>
                  <a:pt x="187523" y="196453"/>
                </a:lnTo>
                <a:cubicBezTo>
                  <a:pt x="182612" y="196453"/>
                  <a:pt x="178594" y="200471"/>
                  <a:pt x="178594" y="205383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1" name="Text 18"/>
          <p:cNvSpPr/>
          <p:nvPr/>
        </p:nvSpPr>
        <p:spPr>
          <a:xfrm>
            <a:off x="1081088" y="3986213"/>
            <a:ext cx="4686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Cronología Clara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081088" y="4329113"/>
            <a:ext cx="46672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2025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fue el año de la adopción,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2026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el de la maduración profesional.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6191250" y="3833812"/>
            <a:ext cx="5619750" cy="1143000"/>
          </a:xfrm>
          <a:custGeom>
            <a:avLst/>
            <a:gdLst/>
            <a:ahLst/>
            <a:cxnLst/>
            <a:rect l="l" t="t" r="r" b="b"/>
            <a:pathLst>
              <a:path w="5619750" h="1143000">
                <a:moveTo>
                  <a:pt x="38100" y="0"/>
                </a:moveTo>
                <a:lnTo>
                  <a:pt x="5543546" y="0"/>
                </a:lnTo>
                <a:cubicBezTo>
                  <a:pt x="5585632" y="0"/>
                  <a:pt x="5619750" y="34118"/>
                  <a:pt x="5619750" y="76204"/>
                </a:cubicBezTo>
                <a:lnTo>
                  <a:pt x="5619750" y="1066796"/>
                </a:lnTo>
                <a:cubicBezTo>
                  <a:pt x="5619750" y="1108882"/>
                  <a:pt x="5585632" y="1143000"/>
                  <a:pt x="5543546" y="1143000"/>
                </a:cubicBez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24" name="Shape 21"/>
          <p:cNvSpPr/>
          <p:nvPr/>
        </p:nvSpPr>
        <p:spPr>
          <a:xfrm>
            <a:off x="6191250" y="3833812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3810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5" name="Shape 22"/>
          <p:cNvSpPr/>
          <p:nvPr/>
        </p:nvSpPr>
        <p:spPr>
          <a:xfrm>
            <a:off x="6340078" y="4024313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214313" y="80367"/>
                </a:moveTo>
                <a:cubicBezTo>
                  <a:pt x="214313" y="134615"/>
                  <a:pt x="166315" y="178594"/>
                  <a:pt x="107156" y="178594"/>
                </a:cubicBezTo>
                <a:cubicBezTo>
                  <a:pt x="92255" y="178594"/>
                  <a:pt x="78079" y="175803"/>
                  <a:pt x="65187" y="170780"/>
                </a:cubicBezTo>
                <a:lnTo>
                  <a:pt x="19645" y="194890"/>
                </a:lnTo>
                <a:cubicBezTo>
                  <a:pt x="14455" y="197625"/>
                  <a:pt x="8093" y="196676"/>
                  <a:pt x="3907" y="192546"/>
                </a:cubicBezTo>
                <a:cubicBezTo>
                  <a:pt x="-279" y="188416"/>
                  <a:pt x="-1228" y="181998"/>
                  <a:pt x="1563" y="176808"/>
                </a:cubicBezTo>
                <a:lnTo>
                  <a:pt x="21431" y="139303"/>
                </a:lnTo>
                <a:cubicBezTo>
                  <a:pt x="7981" y="122895"/>
                  <a:pt x="0" y="102468"/>
                  <a:pt x="0" y="80367"/>
                </a:cubicBezTo>
                <a:cubicBezTo>
                  <a:pt x="0" y="26119"/>
                  <a:pt x="47997" y="-17859"/>
                  <a:pt x="107156" y="-17859"/>
                </a:cubicBezTo>
                <a:cubicBezTo>
                  <a:pt x="166315" y="-17859"/>
                  <a:pt x="214313" y="26119"/>
                  <a:pt x="214313" y="80367"/>
                </a:cubicBezTo>
                <a:close/>
                <a:moveTo>
                  <a:pt x="214313" y="285750"/>
                </a:moveTo>
                <a:cubicBezTo>
                  <a:pt x="161795" y="285750"/>
                  <a:pt x="118095" y="251092"/>
                  <a:pt x="108942" y="205383"/>
                </a:cubicBezTo>
                <a:cubicBezTo>
                  <a:pt x="175915" y="204546"/>
                  <a:pt x="234125" y="156883"/>
                  <a:pt x="240543" y="92255"/>
                </a:cubicBezTo>
                <a:cubicBezTo>
                  <a:pt x="287034" y="102970"/>
                  <a:pt x="321469" y="141536"/>
                  <a:pt x="321469" y="187523"/>
                </a:cubicBezTo>
                <a:cubicBezTo>
                  <a:pt x="321469" y="209624"/>
                  <a:pt x="313488" y="230051"/>
                  <a:pt x="300038" y="246459"/>
                </a:cubicBezTo>
                <a:lnTo>
                  <a:pt x="319906" y="283964"/>
                </a:lnTo>
                <a:cubicBezTo>
                  <a:pt x="322641" y="289154"/>
                  <a:pt x="321692" y="295517"/>
                  <a:pt x="317562" y="299703"/>
                </a:cubicBezTo>
                <a:cubicBezTo>
                  <a:pt x="313432" y="303888"/>
                  <a:pt x="307014" y="304837"/>
                  <a:pt x="301823" y="302047"/>
                </a:cubicBezTo>
                <a:lnTo>
                  <a:pt x="256282" y="277937"/>
                </a:lnTo>
                <a:cubicBezTo>
                  <a:pt x="243390" y="282959"/>
                  <a:pt x="229214" y="285750"/>
                  <a:pt x="214313" y="28575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6" name="Text 23"/>
          <p:cNvSpPr/>
          <p:nvPr/>
        </p:nvSpPr>
        <p:spPr>
          <a:xfrm>
            <a:off x="6787991" y="3986213"/>
            <a:ext cx="4962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Debate Histórico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787991" y="4329113"/>
            <a:ext cx="49434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debate sobre si es "programación real" es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similar a debates históricos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sobre otras tecnologías.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390525" y="5214938"/>
            <a:ext cx="11410950" cy="771525"/>
          </a:xfrm>
          <a:custGeom>
            <a:avLst/>
            <a:gdLst/>
            <a:ahLst/>
            <a:cxnLst/>
            <a:rect l="l" t="t" r="r" b="b"/>
            <a:pathLst>
              <a:path w="11410950" h="771525">
                <a:moveTo>
                  <a:pt x="76204" y="0"/>
                </a:moveTo>
                <a:lnTo>
                  <a:pt x="11334746" y="0"/>
                </a:lnTo>
                <a:cubicBezTo>
                  <a:pt x="11376833" y="0"/>
                  <a:pt x="11410950" y="34117"/>
                  <a:pt x="11410950" y="76204"/>
                </a:cubicBezTo>
                <a:lnTo>
                  <a:pt x="11410950" y="695321"/>
                </a:lnTo>
                <a:cubicBezTo>
                  <a:pt x="11410950" y="737408"/>
                  <a:pt x="11376833" y="771525"/>
                  <a:pt x="11334746" y="771525"/>
                </a:cubicBezTo>
                <a:lnTo>
                  <a:pt x="76204" y="771525"/>
                </a:lnTo>
                <a:cubicBezTo>
                  <a:pt x="34117" y="771525"/>
                  <a:pt x="0" y="737408"/>
                  <a:pt x="0" y="69532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8B5CF6">
                  <a:alpha val="20000"/>
                </a:srgbClr>
              </a:gs>
            </a:gsLst>
            <a:lin ang="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2533650" y="54673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0" y="96441"/>
                </a:moveTo>
                <a:cubicBezTo>
                  <a:pt x="0" y="66839"/>
                  <a:pt x="23976" y="42863"/>
                  <a:pt x="53578" y="42863"/>
                </a:cubicBezTo>
                <a:lnTo>
                  <a:pt x="57150" y="42863"/>
                </a:lnTo>
                <a:cubicBezTo>
                  <a:pt x="65053" y="42863"/>
                  <a:pt x="71438" y="49247"/>
                  <a:pt x="71438" y="57150"/>
                </a:cubicBezTo>
                <a:cubicBezTo>
                  <a:pt x="71438" y="65053"/>
                  <a:pt x="65053" y="71438"/>
                  <a:pt x="57150" y="71438"/>
                </a:cubicBezTo>
                <a:lnTo>
                  <a:pt x="53578" y="71438"/>
                </a:lnTo>
                <a:cubicBezTo>
                  <a:pt x="39782" y="71438"/>
                  <a:pt x="28575" y="82644"/>
                  <a:pt x="28575" y="96441"/>
                </a:cubicBezTo>
                <a:lnTo>
                  <a:pt x="28575" y="100013"/>
                </a:lnTo>
                <a:lnTo>
                  <a:pt x="57150" y="100013"/>
                </a:lnTo>
                <a:cubicBezTo>
                  <a:pt x="72911" y="100013"/>
                  <a:pt x="85725" y="112827"/>
                  <a:pt x="85725" y="128588"/>
                </a:cubicBezTo>
                <a:lnTo>
                  <a:pt x="85725" y="157163"/>
                </a:lnTo>
                <a:cubicBezTo>
                  <a:pt x="85725" y="172923"/>
                  <a:pt x="72911" y="185738"/>
                  <a:pt x="57150" y="185738"/>
                </a:cubicBezTo>
                <a:lnTo>
                  <a:pt x="28575" y="185738"/>
                </a:lnTo>
                <a:cubicBezTo>
                  <a:pt x="12814" y="185738"/>
                  <a:pt x="0" y="172923"/>
                  <a:pt x="0" y="157163"/>
                </a:cubicBezTo>
                <a:lnTo>
                  <a:pt x="0" y="96441"/>
                </a:lnTo>
                <a:close/>
                <a:moveTo>
                  <a:pt x="114300" y="96441"/>
                </a:moveTo>
                <a:cubicBezTo>
                  <a:pt x="114300" y="66839"/>
                  <a:pt x="138276" y="42863"/>
                  <a:pt x="167878" y="42863"/>
                </a:cubicBezTo>
                <a:lnTo>
                  <a:pt x="171450" y="42863"/>
                </a:lnTo>
                <a:cubicBezTo>
                  <a:pt x="179353" y="42863"/>
                  <a:pt x="185738" y="49247"/>
                  <a:pt x="185738" y="57150"/>
                </a:cubicBezTo>
                <a:cubicBezTo>
                  <a:pt x="185738" y="65053"/>
                  <a:pt x="179353" y="71438"/>
                  <a:pt x="171450" y="71438"/>
                </a:cubicBezTo>
                <a:lnTo>
                  <a:pt x="167878" y="71438"/>
                </a:lnTo>
                <a:cubicBezTo>
                  <a:pt x="154082" y="71438"/>
                  <a:pt x="142875" y="82644"/>
                  <a:pt x="142875" y="96441"/>
                </a:cubicBezTo>
                <a:lnTo>
                  <a:pt x="142875" y="100013"/>
                </a:lnTo>
                <a:lnTo>
                  <a:pt x="171450" y="100013"/>
                </a:lnTo>
                <a:cubicBezTo>
                  <a:pt x="187211" y="100013"/>
                  <a:pt x="200025" y="112827"/>
                  <a:pt x="200025" y="128588"/>
                </a:cubicBezTo>
                <a:lnTo>
                  <a:pt x="200025" y="157163"/>
                </a:lnTo>
                <a:cubicBezTo>
                  <a:pt x="200025" y="172923"/>
                  <a:pt x="187211" y="185738"/>
                  <a:pt x="171450" y="185738"/>
                </a:cubicBezTo>
                <a:lnTo>
                  <a:pt x="142875" y="185738"/>
                </a:lnTo>
                <a:cubicBezTo>
                  <a:pt x="127114" y="185738"/>
                  <a:pt x="114300" y="172923"/>
                  <a:pt x="114300" y="157163"/>
                </a:cubicBezTo>
                <a:lnTo>
                  <a:pt x="114300" y="96441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0" name="Text 27"/>
          <p:cNvSpPr/>
          <p:nvPr/>
        </p:nvSpPr>
        <p:spPr>
          <a:xfrm>
            <a:off x="904875" y="5414963"/>
            <a:ext cx="107537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 importante no es el nombre, sino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los resultados que produce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EVOLUCIÓN TECNOLÓGICA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La Evolución de la Programación: Línea de Tiempo</a:t>
            </a:r>
            <a:endParaRPr lang="en-US" sz="1600" dirty="0"/>
          </a:p>
        </p:txBody>
      </p:sp>
      <p:pic>
        <p:nvPicPr>
          <p:cNvPr id="4" name="Image 0" descr="https://kimi-img.moonshot.cn/pub/slides/26-04-20-07:58:54-d7imofi5hvlqovl532q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81000" y="1181100"/>
            <a:ext cx="11430000" cy="5295900"/>
          </a:xfrm>
          <a:prstGeom prst="roundRect">
            <a:avLst>
              <a:gd name="adj" fmla="val 0"/>
            </a:avLst>
          </a:prstGeom>
        </p:spPr>
      </p:pic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0406" y="380406"/>
            <a:ext cx="11497760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b="1" spc="52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ANTECEDENTES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0406" y="646690"/>
            <a:ext cx="11602371" cy="3804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96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Precursores del Vibe Coding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9426" y="1179257"/>
            <a:ext cx="5639513" cy="1902028"/>
          </a:xfrm>
          <a:custGeom>
            <a:avLst/>
            <a:gdLst/>
            <a:ahLst/>
            <a:cxnLst/>
            <a:rect l="l" t="t" r="r" b="b"/>
            <a:pathLst>
              <a:path w="5639513" h="1902028">
                <a:moveTo>
                  <a:pt x="38041" y="0"/>
                </a:moveTo>
                <a:lnTo>
                  <a:pt x="5563432" y="0"/>
                </a:lnTo>
                <a:cubicBezTo>
                  <a:pt x="5605451" y="0"/>
                  <a:pt x="5639513" y="34063"/>
                  <a:pt x="5639513" y="76081"/>
                </a:cubicBezTo>
                <a:lnTo>
                  <a:pt x="5639513" y="1825947"/>
                </a:lnTo>
                <a:cubicBezTo>
                  <a:pt x="5639513" y="1867965"/>
                  <a:pt x="5605451" y="1902028"/>
                  <a:pt x="5563432" y="1902028"/>
                </a:cubicBezTo>
                <a:lnTo>
                  <a:pt x="38041" y="1902028"/>
                </a:lnTo>
                <a:cubicBezTo>
                  <a:pt x="17031" y="1902028"/>
                  <a:pt x="0" y="1884997"/>
                  <a:pt x="0" y="1863988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5" name="Shape 3"/>
          <p:cNvSpPr/>
          <p:nvPr/>
        </p:nvSpPr>
        <p:spPr>
          <a:xfrm>
            <a:off x="399426" y="1179257"/>
            <a:ext cx="38041" cy="1902028"/>
          </a:xfrm>
          <a:custGeom>
            <a:avLst/>
            <a:gdLst/>
            <a:ahLst/>
            <a:cxnLst/>
            <a:rect l="l" t="t" r="r" b="b"/>
            <a:pathLst>
              <a:path w="38041" h="1902028">
                <a:moveTo>
                  <a:pt x="38041" y="0"/>
                </a:moveTo>
                <a:lnTo>
                  <a:pt x="38041" y="0"/>
                </a:lnTo>
                <a:lnTo>
                  <a:pt x="38041" y="1902028"/>
                </a:lnTo>
                <a:lnTo>
                  <a:pt x="38041" y="1902028"/>
                </a:lnTo>
                <a:cubicBezTo>
                  <a:pt x="17031" y="1902028"/>
                  <a:pt x="0" y="1884997"/>
                  <a:pt x="0" y="1863988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570608" y="1331420"/>
            <a:ext cx="456487" cy="456487"/>
          </a:xfrm>
          <a:custGeom>
            <a:avLst/>
            <a:gdLst/>
            <a:ahLst/>
            <a:cxnLst/>
            <a:rect l="l" t="t" r="r" b="b"/>
            <a:pathLst>
              <a:path w="456487" h="456487">
                <a:moveTo>
                  <a:pt x="228243" y="0"/>
                </a:moveTo>
                <a:lnTo>
                  <a:pt x="228243" y="0"/>
                </a:lnTo>
                <a:cubicBezTo>
                  <a:pt x="354214" y="0"/>
                  <a:pt x="456487" y="102272"/>
                  <a:pt x="456487" y="228243"/>
                </a:cubicBezTo>
                <a:lnTo>
                  <a:pt x="456487" y="228243"/>
                </a:lnTo>
                <a:cubicBezTo>
                  <a:pt x="456487" y="354214"/>
                  <a:pt x="354214" y="456487"/>
                  <a:pt x="228243" y="456487"/>
                </a:cubicBezTo>
                <a:lnTo>
                  <a:pt x="228243" y="456487"/>
                </a:lnTo>
                <a:cubicBezTo>
                  <a:pt x="102272" y="456487"/>
                  <a:pt x="0" y="354214"/>
                  <a:pt x="0" y="228243"/>
                </a:cubicBezTo>
                <a:lnTo>
                  <a:pt x="0" y="228243"/>
                </a:lnTo>
                <a:cubicBezTo>
                  <a:pt x="0" y="102272"/>
                  <a:pt x="102272" y="0"/>
                  <a:pt x="228243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7" name="Shape 5"/>
          <p:cNvSpPr/>
          <p:nvPr/>
        </p:nvSpPr>
        <p:spPr>
          <a:xfrm>
            <a:off x="679975" y="1464562"/>
            <a:ext cx="237754" cy="190203"/>
          </a:xfrm>
          <a:custGeom>
            <a:avLst/>
            <a:gdLst/>
            <a:ahLst/>
            <a:cxnLst/>
            <a:rect l="l" t="t" r="r" b="b"/>
            <a:pathLst>
              <a:path w="237754" h="190203">
                <a:moveTo>
                  <a:pt x="23775" y="35663"/>
                </a:moveTo>
                <a:cubicBezTo>
                  <a:pt x="23775" y="22549"/>
                  <a:pt x="34437" y="11888"/>
                  <a:pt x="47551" y="11888"/>
                </a:cubicBezTo>
                <a:lnTo>
                  <a:pt x="190203" y="11888"/>
                </a:lnTo>
                <a:cubicBezTo>
                  <a:pt x="203316" y="11888"/>
                  <a:pt x="213978" y="22549"/>
                  <a:pt x="213978" y="35663"/>
                </a:cubicBezTo>
                <a:lnTo>
                  <a:pt x="213978" y="124821"/>
                </a:lnTo>
                <a:lnTo>
                  <a:pt x="190203" y="124821"/>
                </a:lnTo>
                <a:lnTo>
                  <a:pt x="190203" y="35663"/>
                </a:lnTo>
                <a:lnTo>
                  <a:pt x="47551" y="35663"/>
                </a:lnTo>
                <a:lnTo>
                  <a:pt x="47551" y="124821"/>
                </a:lnTo>
                <a:lnTo>
                  <a:pt x="23775" y="124821"/>
                </a:lnTo>
                <a:lnTo>
                  <a:pt x="23775" y="35663"/>
                </a:lnTo>
                <a:close/>
                <a:moveTo>
                  <a:pt x="0" y="149785"/>
                </a:moveTo>
                <a:cubicBezTo>
                  <a:pt x="0" y="145847"/>
                  <a:pt x="3195" y="142652"/>
                  <a:pt x="7133" y="142652"/>
                </a:cubicBezTo>
                <a:lnTo>
                  <a:pt x="230621" y="142652"/>
                </a:lnTo>
                <a:cubicBezTo>
                  <a:pt x="234559" y="142652"/>
                  <a:pt x="237754" y="145847"/>
                  <a:pt x="237754" y="149785"/>
                </a:cubicBezTo>
                <a:cubicBezTo>
                  <a:pt x="237754" y="165536"/>
                  <a:pt x="224974" y="178315"/>
                  <a:pt x="209223" y="178315"/>
                </a:cubicBezTo>
                <a:lnTo>
                  <a:pt x="28530" y="178315"/>
                </a:lnTo>
                <a:cubicBezTo>
                  <a:pt x="12779" y="178315"/>
                  <a:pt x="0" y="165536"/>
                  <a:pt x="0" y="149785"/>
                </a:cubicBezTo>
                <a:close/>
                <a:moveTo>
                  <a:pt x="104389" y="77641"/>
                </a:moveTo>
                <a:lnTo>
                  <a:pt x="92872" y="89158"/>
                </a:lnTo>
                <a:lnTo>
                  <a:pt x="104389" y="100674"/>
                </a:lnTo>
                <a:cubicBezTo>
                  <a:pt x="107881" y="104166"/>
                  <a:pt x="107881" y="109812"/>
                  <a:pt x="104389" y="113267"/>
                </a:cubicBezTo>
                <a:cubicBezTo>
                  <a:pt x="100897" y="116722"/>
                  <a:pt x="95250" y="116759"/>
                  <a:pt x="91795" y="113267"/>
                </a:cubicBezTo>
                <a:lnTo>
                  <a:pt x="73964" y="95436"/>
                </a:lnTo>
                <a:cubicBezTo>
                  <a:pt x="70472" y="91944"/>
                  <a:pt x="70472" y="86297"/>
                  <a:pt x="73964" y="82842"/>
                </a:cubicBezTo>
                <a:lnTo>
                  <a:pt x="91795" y="65011"/>
                </a:lnTo>
                <a:cubicBezTo>
                  <a:pt x="95287" y="61519"/>
                  <a:pt x="100934" y="61519"/>
                  <a:pt x="104389" y="65011"/>
                </a:cubicBezTo>
                <a:cubicBezTo>
                  <a:pt x="107844" y="68503"/>
                  <a:pt x="107881" y="74149"/>
                  <a:pt x="104389" y="77604"/>
                </a:cubicBezTo>
                <a:close/>
                <a:moveTo>
                  <a:pt x="145996" y="65011"/>
                </a:moveTo>
                <a:lnTo>
                  <a:pt x="163827" y="82842"/>
                </a:lnTo>
                <a:cubicBezTo>
                  <a:pt x="167319" y="86334"/>
                  <a:pt x="167319" y="91981"/>
                  <a:pt x="163827" y="95436"/>
                </a:cubicBezTo>
                <a:lnTo>
                  <a:pt x="145996" y="113267"/>
                </a:lnTo>
                <a:cubicBezTo>
                  <a:pt x="142504" y="116759"/>
                  <a:pt x="136857" y="116759"/>
                  <a:pt x="133402" y="113267"/>
                </a:cubicBezTo>
                <a:cubicBezTo>
                  <a:pt x="129947" y="109775"/>
                  <a:pt x="129910" y="104129"/>
                  <a:pt x="133402" y="100674"/>
                </a:cubicBezTo>
                <a:lnTo>
                  <a:pt x="144918" y="89158"/>
                </a:lnTo>
                <a:lnTo>
                  <a:pt x="133402" y="77641"/>
                </a:lnTo>
                <a:cubicBezTo>
                  <a:pt x="129910" y="74149"/>
                  <a:pt x="129910" y="68503"/>
                  <a:pt x="133402" y="65048"/>
                </a:cubicBezTo>
                <a:cubicBezTo>
                  <a:pt x="136894" y="61593"/>
                  <a:pt x="142541" y="61556"/>
                  <a:pt x="145996" y="65048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8" name="Text 6"/>
          <p:cNvSpPr/>
          <p:nvPr/>
        </p:nvSpPr>
        <p:spPr>
          <a:xfrm>
            <a:off x="1141217" y="1426521"/>
            <a:ext cx="1569173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IDEs Inteligentes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70608" y="1902028"/>
            <a:ext cx="5392250" cy="4945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IntelliSense, autocompletado, refactoring automático. Primer paso hacia asistencia de IA.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70608" y="2510677"/>
            <a:ext cx="5316168" cy="418446"/>
          </a:xfrm>
          <a:custGeom>
            <a:avLst/>
            <a:gdLst/>
            <a:ahLst/>
            <a:cxnLst/>
            <a:rect l="l" t="t" r="r" b="b"/>
            <a:pathLst>
              <a:path w="5316168" h="418446">
                <a:moveTo>
                  <a:pt x="76082" y="0"/>
                </a:moveTo>
                <a:lnTo>
                  <a:pt x="5240087" y="0"/>
                </a:lnTo>
                <a:cubicBezTo>
                  <a:pt x="5282105" y="0"/>
                  <a:pt x="5316168" y="34063"/>
                  <a:pt x="5316168" y="76082"/>
                </a:cubicBezTo>
                <a:lnTo>
                  <a:pt x="5316168" y="342364"/>
                </a:lnTo>
                <a:cubicBezTo>
                  <a:pt x="5316168" y="384383"/>
                  <a:pt x="5282105" y="418446"/>
                  <a:pt x="5240087" y="418446"/>
                </a:cubicBezTo>
                <a:lnTo>
                  <a:pt x="76082" y="418446"/>
                </a:lnTo>
                <a:cubicBezTo>
                  <a:pt x="34091" y="418446"/>
                  <a:pt x="0" y="384355"/>
                  <a:pt x="0" y="342364"/>
                </a:cubicBezTo>
                <a:lnTo>
                  <a:pt x="0" y="76082"/>
                </a:lnTo>
                <a:cubicBezTo>
                  <a:pt x="0" y="34091"/>
                  <a:pt x="34091" y="0"/>
                  <a:pt x="7608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684730" y="2624799"/>
            <a:ext cx="5154496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b="1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Ejemplos:</a:t>
            </a:r>
            <a:pPr>
              <a:lnSpc>
                <a:spcPct val="120000"/>
              </a:lnSpc>
            </a:pPr>
            <a:r>
              <a:rPr lang="en-US" sz="1048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Visual Studio, IntelliJ, Eclipse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171130" y="1179257"/>
            <a:ext cx="5639513" cy="1902028"/>
          </a:xfrm>
          <a:custGeom>
            <a:avLst/>
            <a:gdLst/>
            <a:ahLst/>
            <a:cxnLst/>
            <a:rect l="l" t="t" r="r" b="b"/>
            <a:pathLst>
              <a:path w="5639513" h="1902028">
                <a:moveTo>
                  <a:pt x="38041" y="0"/>
                </a:moveTo>
                <a:lnTo>
                  <a:pt x="5563432" y="0"/>
                </a:lnTo>
                <a:cubicBezTo>
                  <a:pt x="5605451" y="0"/>
                  <a:pt x="5639513" y="34063"/>
                  <a:pt x="5639513" y="76081"/>
                </a:cubicBezTo>
                <a:lnTo>
                  <a:pt x="5639513" y="1825947"/>
                </a:lnTo>
                <a:cubicBezTo>
                  <a:pt x="5639513" y="1867965"/>
                  <a:pt x="5605451" y="1902028"/>
                  <a:pt x="5563432" y="1902028"/>
                </a:cubicBezTo>
                <a:lnTo>
                  <a:pt x="38041" y="1902028"/>
                </a:lnTo>
                <a:cubicBezTo>
                  <a:pt x="17031" y="1902028"/>
                  <a:pt x="0" y="1884997"/>
                  <a:pt x="0" y="1863988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3" name="Shape 11"/>
          <p:cNvSpPr/>
          <p:nvPr/>
        </p:nvSpPr>
        <p:spPr>
          <a:xfrm>
            <a:off x="6171130" y="1179257"/>
            <a:ext cx="38041" cy="1902028"/>
          </a:xfrm>
          <a:custGeom>
            <a:avLst/>
            <a:gdLst/>
            <a:ahLst/>
            <a:cxnLst/>
            <a:rect l="l" t="t" r="r" b="b"/>
            <a:pathLst>
              <a:path w="38041" h="1902028">
                <a:moveTo>
                  <a:pt x="38041" y="0"/>
                </a:moveTo>
                <a:lnTo>
                  <a:pt x="38041" y="0"/>
                </a:lnTo>
                <a:lnTo>
                  <a:pt x="38041" y="1902028"/>
                </a:lnTo>
                <a:lnTo>
                  <a:pt x="38041" y="1902028"/>
                </a:lnTo>
                <a:cubicBezTo>
                  <a:pt x="17031" y="1902028"/>
                  <a:pt x="0" y="1884997"/>
                  <a:pt x="0" y="1863988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4" name="Shape 12"/>
          <p:cNvSpPr/>
          <p:nvPr/>
        </p:nvSpPr>
        <p:spPr>
          <a:xfrm>
            <a:off x="6342313" y="1331420"/>
            <a:ext cx="456487" cy="456487"/>
          </a:xfrm>
          <a:custGeom>
            <a:avLst/>
            <a:gdLst/>
            <a:ahLst/>
            <a:cxnLst/>
            <a:rect l="l" t="t" r="r" b="b"/>
            <a:pathLst>
              <a:path w="456487" h="456487">
                <a:moveTo>
                  <a:pt x="228243" y="0"/>
                </a:moveTo>
                <a:lnTo>
                  <a:pt x="228243" y="0"/>
                </a:lnTo>
                <a:cubicBezTo>
                  <a:pt x="354214" y="0"/>
                  <a:pt x="456487" y="102272"/>
                  <a:pt x="456487" y="228243"/>
                </a:cubicBezTo>
                <a:lnTo>
                  <a:pt x="456487" y="228243"/>
                </a:lnTo>
                <a:cubicBezTo>
                  <a:pt x="456487" y="354214"/>
                  <a:pt x="354214" y="456487"/>
                  <a:pt x="228243" y="456487"/>
                </a:cubicBezTo>
                <a:lnTo>
                  <a:pt x="228243" y="456487"/>
                </a:lnTo>
                <a:cubicBezTo>
                  <a:pt x="102272" y="456487"/>
                  <a:pt x="0" y="354214"/>
                  <a:pt x="0" y="228243"/>
                </a:cubicBezTo>
                <a:lnTo>
                  <a:pt x="0" y="228243"/>
                </a:lnTo>
                <a:cubicBezTo>
                  <a:pt x="0" y="102272"/>
                  <a:pt x="102272" y="0"/>
                  <a:pt x="228243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Shape 13"/>
          <p:cNvSpPr/>
          <p:nvPr/>
        </p:nvSpPr>
        <p:spPr>
          <a:xfrm>
            <a:off x="6475455" y="1464562"/>
            <a:ext cx="190203" cy="190203"/>
          </a:xfrm>
          <a:custGeom>
            <a:avLst/>
            <a:gdLst/>
            <a:ahLst/>
            <a:cxnLst/>
            <a:rect l="l" t="t" r="r" b="b"/>
            <a:pathLst>
              <a:path w="190203" h="190203">
                <a:moveTo>
                  <a:pt x="105503" y="-483"/>
                </a:moveTo>
                <a:cubicBezTo>
                  <a:pt x="99076" y="-4198"/>
                  <a:pt x="91126" y="-4198"/>
                  <a:pt x="84700" y="-483"/>
                </a:cubicBezTo>
                <a:lnTo>
                  <a:pt x="53420" y="17571"/>
                </a:lnTo>
                <a:cubicBezTo>
                  <a:pt x="46993" y="21286"/>
                  <a:pt x="43019" y="28159"/>
                  <a:pt x="43019" y="35589"/>
                </a:cubicBezTo>
                <a:lnTo>
                  <a:pt x="43019" y="73444"/>
                </a:lnTo>
                <a:lnTo>
                  <a:pt x="10216" y="92390"/>
                </a:lnTo>
                <a:cubicBezTo>
                  <a:pt x="3789" y="96104"/>
                  <a:pt x="-186" y="102977"/>
                  <a:pt x="-186" y="110407"/>
                </a:cubicBezTo>
                <a:lnTo>
                  <a:pt x="-186" y="146553"/>
                </a:lnTo>
                <a:cubicBezTo>
                  <a:pt x="-186" y="153983"/>
                  <a:pt x="3789" y="160855"/>
                  <a:pt x="10216" y="164570"/>
                </a:cubicBezTo>
                <a:lnTo>
                  <a:pt x="41533" y="182624"/>
                </a:lnTo>
                <a:cubicBezTo>
                  <a:pt x="47959" y="186339"/>
                  <a:pt x="55909" y="186339"/>
                  <a:pt x="62336" y="182624"/>
                </a:cubicBezTo>
                <a:lnTo>
                  <a:pt x="95139" y="163678"/>
                </a:lnTo>
                <a:lnTo>
                  <a:pt x="127941" y="182624"/>
                </a:lnTo>
                <a:cubicBezTo>
                  <a:pt x="134368" y="186339"/>
                  <a:pt x="142318" y="186339"/>
                  <a:pt x="148745" y="182624"/>
                </a:cubicBezTo>
                <a:lnTo>
                  <a:pt x="179987" y="164570"/>
                </a:lnTo>
                <a:cubicBezTo>
                  <a:pt x="186414" y="160855"/>
                  <a:pt x="190389" y="153983"/>
                  <a:pt x="190389" y="146553"/>
                </a:cubicBezTo>
                <a:lnTo>
                  <a:pt x="190389" y="110407"/>
                </a:lnTo>
                <a:cubicBezTo>
                  <a:pt x="190389" y="102977"/>
                  <a:pt x="186414" y="96104"/>
                  <a:pt x="179987" y="92390"/>
                </a:cubicBezTo>
                <a:lnTo>
                  <a:pt x="147184" y="73444"/>
                </a:lnTo>
                <a:lnTo>
                  <a:pt x="147184" y="35589"/>
                </a:lnTo>
                <a:cubicBezTo>
                  <a:pt x="147184" y="28159"/>
                  <a:pt x="143209" y="21286"/>
                  <a:pt x="136783" y="17571"/>
                </a:cubicBezTo>
                <a:lnTo>
                  <a:pt x="105503" y="-483"/>
                </a:lnTo>
                <a:close/>
                <a:moveTo>
                  <a:pt x="86186" y="108698"/>
                </a:moveTo>
                <a:lnTo>
                  <a:pt x="86186" y="148262"/>
                </a:lnTo>
                <a:lnTo>
                  <a:pt x="53383" y="167208"/>
                </a:lnTo>
                <a:cubicBezTo>
                  <a:pt x="52937" y="167468"/>
                  <a:pt x="52417" y="167616"/>
                  <a:pt x="51897" y="167616"/>
                </a:cubicBezTo>
                <a:lnTo>
                  <a:pt x="51897" y="128498"/>
                </a:lnTo>
                <a:lnTo>
                  <a:pt x="86186" y="108698"/>
                </a:lnTo>
                <a:close/>
                <a:moveTo>
                  <a:pt x="172148" y="108921"/>
                </a:moveTo>
                <a:cubicBezTo>
                  <a:pt x="172408" y="109367"/>
                  <a:pt x="172557" y="109887"/>
                  <a:pt x="172557" y="110407"/>
                </a:cubicBezTo>
                <a:lnTo>
                  <a:pt x="172557" y="146553"/>
                </a:lnTo>
                <a:cubicBezTo>
                  <a:pt x="172557" y="147630"/>
                  <a:pt x="172000" y="148596"/>
                  <a:pt x="171071" y="149116"/>
                </a:cubicBezTo>
                <a:lnTo>
                  <a:pt x="139754" y="167170"/>
                </a:lnTo>
                <a:cubicBezTo>
                  <a:pt x="139309" y="167430"/>
                  <a:pt x="138789" y="167579"/>
                  <a:pt x="138269" y="167579"/>
                </a:cubicBezTo>
                <a:lnTo>
                  <a:pt x="138269" y="128461"/>
                </a:lnTo>
                <a:lnTo>
                  <a:pt x="172148" y="108921"/>
                </a:lnTo>
                <a:close/>
                <a:moveTo>
                  <a:pt x="129390" y="35589"/>
                </a:moveTo>
                <a:lnTo>
                  <a:pt x="129390" y="73444"/>
                </a:lnTo>
                <a:lnTo>
                  <a:pt x="95101" y="93244"/>
                </a:lnTo>
                <a:lnTo>
                  <a:pt x="95101" y="53680"/>
                </a:lnTo>
                <a:lnTo>
                  <a:pt x="128981" y="34140"/>
                </a:lnTo>
                <a:cubicBezTo>
                  <a:pt x="129241" y="34586"/>
                  <a:pt x="129390" y="35106"/>
                  <a:pt x="129390" y="35626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6" name="Text 14"/>
          <p:cNvSpPr/>
          <p:nvPr/>
        </p:nvSpPr>
        <p:spPr>
          <a:xfrm>
            <a:off x="6912921" y="1426521"/>
            <a:ext cx="2149292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Generadores de Código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342313" y="1902028"/>
            <a:ext cx="5392250" cy="4945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Scaffolding tools, boilerplate generators, code snippets. Automatización de código repetitivo.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342313" y="2510677"/>
            <a:ext cx="5316168" cy="418446"/>
          </a:xfrm>
          <a:custGeom>
            <a:avLst/>
            <a:gdLst/>
            <a:ahLst/>
            <a:cxnLst/>
            <a:rect l="l" t="t" r="r" b="b"/>
            <a:pathLst>
              <a:path w="5316168" h="418446">
                <a:moveTo>
                  <a:pt x="76082" y="0"/>
                </a:moveTo>
                <a:lnTo>
                  <a:pt x="5240087" y="0"/>
                </a:lnTo>
                <a:cubicBezTo>
                  <a:pt x="5282105" y="0"/>
                  <a:pt x="5316168" y="34063"/>
                  <a:pt x="5316168" y="76082"/>
                </a:cubicBezTo>
                <a:lnTo>
                  <a:pt x="5316168" y="342364"/>
                </a:lnTo>
                <a:cubicBezTo>
                  <a:pt x="5316168" y="384383"/>
                  <a:pt x="5282105" y="418446"/>
                  <a:pt x="5240087" y="418446"/>
                </a:cubicBezTo>
                <a:lnTo>
                  <a:pt x="76082" y="418446"/>
                </a:lnTo>
                <a:cubicBezTo>
                  <a:pt x="34091" y="418446"/>
                  <a:pt x="0" y="384355"/>
                  <a:pt x="0" y="342364"/>
                </a:cubicBezTo>
                <a:lnTo>
                  <a:pt x="0" y="76082"/>
                </a:lnTo>
                <a:cubicBezTo>
                  <a:pt x="0" y="34091"/>
                  <a:pt x="34091" y="0"/>
                  <a:pt x="7608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6456435" y="2624799"/>
            <a:ext cx="5154496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b="1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Ejemplos:</a:t>
            </a:r>
            <a:pPr>
              <a:lnSpc>
                <a:spcPct val="120000"/>
              </a:lnSpc>
            </a:pPr>
            <a:r>
              <a:rPr lang="en-US" sz="1048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Yeoman, create-react-app, Rails generators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99426" y="3195407"/>
            <a:ext cx="5639513" cy="1654764"/>
          </a:xfrm>
          <a:custGeom>
            <a:avLst/>
            <a:gdLst/>
            <a:ahLst/>
            <a:cxnLst/>
            <a:rect l="l" t="t" r="r" b="b"/>
            <a:pathLst>
              <a:path w="5639513" h="1654764">
                <a:moveTo>
                  <a:pt x="38041" y="0"/>
                </a:moveTo>
                <a:lnTo>
                  <a:pt x="5563427" y="0"/>
                </a:lnTo>
                <a:cubicBezTo>
                  <a:pt x="5605448" y="0"/>
                  <a:pt x="5639513" y="34065"/>
                  <a:pt x="5639513" y="76086"/>
                </a:cubicBezTo>
                <a:lnTo>
                  <a:pt x="5639513" y="1578678"/>
                </a:lnTo>
                <a:cubicBezTo>
                  <a:pt x="5639513" y="1620700"/>
                  <a:pt x="5605448" y="1654764"/>
                  <a:pt x="5563427" y="1654764"/>
                </a:cubicBezTo>
                <a:lnTo>
                  <a:pt x="38041" y="1654764"/>
                </a:lnTo>
                <a:cubicBezTo>
                  <a:pt x="17031" y="1654764"/>
                  <a:pt x="0" y="1637733"/>
                  <a:pt x="0" y="1616724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1" name="Shape 19"/>
          <p:cNvSpPr/>
          <p:nvPr/>
        </p:nvSpPr>
        <p:spPr>
          <a:xfrm>
            <a:off x="399426" y="3195407"/>
            <a:ext cx="38041" cy="1654764"/>
          </a:xfrm>
          <a:custGeom>
            <a:avLst/>
            <a:gdLst/>
            <a:ahLst/>
            <a:cxnLst/>
            <a:rect l="l" t="t" r="r" b="b"/>
            <a:pathLst>
              <a:path w="38041" h="1654764">
                <a:moveTo>
                  <a:pt x="38041" y="0"/>
                </a:moveTo>
                <a:lnTo>
                  <a:pt x="38041" y="0"/>
                </a:lnTo>
                <a:lnTo>
                  <a:pt x="38041" y="1654764"/>
                </a:lnTo>
                <a:lnTo>
                  <a:pt x="38041" y="1654764"/>
                </a:lnTo>
                <a:cubicBezTo>
                  <a:pt x="17031" y="1654764"/>
                  <a:pt x="0" y="1637733"/>
                  <a:pt x="0" y="1616724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2" name="Shape 20"/>
          <p:cNvSpPr/>
          <p:nvPr/>
        </p:nvSpPr>
        <p:spPr>
          <a:xfrm>
            <a:off x="570608" y="3347569"/>
            <a:ext cx="456487" cy="456487"/>
          </a:xfrm>
          <a:custGeom>
            <a:avLst/>
            <a:gdLst/>
            <a:ahLst/>
            <a:cxnLst/>
            <a:rect l="l" t="t" r="r" b="b"/>
            <a:pathLst>
              <a:path w="456487" h="456487">
                <a:moveTo>
                  <a:pt x="228243" y="0"/>
                </a:moveTo>
                <a:lnTo>
                  <a:pt x="228243" y="0"/>
                </a:lnTo>
                <a:cubicBezTo>
                  <a:pt x="354214" y="0"/>
                  <a:pt x="456487" y="102272"/>
                  <a:pt x="456487" y="228243"/>
                </a:cubicBezTo>
                <a:lnTo>
                  <a:pt x="456487" y="228243"/>
                </a:lnTo>
                <a:cubicBezTo>
                  <a:pt x="456487" y="354214"/>
                  <a:pt x="354214" y="456487"/>
                  <a:pt x="228243" y="456487"/>
                </a:cubicBezTo>
                <a:lnTo>
                  <a:pt x="228243" y="456487"/>
                </a:lnTo>
                <a:cubicBezTo>
                  <a:pt x="102272" y="456487"/>
                  <a:pt x="0" y="354214"/>
                  <a:pt x="0" y="228243"/>
                </a:cubicBezTo>
                <a:lnTo>
                  <a:pt x="0" y="228243"/>
                </a:lnTo>
                <a:cubicBezTo>
                  <a:pt x="0" y="102272"/>
                  <a:pt x="102272" y="0"/>
                  <a:pt x="228243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3" name="Shape 21"/>
          <p:cNvSpPr/>
          <p:nvPr/>
        </p:nvSpPr>
        <p:spPr>
          <a:xfrm>
            <a:off x="715638" y="3480711"/>
            <a:ext cx="166427" cy="190203"/>
          </a:xfrm>
          <a:custGeom>
            <a:avLst/>
            <a:gdLst/>
            <a:ahLst/>
            <a:cxnLst/>
            <a:rect l="l" t="t" r="r" b="b"/>
            <a:pathLst>
              <a:path w="166427" h="190203">
                <a:moveTo>
                  <a:pt x="28716" y="929"/>
                </a:moveTo>
                <a:cubicBezTo>
                  <a:pt x="31725" y="-594"/>
                  <a:pt x="35366" y="-260"/>
                  <a:pt x="38041" y="1783"/>
                </a:cubicBezTo>
                <a:lnTo>
                  <a:pt x="156917" y="90904"/>
                </a:lnTo>
                <a:cubicBezTo>
                  <a:pt x="160001" y="93207"/>
                  <a:pt x="161227" y="97219"/>
                  <a:pt x="160038" y="100859"/>
                </a:cubicBezTo>
                <a:cubicBezTo>
                  <a:pt x="158849" y="104500"/>
                  <a:pt x="155431" y="106952"/>
                  <a:pt x="151568" y="106952"/>
                </a:cubicBezTo>
                <a:lnTo>
                  <a:pt x="94990" y="106952"/>
                </a:lnTo>
                <a:lnTo>
                  <a:pt x="128015" y="172966"/>
                </a:lnTo>
                <a:cubicBezTo>
                  <a:pt x="130950" y="178835"/>
                  <a:pt x="128573" y="185968"/>
                  <a:pt x="122703" y="188903"/>
                </a:cubicBezTo>
                <a:cubicBezTo>
                  <a:pt x="116834" y="191837"/>
                  <a:pt x="109701" y="189460"/>
                  <a:pt x="106766" y="183590"/>
                </a:cubicBezTo>
                <a:lnTo>
                  <a:pt x="73741" y="117577"/>
                </a:lnTo>
                <a:lnTo>
                  <a:pt x="39824" y="162824"/>
                </a:lnTo>
                <a:cubicBezTo>
                  <a:pt x="37520" y="165907"/>
                  <a:pt x="33508" y="167133"/>
                  <a:pt x="29868" y="165945"/>
                </a:cubicBezTo>
                <a:cubicBezTo>
                  <a:pt x="26227" y="164756"/>
                  <a:pt x="23775" y="161338"/>
                  <a:pt x="23775" y="157512"/>
                </a:cubicBezTo>
                <a:lnTo>
                  <a:pt x="23775" y="8916"/>
                </a:lnTo>
                <a:cubicBezTo>
                  <a:pt x="23775" y="5535"/>
                  <a:pt x="25670" y="2452"/>
                  <a:pt x="28716" y="929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24" name="Text 22"/>
          <p:cNvSpPr/>
          <p:nvPr/>
        </p:nvSpPr>
        <p:spPr>
          <a:xfrm>
            <a:off x="1141217" y="3442671"/>
            <a:ext cx="1816437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Low-code/No-code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70608" y="3918178"/>
            <a:ext cx="5392250" cy="247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Plataformas visuales para crear apps sin código. Democratización del desarrollo.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70608" y="4279563"/>
            <a:ext cx="5316168" cy="418446"/>
          </a:xfrm>
          <a:custGeom>
            <a:avLst/>
            <a:gdLst/>
            <a:ahLst/>
            <a:cxnLst/>
            <a:rect l="l" t="t" r="r" b="b"/>
            <a:pathLst>
              <a:path w="5316168" h="418446">
                <a:moveTo>
                  <a:pt x="76082" y="0"/>
                </a:moveTo>
                <a:lnTo>
                  <a:pt x="5240087" y="0"/>
                </a:lnTo>
                <a:cubicBezTo>
                  <a:pt x="5282105" y="0"/>
                  <a:pt x="5316168" y="34063"/>
                  <a:pt x="5316168" y="76082"/>
                </a:cubicBezTo>
                <a:lnTo>
                  <a:pt x="5316168" y="342364"/>
                </a:lnTo>
                <a:cubicBezTo>
                  <a:pt x="5316168" y="384383"/>
                  <a:pt x="5282105" y="418446"/>
                  <a:pt x="5240087" y="418446"/>
                </a:cubicBezTo>
                <a:lnTo>
                  <a:pt x="76082" y="418446"/>
                </a:lnTo>
                <a:cubicBezTo>
                  <a:pt x="34091" y="418446"/>
                  <a:pt x="0" y="384355"/>
                  <a:pt x="0" y="342364"/>
                </a:cubicBezTo>
                <a:lnTo>
                  <a:pt x="0" y="76082"/>
                </a:lnTo>
                <a:cubicBezTo>
                  <a:pt x="0" y="34091"/>
                  <a:pt x="34091" y="0"/>
                  <a:pt x="7608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684730" y="4393685"/>
            <a:ext cx="5154496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b="1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Ejemplos:</a:t>
            </a:r>
            <a:pPr>
              <a:lnSpc>
                <a:spcPct val="120000"/>
              </a:lnSpc>
            </a:pPr>
            <a:r>
              <a:rPr lang="en-US" sz="1048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Bubble, Webflow, OutSystems, Adalo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171130" y="3195407"/>
            <a:ext cx="5639513" cy="1654764"/>
          </a:xfrm>
          <a:custGeom>
            <a:avLst/>
            <a:gdLst/>
            <a:ahLst/>
            <a:cxnLst/>
            <a:rect l="l" t="t" r="r" b="b"/>
            <a:pathLst>
              <a:path w="5639513" h="1654764">
                <a:moveTo>
                  <a:pt x="38041" y="0"/>
                </a:moveTo>
                <a:lnTo>
                  <a:pt x="5563427" y="0"/>
                </a:lnTo>
                <a:cubicBezTo>
                  <a:pt x="5605448" y="0"/>
                  <a:pt x="5639513" y="34065"/>
                  <a:pt x="5639513" y="76086"/>
                </a:cubicBezTo>
                <a:lnTo>
                  <a:pt x="5639513" y="1578678"/>
                </a:lnTo>
                <a:cubicBezTo>
                  <a:pt x="5639513" y="1620700"/>
                  <a:pt x="5605448" y="1654764"/>
                  <a:pt x="5563427" y="1654764"/>
                </a:cubicBezTo>
                <a:lnTo>
                  <a:pt x="38041" y="1654764"/>
                </a:lnTo>
                <a:cubicBezTo>
                  <a:pt x="17031" y="1654764"/>
                  <a:pt x="0" y="1637733"/>
                  <a:pt x="0" y="1616724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9" name="Shape 27"/>
          <p:cNvSpPr/>
          <p:nvPr/>
        </p:nvSpPr>
        <p:spPr>
          <a:xfrm>
            <a:off x="6171130" y="3195407"/>
            <a:ext cx="38041" cy="1654764"/>
          </a:xfrm>
          <a:custGeom>
            <a:avLst/>
            <a:gdLst/>
            <a:ahLst/>
            <a:cxnLst/>
            <a:rect l="l" t="t" r="r" b="b"/>
            <a:pathLst>
              <a:path w="38041" h="1654764">
                <a:moveTo>
                  <a:pt x="38041" y="0"/>
                </a:moveTo>
                <a:lnTo>
                  <a:pt x="38041" y="0"/>
                </a:lnTo>
                <a:lnTo>
                  <a:pt x="38041" y="1654764"/>
                </a:lnTo>
                <a:lnTo>
                  <a:pt x="38041" y="1654764"/>
                </a:lnTo>
                <a:cubicBezTo>
                  <a:pt x="17031" y="1654764"/>
                  <a:pt x="0" y="1637733"/>
                  <a:pt x="0" y="1616724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0" name="Shape 28"/>
          <p:cNvSpPr/>
          <p:nvPr/>
        </p:nvSpPr>
        <p:spPr>
          <a:xfrm>
            <a:off x="6342313" y="3347569"/>
            <a:ext cx="456487" cy="456487"/>
          </a:xfrm>
          <a:custGeom>
            <a:avLst/>
            <a:gdLst/>
            <a:ahLst/>
            <a:cxnLst/>
            <a:rect l="l" t="t" r="r" b="b"/>
            <a:pathLst>
              <a:path w="456487" h="456487">
                <a:moveTo>
                  <a:pt x="228243" y="0"/>
                </a:moveTo>
                <a:lnTo>
                  <a:pt x="228243" y="0"/>
                </a:lnTo>
                <a:cubicBezTo>
                  <a:pt x="354214" y="0"/>
                  <a:pt x="456487" y="102272"/>
                  <a:pt x="456487" y="228243"/>
                </a:cubicBezTo>
                <a:lnTo>
                  <a:pt x="456487" y="228243"/>
                </a:lnTo>
                <a:cubicBezTo>
                  <a:pt x="456487" y="354214"/>
                  <a:pt x="354214" y="456487"/>
                  <a:pt x="228243" y="456487"/>
                </a:cubicBezTo>
                <a:lnTo>
                  <a:pt x="228243" y="456487"/>
                </a:lnTo>
                <a:cubicBezTo>
                  <a:pt x="102272" y="456487"/>
                  <a:pt x="0" y="354214"/>
                  <a:pt x="0" y="228243"/>
                </a:cubicBezTo>
                <a:lnTo>
                  <a:pt x="0" y="228243"/>
                </a:lnTo>
                <a:cubicBezTo>
                  <a:pt x="0" y="102272"/>
                  <a:pt x="102272" y="0"/>
                  <a:pt x="228243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1" name="Shape 29"/>
          <p:cNvSpPr/>
          <p:nvPr/>
        </p:nvSpPr>
        <p:spPr>
          <a:xfrm>
            <a:off x="6451679" y="3480711"/>
            <a:ext cx="237754" cy="190203"/>
          </a:xfrm>
          <a:custGeom>
            <a:avLst/>
            <a:gdLst/>
            <a:ahLst/>
            <a:cxnLst/>
            <a:rect l="l" t="t" r="r" b="b"/>
            <a:pathLst>
              <a:path w="237754" h="190203">
                <a:moveTo>
                  <a:pt x="130764" y="0"/>
                </a:moveTo>
                <a:cubicBezTo>
                  <a:pt x="130764" y="-6575"/>
                  <a:pt x="125452" y="-11888"/>
                  <a:pt x="118877" y="-11888"/>
                </a:cubicBezTo>
                <a:cubicBezTo>
                  <a:pt x="112301" y="-11888"/>
                  <a:pt x="106989" y="-6575"/>
                  <a:pt x="106989" y="0"/>
                </a:cubicBezTo>
                <a:lnTo>
                  <a:pt x="106989" y="23775"/>
                </a:lnTo>
                <a:lnTo>
                  <a:pt x="71326" y="23775"/>
                </a:lnTo>
                <a:cubicBezTo>
                  <a:pt x="51637" y="23775"/>
                  <a:pt x="35663" y="39749"/>
                  <a:pt x="35663" y="59438"/>
                </a:cubicBezTo>
                <a:lnTo>
                  <a:pt x="35663" y="142652"/>
                </a:lnTo>
                <a:cubicBezTo>
                  <a:pt x="35663" y="162341"/>
                  <a:pt x="51637" y="178315"/>
                  <a:pt x="71326" y="178315"/>
                </a:cubicBezTo>
                <a:lnTo>
                  <a:pt x="166427" y="178315"/>
                </a:lnTo>
                <a:cubicBezTo>
                  <a:pt x="186116" y="178315"/>
                  <a:pt x="202090" y="162341"/>
                  <a:pt x="202090" y="142652"/>
                </a:cubicBezTo>
                <a:lnTo>
                  <a:pt x="202090" y="59438"/>
                </a:lnTo>
                <a:cubicBezTo>
                  <a:pt x="202090" y="39749"/>
                  <a:pt x="186116" y="23775"/>
                  <a:pt x="166427" y="23775"/>
                </a:cubicBezTo>
                <a:lnTo>
                  <a:pt x="130764" y="23775"/>
                </a:lnTo>
                <a:lnTo>
                  <a:pt x="130764" y="0"/>
                </a:lnTo>
                <a:close/>
                <a:moveTo>
                  <a:pt x="59438" y="136708"/>
                </a:moveTo>
                <a:cubicBezTo>
                  <a:pt x="59438" y="131767"/>
                  <a:pt x="63413" y="127793"/>
                  <a:pt x="68354" y="127793"/>
                </a:cubicBezTo>
                <a:lnTo>
                  <a:pt x="80242" y="127793"/>
                </a:lnTo>
                <a:cubicBezTo>
                  <a:pt x="85183" y="127793"/>
                  <a:pt x="89158" y="131767"/>
                  <a:pt x="89158" y="136708"/>
                </a:cubicBezTo>
                <a:cubicBezTo>
                  <a:pt x="89158" y="141649"/>
                  <a:pt x="85183" y="145624"/>
                  <a:pt x="80242" y="145624"/>
                </a:cubicBezTo>
                <a:lnTo>
                  <a:pt x="68354" y="145624"/>
                </a:lnTo>
                <a:cubicBezTo>
                  <a:pt x="63413" y="145624"/>
                  <a:pt x="59438" y="141649"/>
                  <a:pt x="59438" y="136708"/>
                </a:cubicBezTo>
                <a:close/>
                <a:moveTo>
                  <a:pt x="104017" y="136708"/>
                </a:moveTo>
                <a:cubicBezTo>
                  <a:pt x="104017" y="131767"/>
                  <a:pt x="107992" y="127793"/>
                  <a:pt x="112933" y="127793"/>
                </a:cubicBezTo>
                <a:lnTo>
                  <a:pt x="124821" y="127793"/>
                </a:lnTo>
                <a:cubicBezTo>
                  <a:pt x="129761" y="127793"/>
                  <a:pt x="133736" y="131767"/>
                  <a:pt x="133736" y="136708"/>
                </a:cubicBezTo>
                <a:cubicBezTo>
                  <a:pt x="133736" y="141649"/>
                  <a:pt x="129761" y="145624"/>
                  <a:pt x="124821" y="145624"/>
                </a:cubicBezTo>
                <a:lnTo>
                  <a:pt x="112933" y="145624"/>
                </a:lnTo>
                <a:cubicBezTo>
                  <a:pt x="107992" y="145624"/>
                  <a:pt x="104017" y="141649"/>
                  <a:pt x="104017" y="136708"/>
                </a:cubicBezTo>
                <a:close/>
                <a:moveTo>
                  <a:pt x="148596" y="136708"/>
                </a:moveTo>
                <a:cubicBezTo>
                  <a:pt x="148596" y="131767"/>
                  <a:pt x="152571" y="127793"/>
                  <a:pt x="157512" y="127793"/>
                </a:cubicBezTo>
                <a:lnTo>
                  <a:pt x="169399" y="127793"/>
                </a:lnTo>
                <a:cubicBezTo>
                  <a:pt x="174340" y="127793"/>
                  <a:pt x="178315" y="131767"/>
                  <a:pt x="178315" y="136708"/>
                </a:cubicBezTo>
                <a:cubicBezTo>
                  <a:pt x="178315" y="141649"/>
                  <a:pt x="174340" y="145624"/>
                  <a:pt x="169399" y="145624"/>
                </a:cubicBezTo>
                <a:lnTo>
                  <a:pt x="157512" y="145624"/>
                </a:lnTo>
                <a:cubicBezTo>
                  <a:pt x="152571" y="145624"/>
                  <a:pt x="148596" y="141649"/>
                  <a:pt x="148596" y="136708"/>
                </a:cubicBezTo>
                <a:close/>
                <a:moveTo>
                  <a:pt x="83214" y="65382"/>
                </a:moveTo>
                <a:cubicBezTo>
                  <a:pt x="93055" y="65382"/>
                  <a:pt x="101045" y="73372"/>
                  <a:pt x="101045" y="83214"/>
                </a:cubicBezTo>
                <a:cubicBezTo>
                  <a:pt x="101045" y="93055"/>
                  <a:pt x="93055" y="101045"/>
                  <a:pt x="83214" y="101045"/>
                </a:cubicBezTo>
                <a:cubicBezTo>
                  <a:pt x="73372" y="101045"/>
                  <a:pt x="65382" y="93055"/>
                  <a:pt x="65382" y="83214"/>
                </a:cubicBezTo>
                <a:cubicBezTo>
                  <a:pt x="65382" y="73372"/>
                  <a:pt x="73372" y="65382"/>
                  <a:pt x="83214" y="65382"/>
                </a:cubicBezTo>
                <a:close/>
                <a:moveTo>
                  <a:pt x="136708" y="83214"/>
                </a:moveTo>
                <a:cubicBezTo>
                  <a:pt x="136708" y="73372"/>
                  <a:pt x="144698" y="65382"/>
                  <a:pt x="154540" y="65382"/>
                </a:cubicBezTo>
                <a:cubicBezTo>
                  <a:pt x="164381" y="65382"/>
                  <a:pt x="172371" y="73372"/>
                  <a:pt x="172371" y="83214"/>
                </a:cubicBezTo>
                <a:cubicBezTo>
                  <a:pt x="172371" y="93055"/>
                  <a:pt x="164381" y="101045"/>
                  <a:pt x="154540" y="101045"/>
                </a:cubicBezTo>
                <a:cubicBezTo>
                  <a:pt x="144698" y="101045"/>
                  <a:pt x="136708" y="93055"/>
                  <a:pt x="136708" y="83214"/>
                </a:cubicBezTo>
                <a:close/>
                <a:moveTo>
                  <a:pt x="23775" y="83214"/>
                </a:moveTo>
                <a:cubicBezTo>
                  <a:pt x="23775" y="76638"/>
                  <a:pt x="18463" y="71326"/>
                  <a:pt x="11888" y="71326"/>
                </a:cubicBezTo>
                <a:cubicBezTo>
                  <a:pt x="5312" y="71326"/>
                  <a:pt x="0" y="76638"/>
                  <a:pt x="0" y="83214"/>
                </a:cubicBezTo>
                <a:lnTo>
                  <a:pt x="0" y="118877"/>
                </a:lnTo>
                <a:cubicBezTo>
                  <a:pt x="0" y="125452"/>
                  <a:pt x="5312" y="130764"/>
                  <a:pt x="11888" y="130764"/>
                </a:cubicBezTo>
                <a:cubicBezTo>
                  <a:pt x="18463" y="130764"/>
                  <a:pt x="23775" y="125452"/>
                  <a:pt x="23775" y="118877"/>
                </a:cubicBezTo>
                <a:lnTo>
                  <a:pt x="23775" y="83214"/>
                </a:lnTo>
                <a:close/>
                <a:moveTo>
                  <a:pt x="225866" y="71326"/>
                </a:moveTo>
                <a:cubicBezTo>
                  <a:pt x="219290" y="71326"/>
                  <a:pt x="213978" y="76638"/>
                  <a:pt x="213978" y="83214"/>
                </a:cubicBezTo>
                <a:lnTo>
                  <a:pt x="213978" y="118877"/>
                </a:lnTo>
                <a:cubicBezTo>
                  <a:pt x="213978" y="125452"/>
                  <a:pt x="219290" y="130764"/>
                  <a:pt x="225866" y="130764"/>
                </a:cubicBezTo>
                <a:cubicBezTo>
                  <a:pt x="232441" y="130764"/>
                  <a:pt x="237754" y="125452"/>
                  <a:pt x="237754" y="118877"/>
                </a:cubicBezTo>
                <a:lnTo>
                  <a:pt x="237754" y="83214"/>
                </a:lnTo>
                <a:cubicBezTo>
                  <a:pt x="237754" y="76638"/>
                  <a:pt x="232441" y="71326"/>
                  <a:pt x="225866" y="71326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32" name="Text 30"/>
          <p:cNvSpPr/>
          <p:nvPr/>
        </p:nvSpPr>
        <p:spPr>
          <a:xfrm>
            <a:off x="6912921" y="3442671"/>
            <a:ext cx="1959089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Asistentes de Código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342313" y="3918178"/>
            <a:ext cx="5392250" cy="247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IA que sugiere código en tiempo real. Primer contacto con IA generativa en IDEs.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42313" y="4279563"/>
            <a:ext cx="5316168" cy="418446"/>
          </a:xfrm>
          <a:custGeom>
            <a:avLst/>
            <a:gdLst/>
            <a:ahLst/>
            <a:cxnLst/>
            <a:rect l="l" t="t" r="r" b="b"/>
            <a:pathLst>
              <a:path w="5316168" h="418446">
                <a:moveTo>
                  <a:pt x="76082" y="0"/>
                </a:moveTo>
                <a:lnTo>
                  <a:pt x="5240087" y="0"/>
                </a:lnTo>
                <a:cubicBezTo>
                  <a:pt x="5282105" y="0"/>
                  <a:pt x="5316168" y="34063"/>
                  <a:pt x="5316168" y="76082"/>
                </a:cubicBezTo>
                <a:lnTo>
                  <a:pt x="5316168" y="342364"/>
                </a:lnTo>
                <a:cubicBezTo>
                  <a:pt x="5316168" y="384383"/>
                  <a:pt x="5282105" y="418446"/>
                  <a:pt x="5240087" y="418446"/>
                </a:cubicBezTo>
                <a:lnTo>
                  <a:pt x="76082" y="418446"/>
                </a:lnTo>
                <a:cubicBezTo>
                  <a:pt x="34091" y="418446"/>
                  <a:pt x="0" y="384355"/>
                  <a:pt x="0" y="342364"/>
                </a:cubicBezTo>
                <a:lnTo>
                  <a:pt x="0" y="76082"/>
                </a:lnTo>
                <a:cubicBezTo>
                  <a:pt x="0" y="34091"/>
                  <a:pt x="34091" y="0"/>
                  <a:pt x="7608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6456435" y="4393685"/>
            <a:ext cx="5154496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b="1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Ejemplos:</a:t>
            </a:r>
            <a:pPr>
              <a:lnSpc>
                <a:spcPct val="120000"/>
              </a:lnSpc>
            </a:pPr>
            <a:r>
              <a:rPr lang="en-US" sz="1048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GitHub Copilot, TabNine, Kite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399426" y="4964293"/>
            <a:ext cx="5639513" cy="1892518"/>
          </a:xfrm>
          <a:custGeom>
            <a:avLst/>
            <a:gdLst/>
            <a:ahLst/>
            <a:cxnLst/>
            <a:rect l="l" t="t" r="r" b="b"/>
            <a:pathLst>
              <a:path w="5639513" h="1892518">
                <a:moveTo>
                  <a:pt x="38041" y="0"/>
                </a:moveTo>
                <a:lnTo>
                  <a:pt x="5563434" y="0"/>
                </a:lnTo>
                <a:cubicBezTo>
                  <a:pt x="5605451" y="0"/>
                  <a:pt x="5639513" y="34062"/>
                  <a:pt x="5639513" y="76079"/>
                </a:cubicBezTo>
                <a:lnTo>
                  <a:pt x="5639513" y="1816439"/>
                </a:lnTo>
                <a:cubicBezTo>
                  <a:pt x="5639513" y="1858456"/>
                  <a:pt x="5605451" y="1892518"/>
                  <a:pt x="5563434" y="1892518"/>
                </a:cubicBezTo>
                <a:lnTo>
                  <a:pt x="38041" y="1892518"/>
                </a:lnTo>
                <a:cubicBezTo>
                  <a:pt x="17031" y="1892518"/>
                  <a:pt x="0" y="1875487"/>
                  <a:pt x="0" y="1854477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37" name="Shape 35"/>
          <p:cNvSpPr/>
          <p:nvPr/>
        </p:nvSpPr>
        <p:spPr>
          <a:xfrm>
            <a:off x="399426" y="4964293"/>
            <a:ext cx="38041" cy="1892518"/>
          </a:xfrm>
          <a:custGeom>
            <a:avLst/>
            <a:gdLst/>
            <a:ahLst/>
            <a:cxnLst/>
            <a:rect l="l" t="t" r="r" b="b"/>
            <a:pathLst>
              <a:path w="38041" h="1892518">
                <a:moveTo>
                  <a:pt x="38041" y="0"/>
                </a:moveTo>
                <a:lnTo>
                  <a:pt x="38041" y="0"/>
                </a:lnTo>
                <a:lnTo>
                  <a:pt x="38041" y="1892518"/>
                </a:lnTo>
                <a:lnTo>
                  <a:pt x="38041" y="1892518"/>
                </a:lnTo>
                <a:cubicBezTo>
                  <a:pt x="17031" y="1892518"/>
                  <a:pt x="0" y="1875487"/>
                  <a:pt x="0" y="1854477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8" name="Shape 36"/>
          <p:cNvSpPr/>
          <p:nvPr/>
        </p:nvSpPr>
        <p:spPr>
          <a:xfrm>
            <a:off x="570608" y="5116456"/>
            <a:ext cx="456487" cy="456487"/>
          </a:xfrm>
          <a:custGeom>
            <a:avLst/>
            <a:gdLst/>
            <a:ahLst/>
            <a:cxnLst/>
            <a:rect l="l" t="t" r="r" b="b"/>
            <a:pathLst>
              <a:path w="456487" h="456487">
                <a:moveTo>
                  <a:pt x="228243" y="0"/>
                </a:moveTo>
                <a:lnTo>
                  <a:pt x="228243" y="0"/>
                </a:lnTo>
                <a:cubicBezTo>
                  <a:pt x="354214" y="0"/>
                  <a:pt x="456487" y="102272"/>
                  <a:pt x="456487" y="228243"/>
                </a:cubicBezTo>
                <a:lnTo>
                  <a:pt x="456487" y="228243"/>
                </a:lnTo>
                <a:cubicBezTo>
                  <a:pt x="456487" y="354214"/>
                  <a:pt x="354214" y="456487"/>
                  <a:pt x="228243" y="456487"/>
                </a:cubicBezTo>
                <a:lnTo>
                  <a:pt x="228243" y="456487"/>
                </a:lnTo>
                <a:cubicBezTo>
                  <a:pt x="102272" y="456487"/>
                  <a:pt x="0" y="354214"/>
                  <a:pt x="0" y="228243"/>
                </a:cubicBezTo>
                <a:lnTo>
                  <a:pt x="0" y="228243"/>
                </a:lnTo>
                <a:cubicBezTo>
                  <a:pt x="0" y="102272"/>
                  <a:pt x="102272" y="0"/>
                  <a:pt x="228243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9" name="Shape 37"/>
          <p:cNvSpPr/>
          <p:nvPr/>
        </p:nvSpPr>
        <p:spPr>
          <a:xfrm>
            <a:off x="691863" y="5249598"/>
            <a:ext cx="213978" cy="190203"/>
          </a:xfrm>
          <a:custGeom>
            <a:avLst/>
            <a:gdLst/>
            <a:ahLst/>
            <a:cxnLst/>
            <a:rect l="l" t="t" r="r" b="b"/>
            <a:pathLst>
              <a:path w="213978" h="190203">
                <a:moveTo>
                  <a:pt x="142652" y="53495"/>
                </a:moveTo>
                <a:cubicBezTo>
                  <a:pt x="142652" y="89603"/>
                  <a:pt x="110704" y="118877"/>
                  <a:pt x="71326" y="118877"/>
                </a:cubicBezTo>
                <a:cubicBezTo>
                  <a:pt x="61407" y="118877"/>
                  <a:pt x="51971" y="117019"/>
                  <a:pt x="43390" y="113676"/>
                </a:cubicBezTo>
                <a:lnTo>
                  <a:pt x="13076" y="129724"/>
                </a:lnTo>
                <a:cubicBezTo>
                  <a:pt x="9622" y="131545"/>
                  <a:pt x="5387" y="130913"/>
                  <a:pt x="2600" y="128164"/>
                </a:cubicBezTo>
                <a:cubicBezTo>
                  <a:pt x="-186" y="125415"/>
                  <a:pt x="-817" y="121143"/>
                  <a:pt x="1040" y="117688"/>
                </a:cubicBezTo>
                <a:lnTo>
                  <a:pt x="14265" y="92724"/>
                </a:lnTo>
                <a:cubicBezTo>
                  <a:pt x="5312" y="81802"/>
                  <a:pt x="0" y="68206"/>
                  <a:pt x="0" y="53495"/>
                </a:cubicBezTo>
                <a:cubicBezTo>
                  <a:pt x="0" y="17386"/>
                  <a:pt x="31948" y="-11888"/>
                  <a:pt x="71326" y="-11888"/>
                </a:cubicBezTo>
                <a:cubicBezTo>
                  <a:pt x="110704" y="-11888"/>
                  <a:pt x="142652" y="17386"/>
                  <a:pt x="142652" y="53495"/>
                </a:cubicBezTo>
                <a:close/>
                <a:moveTo>
                  <a:pt x="142652" y="190203"/>
                </a:moveTo>
                <a:cubicBezTo>
                  <a:pt x="107695" y="190203"/>
                  <a:pt x="78607" y="167133"/>
                  <a:pt x="72515" y="136708"/>
                </a:cubicBezTo>
                <a:cubicBezTo>
                  <a:pt x="117094" y="136151"/>
                  <a:pt x="155840" y="104426"/>
                  <a:pt x="160112" y="61407"/>
                </a:cubicBezTo>
                <a:cubicBezTo>
                  <a:pt x="191057" y="68540"/>
                  <a:pt x="213978" y="94210"/>
                  <a:pt x="213978" y="124821"/>
                </a:cubicBezTo>
                <a:cubicBezTo>
                  <a:pt x="213978" y="139532"/>
                  <a:pt x="208666" y="153128"/>
                  <a:pt x="199713" y="164050"/>
                </a:cubicBezTo>
                <a:lnTo>
                  <a:pt x="212938" y="189014"/>
                </a:lnTo>
                <a:cubicBezTo>
                  <a:pt x="214758" y="192469"/>
                  <a:pt x="214127" y="196704"/>
                  <a:pt x="211378" y="199490"/>
                </a:cubicBezTo>
                <a:cubicBezTo>
                  <a:pt x="208629" y="202276"/>
                  <a:pt x="204357" y="202908"/>
                  <a:pt x="200902" y="201050"/>
                </a:cubicBezTo>
                <a:lnTo>
                  <a:pt x="170588" y="185002"/>
                </a:lnTo>
                <a:cubicBezTo>
                  <a:pt x="162007" y="188345"/>
                  <a:pt x="152571" y="190203"/>
                  <a:pt x="142652" y="19020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0" name="Text 38"/>
          <p:cNvSpPr/>
          <p:nvPr/>
        </p:nvSpPr>
        <p:spPr>
          <a:xfrm>
            <a:off x="1141217" y="5211557"/>
            <a:ext cx="2425086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Chatbots de Programación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570608" y="5687064"/>
            <a:ext cx="5392250" cy="247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8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Conversación con IA para generar código. Predecesor directo del vibe coding.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570608" y="6048449"/>
            <a:ext cx="5316168" cy="418446"/>
          </a:xfrm>
          <a:custGeom>
            <a:avLst/>
            <a:gdLst/>
            <a:ahLst/>
            <a:cxnLst/>
            <a:rect l="l" t="t" r="r" b="b"/>
            <a:pathLst>
              <a:path w="5316168" h="418446">
                <a:moveTo>
                  <a:pt x="76082" y="0"/>
                </a:moveTo>
                <a:lnTo>
                  <a:pt x="5240087" y="0"/>
                </a:lnTo>
                <a:cubicBezTo>
                  <a:pt x="5282105" y="0"/>
                  <a:pt x="5316168" y="34063"/>
                  <a:pt x="5316168" y="76082"/>
                </a:cubicBezTo>
                <a:lnTo>
                  <a:pt x="5316168" y="342364"/>
                </a:lnTo>
                <a:cubicBezTo>
                  <a:pt x="5316168" y="384383"/>
                  <a:pt x="5282105" y="418446"/>
                  <a:pt x="5240087" y="418446"/>
                </a:cubicBezTo>
                <a:lnTo>
                  <a:pt x="76082" y="418446"/>
                </a:lnTo>
                <a:cubicBezTo>
                  <a:pt x="34091" y="418446"/>
                  <a:pt x="0" y="384355"/>
                  <a:pt x="0" y="342364"/>
                </a:cubicBezTo>
                <a:lnTo>
                  <a:pt x="0" y="76082"/>
                </a:lnTo>
                <a:cubicBezTo>
                  <a:pt x="0" y="34091"/>
                  <a:pt x="34091" y="0"/>
                  <a:pt x="7608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684730" y="6162571"/>
            <a:ext cx="5154496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b="1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Ejemplos:</a:t>
            </a:r>
            <a:pPr>
              <a:lnSpc>
                <a:spcPct val="120000"/>
              </a:lnSpc>
            </a:pPr>
            <a:r>
              <a:rPr lang="en-US" sz="1048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ChatGPT, Claude, Bard para código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161620" y="4973803"/>
            <a:ext cx="5639513" cy="1873498"/>
          </a:xfrm>
          <a:custGeom>
            <a:avLst/>
            <a:gdLst/>
            <a:ahLst/>
            <a:cxnLst/>
            <a:rect l="l" t="t" r="r" b="b"/>
            <a:pathLst>
              <a:path w="5639513" h="1873498">
                <a:moveTo>
                  <a:pt x="76083" y="0"/>
                </a:moveTo>
                <a:lnTo>
                  <a:pt x="5563431" y="0"/>
                </a:lnTo>
                <a:cubicBezTo>
                  <a:pt x="5605450" y="0"/>
                  <a:pt x="5639513" y="34063"/>
                  <a:pt x="5639513" y="76083"/>
                </a:cubicBezTo>
                <a:lnTo>
                  <a:pt x="5639513" y="1797415"/>
                </a:lnTo>
                <a:cubicBezTo>
                  <a:pt x="5639513" y="1839434"/>
                  <a:pt x="5605450" y="1873498"/>
                  <a:pt x="5563431" y="1873498"/>
                </a:cubicBezTo>
                <a:lnTo>
                  <a:pt x="76083" y="1873498"/>
                </a:lnTo>
                <a:cubicBezTo>
                  <a:pt x="34063" y="1873498"/>
                  <a:pt x="0" y="1839434"/>
                  <a:pt x="0" y="1797415"/>
                </a:cubicBezTo>
                <a:lnTo>
                  <a:pt x="0" y="76083"/>
                </a:lnTo>
                <a:cubicBezTo>
                  <a:pt x="0" y="34092"/>
                  <a:pt x="34092" y="0"/>
                  <a:pt x="76083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809718" y="5135476"/>
            <a:ext cx="342365" cy="456487"/>
          </a:xfrm>
          <a:custGeom>
            <a:avLst/>
            <a:gdLst/>
            <a:ahLst/>
            <a:cxnLst/>
            <a:rect l="l" t="t" r="r" b="b"/>
            <a:pathLst>
              <a:path w="342365" h="456487">
                <a:moveTo>
                  <a:pt x="191332" y="15513"/>
                </a:moveTo>
                <a:cubicBezTo>
                  <a:pt x="180187" y="4369"/>
                  <a:pt x="162088" y="4369"/>
                  <a:pt x="150944" y="15513"/>
                </a:cubicBezTo>
                <a:lnTo>
                  <a:pt x="8292" y="158166"/>
                </a:lnTo>
                <a:cubicBezTo>
                  <a:pt x="-2853" y="169310"/>
                  <a:pt x="-2853" y="187409"/>
                  <a:pt x="8292" y="198554"/>
                </a:cubicBezTo>
                <a:cubicBezTo>
                  <a:pt x="19436" y="209699"/>
                  <a:pt x="37535" y="209699"/>
                  <a:pt x="48680" y="198554"/>
                </a:cubicBezTo>
                <a:lnTo>
                  <a:pt x="142652" y="104582"/>
                </a:lnTo>
                <a:lnTo>
                  <a:pt x="142652" y="435089"/>
                </a:lnTo>
                <a:cubicBezTo>
                  <a:pt x="142652" y="450870"/>
                  <a:pt x="155402" y="463619"/>
                  <a:pt x="171183" y="463619"/>
                </a:cubicBezTo>
                <a:cubicBezTo>
                  <a:pt x="186963" y="463619"/>
                  <a:pt x="199713" y="450870"/>
                  <a:pt x="199713" y="435089"/>
                </a:cubicBezTo>
                <a:lnTo>
                  <a:pt x="199713" y="104582"/>
                </a:lnTo>
                <a:lnTo>
                  <a:pt x="293685" y="198554"/>
                </a:lnTo>
                <a:cubicBezTo>
                  <a:pt x="304830" y="209699"/>
                  <a:pt x="322929" y="209699"/>
                  <a:pt x="334073" y="198554"/>
                </a:cubicBezTo>
                <a:cubicBezTo>
                  <a:pt x="345218" y="187409"/>
                  <a:pt x="345218" y="169310"/>
                  <a:pt x="334073" y="158166"/>
                </a:cubicBezTo>
                <a:lnTo>
                  <a:pt x="191421" y="15513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6" name="Text 44"/>
          <p:cNvSpPr/>
          <p:nvPr/>
        </p:nvSpPr>
        <p:spPr>
          <a:xfrm>
            <a:off x="7943028" y="5706084"/>
            <a:ext cx="2073211" cy="3043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97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Progresión Natural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280497" y="6124530"/>
            <a:ext cx="5401760" cy="5610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4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Cada paso representó un </a:t>
            </a:r>
            <a:pPr algn="ctr">
              <a:lnSpc>
                <a:spcPct val="140000"/>
              </a:lnSpc>
            </a:pPr>
            <a:r>
              <a:rPr lang="en-US" sz="1348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nivel de abstracción mayor</a:t>
            </a:r>
            <a:pPr algn="ctr">
              <a:lnSpc>
                <a:spcPct val="140000"/>
              </a:lnSpc>
            </a:pPr>
            <a:r>
              <a:rPr lang="en-US" sz="134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acercándonos al vibe coding.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8197" y="338197"/>
            <a:ext cx="11574791" cy="1690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2" b="1" spc="47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REVOLUCIÓN TECNOLÓGICA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8197" y="574935"/>
            <a:ext cx="11667795" cy="3381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97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El Punto de Inflexión: LLMs y el Código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46652" y="1056865"/>
            <a:ext cx="5673254" cy="1623345"/>
          </a:xfrm>
          <a:custGeom>
            <a:avLst/>
            <a:gdLst/>
            <a:ahLst/>
            <a:cxnLst/>
            <a:rect l="l" t="t" r="r" b="b"/>
            <a:pathLst>
              <a:path w="5673254" h="1623345">
                <a:moveTo>
                  <a:pt x="67645" y="0"/>
                </a:moveTo>
                <a:lnTo>
                  <a:pt x="5605609" y="0"/>
                </a:lnTo>
                <a:cubicBezTo>
                  <a:pt x="5642968" y="0"/>
                  <a:pt x="5673254" y="30286"/>
                  <a:pt x="5673254" y="67645"/>
                </a:cubicBezTo>
                <a:lnTo>
                  <a:pt x="5673254" y="1555701"/>
                </a:lnTo>
                <a:cubicBezTo>
                  <a:pt x="5673254" y="1593060"/>
                  <a:pt x="5642968" y="1623345"/>
                  <a:pt x="5605609" y="1623345"/>
                </a:cubicBezTo>
                <a:lnTo>
                  <a:pt x="67645" y="1623345"/>
                </a:lnTo>
                <a:cubicBezTo>
                  <a:pt x="30286" y="1623345"/>
                  <a:pt x="0" y="1593060"/>
                  <a:pt x="0" y="1555701"/>
                </a:cubicBezTo>
                <a:lnTo>
                  <a:pt x="0" y="67645"/>
                </a:lnTo>
                <a:cubicBezTo>
                  <a:pt x="0" y="30311"/>
                  <a:pt x="30311" y="0"/>
                  <a:pt x="67645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24205" y="1234419"/>
            <a:ext cx="473476" cy="473476"/>
          </a:xfrm>
          <a:custGeom>
            <a:avLst/>
            <a:gdLst/>
            <a:ahLst/>
            <a:cxnLst/>
            <a:rect l="l" t="t" r="r" b="b"/>
            <a:pathLst>
              <a:path w="473476" h="473476">
                <a:moveTo>
                  <a:pt x="236738" y="0"/>
                </a:moveTo>
                <a:lnTo>
                  <a:pt x="236738" y="0"/>
                </a:lnTo>
                <a:cubicBezTo>
                  <a:pt x="367397" y="0"/>
                  <a:pt x="473476" y="106079"/>
                  <a:pt x="473476" y="236738"/>
                </a:cubicBezTo>
                <a:lnTo>
                  <a:pt x="473476" y="236738"/>
                </a:lnTo>
                <a:cubicBezTo>
                  <a:pt x="473476" y="367397"/>
                  <a:pt x="367397" y="473476"/>
                  <a:pt x="236738" y="473476"/>
                </a:cubicBezTo>
                <a:lnTo>
                  <a:pt x="236738" y="473476"/>
                </a:lnTo>
                <a:cubicBezTo>
                  <a:pt x="106079" y="473476"/>
                  <a:pt x="0" y="367397"/>
                  <a:pt x="0" y="236738"/>
                </a:cubicBezTo>
                <a:lnTo>
                  <a:pt x="0" y="236738"/>
                </a:lnTo>
                <a:cubicBezTo>
                  <a:pt x="0" y="106079"/>
                  <a:pt x="106079" y="0"/>
                  <a:pt x="236738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481931" y="1234419"/>
            <a:ext cx="558025" cy="4734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31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2020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99140" y="1335878"/>
            <a:ext cx="710214" cy="270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98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GPT-3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24205" y="1809354"/>
            <a:ext cx="5385786" cy="2198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Primeros experimentos con generación de código. Capacidad básica pero prometedora.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24205" y="2130641"/>
            <a:ext cx="5318147" cy="372017"/>
          </a:xfrm>
          <a:custGeom>
            <a:avLst/>
            <a:gdLst/>
            <a:ahLst/>
            <a:cxnLst/>
            <a:rect l="l" t="t" r="r" b="b"/>
            <a:pathLst>
              <a:path w="5318147" h="372017">
                <a:moveTo>
                  <a:pt x="67640" y="0"/>
                </a:moveTo>
                <a:lnTo>
                  <a:pt x="5250507" y="0"/>
                </a:lnTo>
                <a:cubicBezTo>
                  <a:pt x="5287864" y="0"/>
                  <a:pt x="5318147" y="30283"/>
                  <a:pt x="5318147" y="67640"/>
                </a:cubicBezTo>
                <a:lnTo>
                  <a:pt x="5318147" y="304377"/>
                </a:lnTo>
                <a:cubicBezTo>
                  <a:pt x="5318147" y="341733"/>
                  <a:pt x="5287864" y="372017"/>
                  <a:pt x="5250507" y="372017"/>
                </a:cubicBezTo>
                <a:lnTo>
                  <a:pt x="67640" y="372017"/>
                </a:lnTo>
                <a:cubicBezTo>
                  <a:pt x="30283" y="372017"/>
                  <a:pt x="0" y="341733"/>
                  <a:pt x="0" y="304377"/>
                </a:cubicBezTo>
                <a:lnTo>
                  <a:pt x="0" y="67640"/>
                </a:lnTo>
                <a:cubicBezTo>
                  <a:pt x="0" y="30308"/>
                  <a:pt x="30308" y="0"/>
                  <a:pt x="6764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25664" y="2232100"/>
            <a:ext cx="5174413" cy="1690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Impacto: Demostró que los LLMs podían entender código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46652" y="2798580"/>
            <a:ext cx="5673254" cy="1843173"/>
          </a:xfrm>
          <a:custGeom>
            <a:avLst/>
            <a:gdLst/>
            <a:ahLst/>
            <a:cxnLst/>
            <a:rect l="l" t="t" r="r" b="b"/>
            <a:pathLst>
              <a:path w="5673254" h="1843173">
                <a:moveTo>
                  <a:pt x="67644" y="0"/>
                </a:moveTo>
                <a:lnTo>
                  <a:pt x="5605609" y="0"/>
                </a:lnTo>
                <a:cubicBezTo>
                  <a:pt x="5642968" y="0"/>
                  <a:pt x="5673254" y="30285"/>
                  <a:pt x="5673254" y="67644"/>
                </a:cubicBezTo>
                <a:lnTo>
                  <a:pt x="5673254" y="1775529"/>
                </a:lnTo>
                <a:cubicBezTo>
                  <a:pt x="5673254" y="1812888"/>
                  <a:pt x="5642968" y="1843173"/>
                  <a:pt x="5605609" y="1843173"/>
                </a:cubicBezTo>
                <a:lnTo>
                  <a:pt x="67644" y="1843173"/>
                </a:lnTo>
                <a:cubicBezTo>
                  <a:pt x="30285" y="1843173"/>
                  <a:pt x="0" y="1812888"/>
                  <a:pt x="0" y="1775529"/>
                </a:cubicBezTo>
                <a:lnTo>
                  <a:pt x="0" y="67644"/>
                </a:lnTo>
                <a:cubicBezTo>
                  <a:pt x="0" y="30285"/>
                  <a:pt x="30285" y="0"/>
                  <a:pt x="67644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24205" y="2976133"/>
            <a:ext cx="473476" cy="473476"/>
          </a:xfrm>
          <a:custGeom>
            <a:avLst/>
            <a:gdLst/>
            <a:ahLst/>
            <a:cxnLst/>
            <a:rect l="l" t="t" r="r" b="b"/>
            <a:pathLst>
              <a:path w="473476" h="473476">
                <a:moveTo>
                  <a:pt x="236738" y="0"/>
                </a:moveTo>
                <a:lnTo>
                  <a:pt x="236738" y="0"/>
                </a:lnTo>
                <a:cubicBezTo>
                  <a:pt x="367397" y="0"/>
                  <a:pt x="473476" y="106079"/>
                  <a:pt x="473476" y="236738"/>
                </a:cubicBezTo>
                <a:lnTo>
                  <a:pt x="473476" y="236738"/>
                </a:lnTo>
                <a:cubicBezTo>
                  <a:pt x="473476" y="367397"/>
                  <a:pt x="367397" y="473476"/>
                  <a:pt x="236738" y="473476"/>
                </a:cubicBezTo>
                <a:lnTo>
                  <a:pt x="236738" y="473476"/>
                </a:lnTo>
                <a:cubicBezTo>
                  <a:pt x="106079" y="473476"/>
                  <a:pt x="0" y="367397"/>
                  <a:pt x="0" y="236738"/>
                </a:cubicBezTo>
                <a:lnTo>
                  <a:pt x="0" y="236738"/>
                </a:lnTo>
                <a:cubicBezTo>
                  <a:pt x="0" y="106079"/>
                  <a:pt x="106079" y="0"/>
                  <a:pt x="236738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481931" y="2976133"/>
            <a:ext cx="558025" cy="4734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31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2021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099140" y="3077592"/>
            <a:ext cx="701759" cy="270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98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Codex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24205" y="3551068"/>
            <a:ext cx="5385786" cy="439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Modelo especializado en código de OpenAI. Base de GitHub Copilot. Capacidad significativamente mejorada.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24205" y="4092183"/>
            <a:ext cx="5318147" cy="372017"/>
          </a:xfrm>
          <a:custGeom>
            <a:avLst/>
            <a:gdLst/>
            <a:ahLst/>
            <a:cxnLst/>
            <a:rect l="l" t="t" r="r" b="b"/>
            <a:pathLst>
              <a:path w="5318147" h="372017">
                <a:moveTo>
                  <a:pt x="67640" y="0"/>
                </a:moveTo>
                <a:lnTo>
                  <a:pt x="5250507" y="0"/>
                </a:lnTo>
                <a:cubicBezTo>
                  <a:pt x="5287864" y="0"/>
                  <a:pt x="5318147" y="30283"/>
                  <a:pt x="5318147" y="67640"/>
                </a:cubicBezTo>
                <a:lnTo>
                  <a:pt x="5318147" y="304377"/>
                </a:lnTo>
                <a:cubicBezTo>
                  <a:pt x="5318147" y="341733"/>
                  <a:pt x="5287864" y="372017"/>
                  <a:pt x="5250507" y="372017"/>
                </a:cubicBezTo>
                <a:lnTo>
                  <a:pt x="67640" y="372017"/>
                </a:lnTo>
                <a:cubicBezTo>
                  <a:pt x="30283" y="372017"/>
                  <a:pt x="0" y="341733"/>
                  <a:pt x="0" y="304377"/>
                </a:cubicBezTo>
                <a:lnTo>
                  <a:pt x="0" y="67640"/>
                </a:lnTo>
                <a:cubicBezTo>
                  <a:pt x="0" y="30308"/>
                  <a:pt x="30308" y="0"/>
                  <a:pt x="6764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625664" y="4193642"/>
            <a:ext cx="5174413" cy="1690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2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Impacto: IA especializada en programación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46652" y="4760122"/>
            <a:ext cx="5673254" cy="1843173"/>
          </a:xfrm>
          <a:custGeom>
            <a:avLst/>
            <a:gdLst/>
            <a:ahLst/>
            <a:cxnLst/>
            <a:rect l="l" t="t" r="r" b="b"/>
            <a:pathLst>
              <a:path w="5673254" h="1843173">
                <a:moveTo>
                  <a:pt x="67644" y="0"/>
                </a:moveTo>
                <a:lnTo>
                  <a:pt x="5605609" y="0"/>
                </a:lnTo>
                <a:cubicBezTo>
                  <a:pt x="5642968" y="0"/>
                  <a:pt x="5673254" y="30285"/>
                  <a:pt x="5673254" y="67644"/>
                </a:cubicBezTo>
                <a:lnTo>
                  <a:pt x="5673254" y="1775529"/>
                </a:lnTo>
                <a:cubicBezTo>
                  <a:pt x="5673254" y="1812888"/>
                  <a:pt x="5642968" y="1843173"/>
                  <a:pt x="5605609" y="1843173"/>
                </a:cubicBezTo>
                <a:lnTo>
                  <a:pt x="67644" y="1843173"/>
                </a:lnTo>
                <a:cubicBezTo>
                  <a:pt x="30285" y="1843173"/>
                  <a:pt x="0" y="1812888"/>
                  <a:pt x="0" y="1775529"/>
                </a:cubicBezTo>
                <a:lnTo>
                  <a:pt x="0" y="67644"/>
                </a:lnTo>
                <a:cubicBezTo>
                  <a:pt x="0" y="30285"/>
                  <a:pt x="30285" y="0"/>
                  <a:pt x="67644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24205" y="4937675"/>
            <a:ext cx="473476" cy="473476"/>
          </a:xfrm>
          <a:custGeom>
            <a:avLst/>
            <a:gdLst/>
            <a:ahLst/>
            <a:cxnLst/>
            <a:rect l="l" t="t" r="r" b="b"/>
            <a:pathLst>
              <a:path w="473476" h="473476">
                <a:moveTo>
                  <a:pt x="236738" y="0"/>
                </a:moveTo>
                <a:lnTo>
                  <a:pt x="236738" y="0"/>
                </a:lnTo>
                <a:cubicBezTo>
                  <a:pt x="367397" y="0"/>
                  <a:pt x="473476" y="106079"/>
                  <a:pt x="473476" y="236738"/>
                </a:cubicBezTo>
                <a:lnTo>
                  <a:pt x="473476" y="236738"/>
                </a:lnTo>
                <a:cubicBezTo>
                  <a:pt x="473476" y="367397"/>
                  <a:pt x="367397" y="473476"/>
                  <a:pt x="236738" y="473476"/>
                </a:cubicBezTo>
                <a:lnTo>
                  <a:pt x="236738" y="473476"/>
                </a:lnTo>
                <a:cubicBezTo>
                  <a:pt x="106079" y="473476"/>
                  <a:pt x="0" y="367397"/>
                  <a:pt x="0" y="236738"/>
                </a:cubicBezTo>
                <a:lnTo>
                  <a:pt x="0" y="236738"/>
                </a:lnTo>
                <a:cubicBezTo>
                  <a:pt x="0" y="106079"/>
                  <a:pt x="106079" y="0"/>
                  <a:pt x="236738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0" name="Text 18"/>
          <p:cNvSpPr/>
          <p:nvPr/>
        </p:nvSpPr>
        <p:spPr>
          <a:xfrm>
            <a:off x="481931" y="4937675"/>
            <a:ext cx="558025" cy="4734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31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2023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099140" y="5039135"/>
            <a:ext cx="710214" cy="270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98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GPT-4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24205" y="5512610"/>
            <a:ext cx="5385786" cy="439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Capacidad de razonamiento arquitectónico. Entiende contexto complejo, puede diseñar sistemas.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24205" y="6053725"/>
            <a:ext cx="5318147" cy="372017"/>
          </a:xfrm>
          <a:custGeom>
            <a:avLst/>
            <a:gdLst/>
            <a:ahLst/>
            <a:cxnLst/>
            <a:rect l="l" t="t" r="r" b="b"/>
            <a:pathLst>
              <a:path w="5318147" h="372017">
                <a:moveTo>
                  <a:pt x="67640" y="0"/>
                </a:moveTo>
                <a:lnTo>
                  <a:pt x="5250507" y="0"/>
                </a:lnTo>
                <a:cubicBezTo>
                  <a:pt x="5287864" y="0"/>
                  <a:pt x="5318147" y="30283"/>
                  <a:pt x="5318147" y="67640"/>
                </a:cubicBezTo>
                <a:lnTo>
                  <a:pt x="5318147" y="304377"/>
                </a:lnTo>
                <a:cubicBezTo>
                  <a:pt x="5318147" y="341733"/>
                  <a:pt x="5287864" y="372017"/>
                  <a:pt x="5250507" y="372017"/>
                </a:cubicBezTo>
                <a:lnTo>
                  <a:pt x="67640" y="372017"/>
                </a:lnTo>
                <a:cubicBezTo>
                  <a:pt x="30283" y="372017"/>
                  <a:pt x="0" y="341733"/>
                  <a:pt x="0" y="304377"/>
                </a:cubicBezTo>
                <a:lnTo>
                  <a:pt x="0" y="67640"/>
                </a:lnTo>
                <a:cubicBezTo>
                  <a:pt x="0" y="30308"/>
                  <a:pt x="30308" y="0"/>
                  <a:pt x="6764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625664" y="6155184"/>
            <a:ext cx="5174413" cy="1690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2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Impacto: Razonamiento a nivel de arquitectura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171249" y="1056865"/>
            <a:ext cx="5673254" cy="1843173"/>
          </a:xfrm>
          <a:custGeom>
            <a:avLst/>
            <a:gdLst/>
            <a:ahLst/>
            <a:cxnLst/>
            <a:rect l="l" t="t" r="r" b="b"/>
            <a:pathLst>
              <a:path w="5673254" h="1843173">
                <a:moveTo>
                  <a:pt x="67644" y="0"/>
                </a:moveTo>
                <a:lnTo>
                  <a:pt x="5605609" y="0"/>
                </a:lnTo>
                <a:cubicBezTo>
                  <a:pt x="5642968" y="0"/>
                  <a:pt x="5673254" y="30285"/>
                  <a:pt x="5673254" y="67644"/>
                </a:cubicBezTo>
                <a:lnTo>
                  <a:pt x="5673254" y="1775529"/>
                </a:lnTo>
                <a:cubicBezTo>
                  <a:pt x="5673254" y="1812888"/>
                  <a:pt x="5642968" y="1843173"/>
                  <a:pt x="5605609" y="1843173"/>
                </a:cubicBezTo>
                <a:lnTo>
                  <a:pt x="67644" y="1843173"/>
                </a:lnTo>
                <a:cubicBezTo>
                  <a:pt x="30285" y="1843173"/>
                  <a:pt x="0" y="1812888"/>
                  <a:pt x="0" y="1775529"/>
                </a:cubicBezTo>
                <a:lnTo>
                  <a:pt x="0" y="67644"/>
                </a:lnTo>
                <a:cubicBezTo>
                  <a:pt x="0" y="30285"/>
                  <a:pt x="30285" y="0"/>
                  <a:pt x="67644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6348802" y="1234419"/>
            <a:ext cx="473476" cy="473476"/>
          </a:xfrm>
          <a:custGeom>
            <a:avLst/>
            <a:gdLst/>
            <a:ahLst/>
            <a:cxnLst/>
            <a:rect l="l" t="t" r="r" b="b"/>
            <a:pathLst>
              <a:path w="473476" h="473476">
                <a:moveTo>
                  <a:pt x="236738" y="0"/>
                </a:moveTo>
                <a:lnTo>
                  <a:pt x="236738" y="0"/>
                </a:lnTo>
                <a:cubicBezTo>
                  <a:pt x="367397" y="0"/>
                  <a:pt x="473476" y="106079"/>
                  <a:pt x="473476" y="236738"/>
                </a:cubicBezTo>
                <a:lnTo>
                  <a:pt x="473476" y="236738"/>
                </a:lnTo>
                <a:cubicBezTo>
                  <a:pt x="473476" y="367397"/>
                  <a:pt x="367397" y="473476"/>
                  <a:pt x="236738" y="473476"/>
                </a:cubicBezTo>
                <a:lnTo>
                  <a:pt x="236738" y="473476"/>
                </a:lnTo>
                <a:cubicBezTo>
                  <a:pt x="106079" y="473476"/>
                  <a:pt x="0" y="367397"/>
                  <a:pt x="0" y="236738"/>
                </a:cubicBezTo>
                <a:lnTo>
                  <a:pt x="0" y="236738"/>
                </a:lnTo>
                <a:cubicBezTo>
                  <a:pt x="0" y="106079"/>
                  <a:pt x="106079" y="0"/>
                  <a:pt x="236738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7" name="Text 25"/>
          <p:cNvSpPr/>
          <p:nvPr/>
        </p:nvSpPr>
        <p:spPr>
          <a:xfrm>
            <a:off x="6306528" y="1234419"/>
            <a:ext cx="558025" cy="4734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31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2024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923737" y="1335878"/>
            <a:ext cx="1800899" cy="270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98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Claude 3.5 Sonnet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348802" y="1809354"/>
            <a:ext cx="5385786" cy="439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Excelencia en generación de código. Capacidad de seguir instrucciones complejas, multi-file.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48802" y="2350469"/>
            <a:ext cx="5318147" cy="372017"/>
          </a:xfrm>
          <a:custGeom>
            <a:avLst/>
            <a:gdLst/>
            <a:ahLst/>
            <a:cxnLst/>
            <a:rect l="l" t="t" r="r" b="b"/>
            <a:pathLst>
              <a:path w="5318147" h="372017">
                <a:moveTo>
                  <a:pt x="67640" y="0"/>
                </a:moveTo>
                <a:lnTo>
                  <a:pt x="5250507" y="0"/>
                </a:lnTo>
                <a:cubicBezTo>
                  <a:pt x="5287864" y="0"/>
                  <a:pt x="5318147" y="30283"/>
                  <a:pt x="5318147" y="67640"/>
                </a:cubicBezTo>
                <a:lnTo>
                  <a:pt x="5318147" y="304377"/>
                </a:lnTo>
                <a:cubicBezTo>
                  <a:pt x="5318147" y="341733"/>
                  <a:pt x="5287864" y="372017"/>
                  <a:pt x="5250507" y="372017"/>
                </a:cubicBezTo>
                <a:lnTo>
                  <a:pt x="67640" y="372017"/>
                </a:lnTo>
                <a:cubicBezTo>
                  <a:pt x="30283" y="372017"/>
                  <a:pt x="0" y="341733"/>
                  <a:pt x="0" y="304377"/>
                </a:cubicBezTo>
                <a:lnTo>
                  <a:pt x="0" y="67640"/>
                </a:lnTo>
                <a:cubicBezTo>
                  <a:pt x="0" y="30308"/>
                  <a:pt x="30308" y="0"/>
                  <a:pt x="6764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6450262" y="2451928"/>
            <a:ext cx="5174413" cy="1690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2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Impacto: Calidad de código cercana a humana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171249" y="3018408"/>
            <a:ext cx="5673254" cy="1843173"/>
          </a:xfrm>
          <a:custGeom>
            <a:avLst/>
            <a:gdLst/>
            <a:ahLst/>
            <a:cxnLst/>
            <a:rect l="l" t="t" r="r" b="b"/>
            <a:pathLst>
              <a:path w="5673254" h="1843173">
                <a:moveTo>
                  <a:pt x="67644" y="0"/>
                </a:moveTo>
                <a:lnTo>
                  <a:pt x="5605609" y="0"/>
                </a:lnTo>
                <a:cubicBezTo>
                  <a:pt x="5642968" y="0"/>
                  <a:pt x="5673254" y="30285"/>
                  <a:pt x="5673254" y="67644"/>
                </a:cubicBezTo>
                <a:lnTo>
                  <a:pt x="5673254" y="1775529"/>
                </a:lnTo>
                <a:cubicBezTo>
                  <a:pt x="5673254" y="1812888"/>
                  <a:pt x="5642968" y="1843173"/>
                  <a:pt x="5605609" y="1843173"/>
                </a:cubicBezTo>
                <a:lnTo>
                  <a:pt x="67644" y="1843173"/>
                </a:lnTo>
                <a:cubicBezTo>
                  <a:pt x="30285" y="1843173"/>
                  <a:pt x="0" y="1812888"/>
                  <a:pt x="0" y="1775529"/>
                </a:cubicBezTo>
                <a:lnTo>
                  <a:pt x="0" y="67644"/>
                </a:lnTo>
                <a:cubicBezTo>
                  <a:pt x="0" y="30285"/>
                  <a:pt x="30285" y="0"/>
                  <a:pt x="67644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6348802" y="3195961"/>
            <a:ext cx="473476" cy="473476"/>
          </a:xfrm>
          <a:custGeom>
            <a:avLst/>
            <a:gdLst/>
            <a:ahLst/>
            <a:cxnLst/>
            <a:rect l="l" t="t" r="r" b="b"/>
            <a:pathLst>
              <a:path w="473476" h="473476">
                <a:moveTo>
                  <a:pt x="236738" y="0"/>
                </a:moveTo>
                <a:lnTo>
                  <a:pt x="236738" y="0"/>
                </a:lnTo>
                <a:cubicBezTo>
                  <a:pt x="367397" y="0"/>
                  <a:pt x="473476" y="106079"/>
                  <a:pt x="473476" y="236738"/>
                </a:cubicBezTo>
                <a:lnTo>
                  <a:pt x="473476" y="236738"/>
                </a:lnTo>
                <a:cubicBezTo>
                  <a:pt x="473476" y="367397"/>
                  <a:pt x="367397" y="473476"/>
                  <a:pt x="236738" y="473476"/>
                </a:cubicBezTo>
                <a:lnTo>
                  <a:pt x="236738" y="473476"/>
                </a:lnTo>
                <a:cubicBezTo>
                  <a:pt x="106079" y="473476"/>
                  <a:pt x="0" y="367397"/>
                  <a:pt x="0" y="236738"/>
                </a:cubicBezTo>
                <a:lnTo>
                  <a:pt x="0" y="236738"/>
                </a:lnTo>
                <a:cubicBezTo>
                  <a:pt x="0" y="106079"/>
                  <a:pt x="106079" y="0"/>
                  <a:pt x="236738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4" name="Text 32"/>
          <p:cNvSpPr/>
          <p:nvPr/>
        </p:nvSpPr>
        <p:spPr>
          <a:xfrm>
            <a:off x="6306528" y="3195961"/>
            <a:ext cx="558025" cy="4734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31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2025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923737" y="3297420"/>
            <a:ext cx="1462702" cy="270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98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Claude Opus 4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348802" y="3770896"/>
            <a:ext cx="5385786" cy="439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Razonamiento complejo y multi-file. Capacidad de planificación, arquitectura y implementación completa.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348802" y="4312011"/>
            <a:ext cx="5318147" cy="372017"/>
          </a:xfrm>
          <a:custGeom>
            <a:avLst/>
            <a:gdLst/>
            <a:ahLst/>
            <a:cxnLst/>
            <a:rect l="l" t="t" r="r" b="b"/>
            <a:pathLst>
              <a:path w="5318147" h="372017">
                <a:moveTo>
                  <a:pt x="67640" y="0"/>
                </a:moveTo>
                <a:lnTo>
                  <a:pt x="5250507" y="0"/>
                </a:lnTo>
                <a:cubicBezTo>
                  <a:pt x="5287864" y="0"/>
                  <a:pt x="5318147" y="30283"/>
                  <a:pt x="5318147" y="67640"/>
                </a:cubicBezTo>
                <a:lnTo>
                  <a:pt x="5318147" y="304377"/>
                </a:lnTo>
                <a:cubicBezTo>
                  <a:pt x="5318147" y="341733"/>
                  <a:pt x="5287864" y="372017"/>
                  <a:pt x="5250507" y="372017"/>
                </a:cubicBezTo>
                <a:lnTo>
                  <a:pt x="67640" y="372017"/>
                </a:lnTo>
                <a:cubicBezTo>
                  <a:pt x="30283" y="372017"/>
                  <a:pt x="0" y="341733"/>
                  <a:pt x="0" y="304377"/>
                </a:cubicBezTo>
                <a:lnTo>
                  <a:pt x="0" y="67640"/>
                </a:lnTo>
                <a:cubicBezTo>
                  <a:pt x="0" y="30308"/>
                  <a:pt x="30308" y="0"/>
                  <a:pt x="6764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6450262" y="4413470"/>
            <a:ext cx="5174413" cy="1690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2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Impacto: El catalizador del vibe coding profesional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171249" y="4979950"/>
            <a:ext cx="5673254" cy="1868538"/>
          </a:xfrm>
          <a:custGeom>
            <a:avLst/>
            <a:gdLst/>
            <a:ahLst/>
            <a:cxnLst/>
            <a:rect l="l" t="t" r="r" b="b"/>
            <a:pathLst>
              <a:path w="5673254" h="1868538">
                <a:moveTo>
                  <a:pt x="67641" y="0"/>
                </a:moveTo>
                <a:lnTo>
                  <a:pt x="5605613" y="0"/>
                </a:lnTo>
                <a:cubicBezTo>
                  <a:pt x="5642970" y="0"/>
                  <a:pt x="5673254" y="30284"/>
                  <a:pt x="5673254" y="67641"/>
                </a:cubicBezTo>
                <a:lnTo>
                  <a:pt x="5673254" y="1800897"/>
                </a:lnTo>
                <a:cubicBezTo>
                  <a:pt x="5673254" y="1838254"/>
                  <a:pt x="5642970" y="1868538"/>
                  <a:pt x="5605613" y="1868538"/>
                </a:cubicBezTo>
                <a:lnTo>
                  <a:pt x="67641" y="1868538"/>
                </a:lnTo>
                <a:cubicBezTo>
                  <a:pt x="30284" y="1868538"/>
                  <a:pt x="0" y="1838254"/>
                  <a:pt x="0" y="1800897"/>
                </a:cubicBezTo>
                <a:lnTo>
                  <a:pt x="0" y="67641"/>
                </a:lnTo>
                <a:cubicBezTo>
                  <a:pt x="0" y="30284"/>
                  <a:pt x="30284" y="0"/>
                  <a:pt x="67641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8785511" y="5157503"/>
            <a:ext cx="443883" cy="507295"/>
          </a:xfrm>
          <a:custGeom>
            <a:avLst/>
            <a:gdLst/>
            <a:ahLst/>
            <a:cxnLst/>
            <a:rect l="l" t="t" r="r" b="b"/>
            <a:pathLst>
              <a:path w="443883" h="507295">
                <a:moveTo>
                  <a:pt x="335687" y="-9809"/>
                </a:moveTo>
                <a:cubicBezTo>
                  <a:pt x="347478" y="-1288"/>
                  <a:pt x="351837" y="14169"/>
                  <a:pt x="346487" y="27644"/>
                </a:cubicBezTo>
                <a:lnTo>
                  <a:pt x="268807" y="221942"/>
                </a:lnTo>
                <a:lnTo>
                  <a:pt x="412178" y="221942"/>
                </a:lnTo>
                <a:cubicBezTo>
                  <a:pt x="425553" y="221942"/>
                  <a:pt x="437443" y="230265"/>
                  <a:pt x="442001" y="242848"/>
                </a:cubicBezTo>
                <a:cubicBezTo>
                  <a:pt x="446559" y="255431"/>
                  <a:pt x="442695" y="269501"/>
                  <a:pt x="432489" y="278022"/>
                </a:cubicBezTo>
                <a:lnTo>
                  <a:pt x="147135" y="515816"/>
                </a:lnTo>
                <a:cubicBezTo>
                  <a:pt x="135939" y="525130"/>
                  <a:pt x="119987" y="525625"/>
                  <a:pt x="108197" y="517104"/>
                </a:cubicBezTo>
                <a:cubicBezTo>
                  <a:pt x="96406" y="508583"/>
                  <a:pt x="92046" y="493127"/>
                  <a:pt x="97397" y="479652"/>
                </a:cubicBezTo>
                <a:lnTo>
                  <a:pt x="175076" y="285354"/>
                </a:lnTo>
                <a:lnTo>
                  <a:pt x="31706" y="285354"/>
                </a:lnTo>
                <a:cubicBezTo>
                  <a:pt x="18330" y="285354"/>
                  <a:pt x="6440" y="277031"/>
                  <a:pt x="1883" y="264448"/>
                </a:cubicBezTo>
                <a:cubicBezTo>
                  <a:pt x="-2675" y="251864"/>
                  <a:pt x="1189" y="237795"/>
                  <a:pt x="11394" y="229274"/>
                </a:cubicBezTo>
                <a:lnTo>
                  <a:pt x="296748" y="-8521"/>
                </a:lnTo>
                <a:cubicBezTo>
                  <a:pt x="307944" y="-17835"/>
                  <a:pt x="323896" y="-18330"/>
                  <a:pt x="335687" y="-9809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1" name="Text 39"/>
          <p:cNvSpPr/>
          <p:nvPr/>
        </p:nvSpPr>
        <p:spPr>
          <a:xfrm>
            <a:off x="8317531" y="5800078"/>
            <a:ext cx="1378153" cy="270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98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El Catalizador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310755" y="6172094"/>
            <a:ext cx="5394241" cy="498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1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capacidad de los LLMs para entender </a:t>
            </a:r>
            <a:pPr algn="ctr">
              <a:lnSpc>
                <a:spcPct val="140000"/>
              </a:lnSpc>
            </a:pPr>
            <a:r>
              <a:rPr lang="en-US" sz="1198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lenguaje natural Y código</a:t>
            </a:r>
            <a:pPr algn="ctr">
              <a:lnSpc>
                <a:spcPct val="140000"/>
              </a:lnSpc>
            </a:pPr>
            <a:r>
              <a:rPr lang="en-US" sz="1198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fue el catalizador del vibe coding.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1256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spc="44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MOMENTO CLAVE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39750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Febrero 2025: El Nacimiento Oficial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25438" y="992188"/>
            <a:ext cx="6865938" cy="3167063"/>
          </a:xfrm>
          <a:custGeom>
            <a:avLst/>
            <a:gdLst/>
            <a:ahLst/>
            <a:cxnLst/>
            <a:rect l="l" t="t" r="r" b="b"/>
            <a:pathLst>
              <a:path w="6865938" h="3167063">
                <a:moveTo>
                  <a:pt x="63500" y="0"/>
                </a:moveTo>
                <a:lnTo>
                  <a:pt x="6802438" y="0"/>
                </a:lnTo>
                <a:cubicBezTo>
                  <a:pt x="6837508" y="0"/>
                  <a:pt x="6865938" y="28430"/>
                  <a:pt x="6865938" y="63500"/>
                </a:cubicBezTo>
                <a:lnTo>
                  <a:pt x="6865938" y="3103563"/>
                </a:lnTo>
                <a:cubicBezTo>
                  <a:pt x="6865938" y="3138633"/>
                  <a:pt x="6837508" y="3167063"/>
                  <a:pt x="6802438" y="3167063"/>
                </a:cubicBezTo>
                <a:lnTo>
                  <a:pt x="63500" y="3167063"/>
                </a:lnTo>
                <a:cubicBezTo>
                  <a:pt x="28430" y="3167063"/>
                  <a:pt x="0" y="3138633"/>
                  <a:pt x="0" y="3103563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71500" y="12541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41858" y="112886"/>
                </a:moveTo>
                <a:cubicBezTo>
                  <a:pt x="342081" y="116235"/>
                  <a:pt x="342081" y="119658"/>
                  <a:pt x="342081" y="123006"/>
                </a:cubicBezTo>
                <a:cubicBezTo>
                  <a:pt x="342081" y="226219"/>
                  <a:pt x="263500" y="345207"/>
                  <a:pt x="119881" y="345207"/>
                </a:cubicBezTo>
                <a:cubicBezTo>
                  <a:pt x="75605" y="345207"/>
                  <a:pt x="34528" y="332408"/>
                  <a:pt x="0" y="310158"/>
                </a:cubicBezTo>
                <a:cubicBezTo>
                  <a:pt x="6251" y="310902"/>
                  <a:pt x="12353" y="311125"/>
                  <a:pt x="18827" y="311125"/>
                </a:cubicBezTo>
                <a:cubicBezTo>
                  <a:pt x="55364" y="311125"/>
                  <a:pt x="88925" y="298772"/>
                  <a:pt x="115788" y="277788"/>
                </a:cubicBezTo>
                <a:cubicBezTo>
                  <a:pt x="81483" y="277044"/>
                  <a:pt x="52685" y="254571"/>
                  <a:pt x="42788" y="223614"/>
                </a:cubicBezTo>
                <a:cubicBezTo>
                  <a:pt x="47625" y="224358"/>
                  <a:pt x="52462" y="224805"/>
                  <a:pt x="57522" y="224805"/>
                </a:cubicBezTo>
                <a:cubicBezTo>
                  <a:pt x="64517" y="224805"/>
                  <a:pt x="71512" y="223837"/>
                  <a:pt x="78060" y="222126"/>
                </a:cubicBezTo>
                <a:cubicBezTo>
                  <a:pt x="42267" y="214908"/>
                  <a:pt x="15478" y="183431"/>
                  <a:pt x="15478" y="145479"/>
                </a:cubicBezTo>
                <a:lnTo>
                  <a:pt x="15478" y="144512"/>
                </a:lnTo>
                <a:cubicBezTo>
                  <a:pt x="25896" y="150316"/>
                  <a:pt x="37951" y="153963"/>
                  <a:pt x="50750" y="154409"/>
                </a:cubicBezTo>
                <a:cubicBezTo>
                  <a:pt x="29691" y="140419"/>
                  <a:pt x="15925" y="116458"/>
                  <a:pt x="15925" y="89371"/>
                </a:cubicBezTo>
                <a:cubicBezTo>
                  <a:pt x="15925" y="74861"/>
                  <a:pt x="19794" y="61540"/>
                  <a:pt x="26566" y="49932"/>
                </a:cubicBezTo>
                <a:cubicBezTo>
                  <a:pt x="65038" y="97334"/>
                  <a:pt x="122783" y="128290"/>
                  <a:pt x="187598" y="131638"/>
                </a:cubicBezTo>
                <a:cubicBezTo>
                  <a:pt x="186407" y="125834"/>
                  <a:pt x="185663" y="119807"/>
                  <a:pt x="185663" y="113779"/>
                </a:cubicBezTo>
                <a:cubicBezTo>
                  <a:pt x="185663" y="70768"/>
                  <a:pt x="220489" y="35719"/>
                  <a:pt x="263723" y="35719"/>
                </a:cubicBezTo>
                <a:cubicBezTo>
                  <a:pt x="286196" y="35719"/>
                  <a:pt x="306512" y="45169"/>
                  <a:pt x="320799" y="60350"/>
                </a:cubicBezTo>
                <a:cubicBezTo>
                  <a:pt x="338435" y="57001"/>
                  <a:pt x="355402" y="50453"/>
                  <a:pt x="370359" y="41523"/>
                </a:cubicBezTo>
                <a:cubicBezTo>
                  <a:pt x="364554" y="59680"/>
                  <a:pt x="352202" y="74861"/>
                  <a:pt x="336054" y="84534"/>
                </a:cubicBezTo>
                <a:cubicBezTo>
                  <a:pt x="351755" y="82823"/>
                  <a:pt x="367010" y="78507"/>
                  <a:pt x="381000" y="72479"/>
                </a:cubicBezTo>
                <a:cubicBezTo>
                  <a:pt x="370359" y="87957"/>
                  <a:pt x="357039" y="101724"/>
                  <a:pt x="341858" y="112886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127125" y="1190625"/>
            <a:ext cx="337343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75" b="1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El Tweet que lo Cambió Todo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127125" y="1476375"/>
            <a:ext cx="3325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Andrej Karpathy, X (Twitter), Febrero 2025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23875" y="1825625"/>
            <a:ext cx="6469063" cy="1246188"/>
          </a:xfrm>
          <a:custGeom>
            <a:avLst/>
            <a:gdLst/>
            <a:ahLst/>
            <a:cxnLst/>
            <a:rect l="l" t="t" r="r" b="b"/>
            <a:pathLst>
              <a:path w="6469063" h="1246188">
                <a:moveTo>
                  <a:pt x="63506" y="0"/>
                </a:moveTo>
                <a:lnTo>
                  <a:pt x="6405557" y="0"/>
                </a:lnTo>
                <a:cubicBezTo>
                  <a:pt x="6440630" y="0"/>
                  <a:pt x="6469063" y="28432"/>
                  <a:pt x="6469063" y="63506"/>
                </a:cubicBezTo>
                <a:lnTo>
                  <a:pt x="6469063" y="1182682"/>
                </a:lnTo>
                <a:cubicBezTo>
                  <a:pt x="6469063" y="1217755"/>
                  <a:pt x="6440630" y="1246187"/>
                  <a:pt x="6405557" y="1246188"/>
                </a:cubicBezTo>
                <a:lnTo>
                  <a:pt x="63506" y="1246188"/>
                </a:lnTo>
                <a:cubicBezTo>
                  <a:pt x="28432" y="1246188"/>
                  <a:pt x="0" y="1217755"/>
                  <a:pt x="0" y="1182682"/>
                </a:cubicBezTo>
                <a:lnTo>
                  <a:pt x="0" y="63506"/>
                </a:lnTo>
                <a:cubicBezTo>
                  <a:pt x="0" y="28456"/>
                  <a:pt x="28456" y="0"/>
                  <a:pt x="63506" y="0"/>
                </a:cubicBezTo>
                <a:close/>
              </a:path>
            </a:pathLst>
          </a:custGeom>
          <a:solidFill>
            <a:srgbClr val="0A0A0F">
              <a:alpha val="8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682625" y="1984375"/>
            <a:ext cx="6246813" cy="928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"Hay un nuevo tipo de programación que llamo 'vibe coding', donde te entregas totalmente a las vibras, abrazas los exponenciales y olvidas que el código incluso existe."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23875" y="3198813"/>
            <a:ext cx="3190875" cy="762000"/>
          </a:xfrm>
          <a:custGeom>
            <a:avLst/>
            <a:gdLst/>
            <a:ahLst/>
            <a:cxnLst/>
            <a:rect l="l" t="t" r="r" b="b"/>
            <a:pathLst>
              <a:path w="3190875" h="762000">
                <a:moveTo>
                  <a:pt x="63497" y="0"/>
                </a:moveTo>
                <a:lnTo>
                  <a:pt x="3127378" y="0"/>
                </a:lnTo>
                <a:cubicBezTo>
                  <a:pt x="3162446" y="0"/>
                  <a:pt x="3190875" y="28429"/>
                  <a:pt x="3190875" y="63497"/>
                </a:cubicBezTo>
                <a:lnTo>
                  <a:pt x="3190875" y="698503"/>
                </a:lnTo>
                <a:cubicBezTo>
                  <a:pt x="3190875" y="733571"/>
                  <a:pt x="3162446" y="762000"/>
                  <a:pt x="3127378" y="762000"/>
                </a:cubicBezTo>
                <a:lnTo>
                  <a:pt x="63497" y="762000"/>
                </a:lnTo>
                <a:cubicBezTo>
                  <a:pt x="28429" y="762000"/>
                  <a:pt x="0" y="733571"/>
                  <a:pt x="0" y="698503"/>
                </a:cubicBezTo>
                <a:lnTo>
                  <a:pt x="0" y="63497"/>
                </a:lnTo>
                <a:cubicBezTo>
                  <a:pt x="0" y="28452"/>
                  <a:pt x="28452" y="0"/>
                  <a:pt x="63497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619125" y="3294063"/>
            <a:ext cx="3055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Intención Original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19125" y="3484563"/>
            <a:ext cx="30638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Describir un estilo casual y exploratorio, no una metodología profesional.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806825" y="3198813"/>
            <a:ext cx="3190875" cy="762000"/>
          </a:xfrm>
          <a:custGeom>
            <a:avLst/>
            <a:gdLst/>
            <a:ahLst/>
            <a:cxnLst/>
            <a:rect l="l" t="t" r="r" b="b"/>
            <a:pathLst>
              <a:path w="3190875" h="762000">
                <a:moveTo>
                  <a:pt x="63497" y="0"/>
                </a:moveTo>
                <a:lnTo>
                  <a:pt x="3127378" y="0"/>
                </a:lnTo>
                <a:cubicBezTo>
                  <a:pt x="3162446" y="0"/>
                  <a:pt x="3190875" y="28429"/>
                  <a:pt x="3190875" y="63497"/>
                </a:cubicBezTo>
                <a:lnTo>
                  <a:pt x="3190875" y="698503"/>
                </a:lnTo>
                <a:cubicBezTo>
                  <a:pt x="3190875" y="733571"/>
                  <a:pt x="3162446" y="762000"/>
                  <a:pt x="3127378" y="762000"/>
                </a:cubicBezTo>
                <a:lnTo>
                  <a:pt x="63497" y="762000"/>
                </a:lnTo>
                <a:cubicBezTo>
                  <a:pt x="28429" y="762000"/>
                  <a:pt x="0" y="733571"/>
                  <a:pt x="0" y="698503"/>
                </a:cubicBezTo>
                <a:lnTo>
                  <a:pt x="0" y="63497"/>
                </a:lnTo>
                <a:cubicBezTo>
                  <a:pt x="0" y="28452"/>
                  <a:pt x="28452" y="0"/>
                  <a:pt x="63497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3902075" y="3294063"/>
            <a:ext cx="3055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Contexto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902075" y="3484563"/>
            <a:ext cx="30638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Experimentaba con Claude 3.5 Sonnet y otros modelos de IA.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33375" y="4294188"/>
            <a:ext cx="6865938" cy="2635250"/>
          </a:xfrm>
          <a:custGeom>
            <a:avLst/>
            <a:gdLst/>
            <a:ahLst/>
            <a:cxnLst/>
            <a:rect l="l" t="t" r="r" b="b"/>
            <a:pathLst>
              <a:path w="6865938" h="2635250">
                <a:moveTo>
                  <a:pt x="31750" y="0"/>
                </a:moveTo>
                <a:lnTo>
                  <a:pt x="6802428" y="0"/>
                </a:lnTo>
                <a:cubicBezTo>
                  <a:pt x="6837503" y="0"/>
                  <a:pt x="6865938" y="28434"/>
                  <a:pt x="6865938" y="63510"/>
                </a:cubicBezTo>
                <a:lnTo>
                  <a:pt x="6865938" y="2571740"/>
                </a:lnTo>
                <a:cubicBezTo>
                  <a:pt x="6865938" y="2606816"/>
                  <a:pt x="6837503" y="2635250"/>
                  <a:pt x="6802428" y="2635250"/>
                </a:cubicBezTo>
                <a:lnTo>
                  <a:pt x="31750" y="2635250"/>
                </a:lnTo>
                <a:cubicBezTo>
                  <a:pt x="14215" y="2635250"/>
                  <a:pt x="0" y="2621035"/>
                  <a:pt x="0" y="26035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7" name="Shape 15"/>
          <p:cNvSpPr/>
          <p:nvPr/>
        </p:nvSpPr>
        <p:spPr>
          <a:xfrm>
            <a:off x="333375" y="4294188"/>
            <a:ext cx="31750" cy="2635250"/>
          </a:xfrm>
          <a:custGeom>
            <a:avLst/>
            <a:gdLst/>
            <a:ahLst/>
            <a:cxnLst/>
            <a:rect l="l" t="t" r="r" b="b"/>
            <a:pathLst>
              <a:path w="31750" h="2635250">
                <a:moveTo>
                  <a:pt x="31750" y="0"/>
                </a:moveTo>
                <a:lnTo>
                  <a:pt x="31750" y="0"/>
                </a:lnTo>
                <a:lnTo>
                  <a:pt x="31750" y="2635250"/>
                </a:lnTo>
                <a:lnTo>
                  <a:pt x="31750" y="2635250"/>
                </a:lnTo>
                <a:cubicBezTo>
                  <a:pt x="14227" y="2635250"/>
                  <a:pt x="0" y="2621023"/>
                  <a:pt x="0" y="26035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8" name="Text 16"/>
          <p:cNvSpPr/>
          <p:nvPr/>
        </p:nvSpPr>
        <p:spPr>
          <a:xfrm>
            <a:off x="508000" y="4452938"/>
            <a:ext cx="662781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 Workflow Original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08000" y="4833938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0" name="Text 18"/>
          <p:cNvSpPr/>
          <p:nvPr/>
        </p:nvSpPr>
        <p:spPr>
          <a:xfrm>
            <a:off x="476250" y="4833938"/>
            <a:ext cx="3810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1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920750" y="4833938"/>
            <a:ext cx="23812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Pedir a la IA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20750" y="5056188"/>
            <a:ext cx="237331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Describir lo que quería en lenguaje natural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08000" y="5341938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4" name="Text 22"/>
          <p:cNvSpPr/>
          <p:nvPr/>
        </p:nvSpPr>
        <p:spPr>
          <a:xfrm>
            <a:off x="476250" y="5341938"/>
            <a:ext cx="3810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920750" y="5341938"/>
            <a:ext cx="3063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Aceptar sin leer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920750" y="5564188"/>
            <a:ext cx="3055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Aceptar el código generado sin revisar completamente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08000" y="5849938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8" name="Text 26"/>
          <p:cNvSpPr/>
          <p:nvPr/>
        </p:nvSpPr>
        <p:spPr>
          <a:xfrm>
            <a:off x="476250" y="5849938"/>
            <a:ext cx="3810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3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920750" y="5849938"/>
            <a:ext cx="1920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Ejecutar y observar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920750" y="6072188"/>
            <a:ext cx="1912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Correr el código y ver qué pasaba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08000" y="6357938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2" name="Text 30"/>
          <p:cNvSpPr/>
          <p:nvPr/>
        </p:nvSpPr>
        <p:spPr>
          <a:xfrm>
            <a:off x="476250" y="6357938"/>
            <a:ext cx="3810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4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920750" y="6357938"/>
            <a:ext cx="24685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Pegar errores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20750" y="6580188"/>
            <a:ext cx="2460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Copiar mensajes de error para correcciones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7335838" y="992188"/>
            <a:ext cx="4532313" cy="2714625"/>
          </a:xfrm>
          <a:custGeom>
            <a:avLst/>
            <a:gdLst/>
            <a:ahLst/>
            <a:cxnLst/>
            <a:rect l="l" t="t" r="r" b="b"/>
            <a:pathLst>
              <a:path w="4532313" h="2714625">
                <a:moveTo>
                  <a:pt x="63495" y="0"/>
                </a:moveTo>
                <a:lnTo>
                  <a:pt x="4468817" y="0"/>
                </a:lnTo>
                <a:cubicBezTo>
                  <a:pt x="4503885" y="0"/>
                  <a:pt x="4532313" y="28428"/>
                  <a:pt x="4532313" y="63495"/>
                </a:cubicBezTo>
                <a:lnTo>
                  <a:pt x="4532313" y="2651130"/>
                </a:lnTo>
                <a:cubicBezTo>
                  <a:pt x="4532313" y="2686197"/>
                  <a:pt x="4503885" y="2714625"/>
                  <a:pt x="4468817" y="2714625"/>
                </a:cubicBezTo>
                <a:lnTo>
                  <a:pt x="63495" y="2714625"/>
                </a:lnTo>
                <a:cubicBezTo>
                  <a:pt x="28428" y="2714625"/>
                  <a:pt x="0" y="2686197"/>
                  <a:pt x="0" y="2651130"/>
                </a:cubicBezTo>
                <a:lnTo>
                  <a:pt x="0" y="63495"/>
                </a:lnTo>
                <a:cubicBezTo>
                  <a:pt x="0" y="28451"/>
                  <a:pt x="28451" y="0"/>
                  <a:pt x="63495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7534275" y="1190625"/>
            <a:ext cx="423068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Reacción Inmediata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7569994" y="1603375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26057" y="-3683"/>
                </a:moveTo>
                <a:cubicBezTo>
                  <a:pt x="130485" y="-484"/>
                  <a:pt x="132122" y="5321"/>
                  <a:pt x="130113" y="10381"/>
                </a:cubicBezTo>
                <a:lnTo>
                  <a:pt x="100943" y="83344"/>
                </a:lnTo>
                <a:lnTo>
                  <a:pt x="154781" y="83344"/>
                </a:lnTo>
                <a:cubicBezTo>
                  <a:pt x="159804" y="83344"/>
                  <a:pt x="164269" y="86469"/>
                  <a:pt x="165981" y="91194"/>
                </a:cubicBezTo>
                <a:cubicBezTo>
                  <a:pt x="167692" y="95920"/>
                  <a:pt x="166241" y="101203"/>
                  <a:pt x="162409" y="104403"/>
                </a:cubicBezTo>
                <a:lnTo>
                  <a:pt x="55252" y="193700"/>
                </a:lnTo>
                <a:cubicBezTo>
                  <a:pt x="51048" y="197197"/>
                  <a:pt x="45058" y="197383"/>
                  <a:pt x="40630" y="194183"/>
                </a:cubicBezTo>
                <a:cubicBezTo>
                  <a:pt x="36202" y="190984"/>
                  <a:pt x="34565" y="185179"/>
                  <a:pt x="36575" y="180119"/>
                </a:cubicBezTo>
                <a:lnTo>
                  <a:pt x="65745" y="107156"/>
                </a:lnTo>
                <a:lnTo>
                  <a:pt x="11906" y="107156"/>
                </a:lnTo>
                <a:cubicBezTo>
                  <a:pt x="6883" y="107156"/>
                  <a:pt x="2418" y="104031"/>
                  <a:pt x="707" y="99306"/>
                </a:cubicBezTo>
                <a:cubicBezTo>
                  <a:pt x="-1005" y="94580"/>
                  <a:pt x="446" y="89297"/>
                  <a:pt x="4279" y="86097"/>
                </a:cubicBezTo>
                <a:lnTo>
                  <a:pt x="111435" y="-3200"/>
                </a:lnTo>
                <a:cubicBezTo>
                  <a:pt x="115639" y="-6697"/>
                  <a:pt x="121630" y="-6883"/>
                  <a:pt x="126057" y="-3683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8" name="Text 36"/>
          <p:cNvSpPr/>
          <p:nvPr/>
        </p:nvSpPr>
        <p:spPr>
          <a:xfrm>
            <a:off x="7867650" y="1571625"/>
            <a:ext cx="2135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Viral en horas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867650" y="1793875"/>
            <a:ext cx="2127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Miles de retweets y likes en Twitter/X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7558088" y="21113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154781"/>
                </a:moveTo>
                <a:lnTo>
                  <a:pt x="0" y="44648"/>
                </a:lnTo>
                <a:cubicBezTo>
                  <a:pt x="0" y="39700"/>
                  <a:pt x="3981" y="35719"/>
                  <a:pt x="8930" y="35719"/>
                </a:cubicBezTo>
                <a:cubicBezTo>
                  <a:pt x="13878" y="35719"/>
                  <a:pt x="17859" y="39700"/>
                  <a:pt x="17859" y="44648"/>
                </a:cubicBezTo>
                <a:lnTo>
                  <a:pt x="17859" y="151805"/>
                </a:lnTo>
                <a:cubicBezTo>
                  <a:pt x="17859" y="156753"/>
                  <a:pt x="21841" y="160734"/>
                  <a:pt x="26789" y="160734"/>
                </a:cubicBezTo>
                <a:cubicBezTo>
                  <a:pt x="31738" y="160734"/>
                  <a:pt x="35719" y="156753"/>
                  <a:pt x="35719" y="151805"/>
                </a:cubicBezTo>
                <a:lnTo>
                  <a:pt x="35719" y="35719"/>
                </a:lnTo>
                <a:cubicBezTo>
                  <a:pt x="35719" y="22585"/>
                  <a:pt x="46397" y="11906"/>
                  <a:pt x="59531" y="11906"/>
                </a:cubicBezTo>
                <a:lnTo>
                  <a:pt x="166688" y="11906"/>
                </a:lnTo>
                <a:cubicBezTo>
                  <a:pt x="179822" y="11906"/>
                  <a:pt x="190500" y="22585"/>
                  <a:pt x="190500" y="35719"/>
                </a:cubicBezTo>
                <a:lnTo>
                  <a:pt x="190500" y="154781"/>
                </a:lnTo>
                <a:cubicBezTo>
                  <a:pt x="190500" y="167915"/>
                  <a:pt x="179822" y="178594"/>
                  <a:pt x="166688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close/>
                <a:moveTo>
                  <a:pt x="59531" y="47625"/>
                </a:moveTo>
                <a:lnTo>
                  <a:pt x="59531" y="71438"/>
                </a:lnTo>
                <a:cubicBezTo>
                  <a:pt x="59531" y="78023"/>
                  <a:pt x="64852" y="83344"/>
                  <a:pt x="71438" y="83344"/>
                </a:cubicBezTo>
                <a:lnTo>
                  <a:pt x="95250" y="83344"/>
                </a:lnTo>
                <a:cubicBezTo>
                  <a:pt x="101836" y="83344"/>
                  <a:pt x="107156" y="78023"/>
                  <a:pt x="107156" y="71438"/>
                </a:cubicBezTo>
                <a:lnTo>
                  <a:pt x="107156" y="47625"/>
                </a:lnTo>
                <a:cubicBezTo>
                  <a:pt x="107156" y="41039"/>
                  <a:pt x="101836" y="35719"/>
                  <a:pt x="95250" y="35719"/>
                </a:cubicBezTo>
                <a:lnTo>
                  <a:pt x="71438" y="35719"/>
                </a:lnTo>
                <a:cubicBezTo>
                  <a:pt x="64852" y="35719"/>
                  <a:pt x="59531" y="41039"/>
                  <a:pt x="59531" y="47625"/>
                </a:cubicBezTo>
                <a:close/>
                <a:moveTo>
                  <a:pt x="68461" y="136922"/>
                </a:moveTo>
                <a:cubicBezTo>
                  <a:pt x="63512" y="136922"/>
                  <a:pt x="59531" y="140903"/>
                  <a:pt x="59531" y="145852"/>
                </a:cubicBezTo>
                <a:cubicBezTo>
                  <a:pt x="59531" y="150800"/>
                  <a:pt x="63512" y="154781"/>
                  <a:pt x="68461" y="154781"/>
                </a:cubicBezTo>
                <a:lnTo>
                  <a:pt x="157758" y="154781"/>
                </a:lnTo>
                <a:cubicBezTo>
                  <a:pt x="162706" y="154781"/>
                  <a:pt x="166688" y="150800"/>
                  <a:pt x="166688" y="145852"/>
                </a:cubicBezTo>
                <a:cubicBezTo>
                  <a:pt x="166688" y="140903"/>
                  <a:pt x="162706" y="136922"/>
                  <a:pt x="157758" y="136922"/>
                </a:cubicBezTo>
                <a:lnTo>
                  <a:pt x="68461" y="136922"/>
                </a:lnTo>
                <a:close/>
                <a:moveTo>
                  <a:pt x="59531" y="110133"/>
                </a:moveTo>
                <a:cubicBezTo>
                  <a:pt x="59531" y="115081"/>
                  <a:pt x="63512" y="119063"/>
                  <a:pt x="68461" y="119063"/>
                </a:cubicBezTo>
                <a:lnTo>
                  <a:pt x="157758" y="119063"/>
                </a:lnTo>
                <a:cubicBezTo>
                  <a:pt x="162706" y="119063"/>
                  <a:pt x="166688" y="115081"/>
                  <a:pt x="166688" y="110133"/>
                </a:cubicBezTo>
                <a:cubicBezTo>
                  <a:pt x="166688" y="105184"/>
                  <a:pt x="162706" y="101203"/>
                  <a:pt x="157758" y="101203"/>
                </a:cubicBezTo>
                <a:lnTo>
                  <a:pt x="68461" y="101203"/>
                </a:lnTo>
                <a:cubicBezTo>
                  <a:pt x="63512" y="101203"/>
                  <a:pt x="59531" y="105184"/>
                  <a:pt x="59531" y="110133"/>
                </a:cubicBezTo>
                <a:close/>
                <a:moveTo>
                  <a:pt x="133945" y="65484"/>
                </a:moveTo>
                <a:cubicBezTo>
                  <a:pt x="128997" y="65484"/>
                  <a:pt x="125016" y="69466"/>
                  <a:pt x="125016" y="74414"/>
                </a:cubicBezTo>
                <a:cubicBezTo>
                  <a:pt x="125016" y="79363"/>
                  <a:pt x="128997" y="83344"/>
                  <a:pt x="133945" y="83344"/>
                </a:cubicBezTo>
                <a:lnTo>
                  <a:pt x="157758" y="83344"/>
                </a:lnTo>
                <a:cubicBezTo>
                  <a:pt x="162706" y="83344"/>
                  <a:pt x="166688" y="79363"/>
                  <a:pt x="166688" y="74414"/>
                </a:cubicBezTo>
                <a:cubicBezTo>
                  <a:pt x="166688" y="69466"/>
                  <a:pt x="162706" y="65484"/>
                  <a:pt x="157758" y="65484"/>
                </a:cubicBezTo>
                <a:lnTo>
                  <a:pt x="133945" y="65484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1" name="Text 39"/>
          <p:cNvSpPr/>
          <p:nvPr/>
        </p:nvSpPr>
        <p:spPr>
          <a:xfrm>
            <a:off x="7867650" y="2079625"/>
            <a:ext cx="1762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Cobertura mediática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867650" y="2301875"/>
            <a:ext cx="17541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TechCrunch, Wired, The Verge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7546181" y="2619375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42875" y="53578"/>
                </a:moveTo>
                <a:cubicBezTo>
                  <a:pt x="142875" y="89743"/>
                  <a:pt x="110877" y="119063"/>
                  <a:pt x="71438" y="119063"/>
                </a:cubicBezTo>
                <a:cubicBezTo>
                  <a:pt x="61503" y="119063"/>
                  <a:pt x="52053" y="117202"/>
                  <a:pt x="43458" y="113854"/>
                </a:cubicBezTo>
                <a:lnTo>
                  <a:pt x="13097" y="129927"/>
                </a:lnTo>
                <a:cubicBezTo>
                  <a:pt x="9637" y="131750"/>
                  <a:pt x="5395" y="131118"/>
                  <a:pt x="2604" y="128364"/>
                </a:cubicBezTo>
                <a:cubicBezTo>
                  <a:pt x="-186" y="125611"/>
                  <a:pt x="-819" y="121332"/>
                  <a:pt x="1042" y="117872"/>
                </a:cubicBezTo>
                <a:lnTo>
                  <a:pt x="14288" y="92869"/>
                </a:lnTo>
                <a:cubicBezTo>
                  <a:pt x="5321" y="81930"/>
                  <a:pt x="0" y="68312"/>
                  <a:pt x="0" y="53578"/>
                </a:cubicBezTo>
                <a:cubicBezTo>
                  <a:pt x="0" y="17413"/>
                  <a:pt x="31998" y="-11906"/>
                  <a:pt x="71438" y="-11906"/>
                </a:cubicBezTo>
                <a:cubicBezTo>
                  <a:pt x="110877" y="-11906"/>
                  <a:pt x="142875" y="17413"/>
                  <a:pt x="142875" y="53578"/>
                </a:cubicBezTo>
                <a:close/>
                <a:moveTo>
                  <a:pt x="142875" y="190500"/>
                </a:moveTo>
                <a:cubicBezTo>
                  <a:pt x="107863" y="190500"/>
                  <a:pt x="78730" y="167394"/>
                  <a:pt x="72628" y="136922"/>
                </a:cubicBezTo>
                <a:cubicBezTo>
                  <a:pt x="117277" y="136364"/>
                  <a:pt x="156083" y="104589"/>
                  <a:pt x="160362" y="61503"/>
                </a:cubicBezTo>
                <a:cubicBezTo>
                  <a:pt x="191356" y="68647"/>
                  <a:pt x="214313" y="94357"/>
                  <a:pt x="214313" y="125016"/>
                </a:cubicBezTo>
                <a:cubicBezTo>
                  <a:pt x="214313" y="139750"/>
                  <a:pt x="208992" y="153367"/>
                  <a:pt x="200025" y="164306"/>
                </a:cubicBezTo>
                <a:lnTo>
                  <a:pt x="213271" y="189309"/>
                </a:lnTo>
                <a:cubicBezTo>
                  <a:pt x="215094" y="192770"/>
                  <a:pt x="214461" y="197011"/>
                  <a:pt x="211708" y="199802"/>
                </a:cubicBezTo>
                <a:cubicBezTo>
                  <a:pt x="208955" y="202592"/>
                  <a:pt x="204676" y="203225"/>
                  <a:pt x="201216" y="201364"/>
                </a:cubicBezTo>
                <a:lnTo>
                  <a:pt x="170855" y="185291"/>
                </a:lnTo>
                <a:cubicBezTo>
                  <a:pt x="162260" y="188640"/>
                  <a:pt x="152809" y="190500"/>
                  <a:pt x="142875" y="19050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4" name="Text 42"/>
          <p:cNvSpPr/>
          <p:nvPr/>
        </p:nvSpPr>
        <p:spPr>
          <a:xfrm>
            <a:off x="7867650" y="2587625"/>
            <a:ext cx="20320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Debates masivos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7867650" y="2809875"/>
            <a:ext cx="202406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Hacker News, Reddit, foros de devs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7558088" y="31273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7625" y="119063"/>
                </a:moveTo>
                <a:lnTo>
                  <a:pt x="9116" y="119063"/>
                </a:lnTo>
                <a:cubicBezTo>
                  <a:pt x="-149" y="119063"/>
                  <a:pt x="-5842" y="108979"/>
                  <a:pt x="-1079" y="101017"/>
                </a:cubicBezTo>
                <a:lnTo>
                  <a:pt x="18604" y="68200"/>
                </a:lnTo>
                <a:cubicBezTo>
                  <a:pt x="21841" y="62805"/>
                  <a:pt x="27645" y="59531"/>
                  <a:pt x="33933" y="59531"/>
                </a:cubicBezTo>
                <a:lnTo>
                  <a:pt x="69279" y="59531"/>
                </a:lnTo>
                <a:cubicBezTo>
                  <a:pt x="97594" y="11571"/>
                  <a:pt x="139824" y="9153"/>
                  <a:pt x="168064" y="13283"/>
                </a:cubicBezTo>
                <a:cubicBezTo>
                  <a:pt x="172827" y="13990"/>
                  <a:pt x="176547" y="17711"/>
                  <a:pt x="177217" y="22436"/>
                </a:cubicBezTo>
                <a:cubicBezTo>
                  <a:pt x="181347" y="50676"/>
                  <a:pt x="178929" y="92906"/>
                  <a:pt x="130969" y="121221"/>
                </a:cubicBezTo>
                <a:lnTo>
                  <a:pt x="130969" y="156567"/>
                </a:lnTo>
                <a:cubicBezTo>
                  <a:pt x="130969" y="162855"/>
                  <a:pt x="127695" y="168659"/>
                  <a:pt x="122300" y="171896"/>
                </a:cubicBezTo>
                <a:lnTo>
                  <a:pt x="89483" y="191579"/>
                </a:lnTo>
                <a:cubicBezTo>
                  <a:pt x="81558" y="196342"/>
                  <a:pt x="71438" y="190612"/>
                  <a:pt x="71438" y="181384"/>
                </a:cubicBezTo>
                <a:lnTo>
                  <a:pt x="71438" y="142875"/>
                </a:lnTo>
                <a:cubicBezTo>
                  <a:pt x="71438" y="129741"/>
                  <a:pt x="60759" y="119063"/>
                  <a:pt x="47625" y="119063"/>
                </a:cubicBezTo>
                <a:lnTo>
                  <a:pt x="47588" y="119063"/>
                </a:lnTo>
                <a:close/>
                <a:moveTo>
                  <a:pt x="148828" y="59531"/>
                </a:moveTo>
                <a:cubicBezTo>
                  <a:pt x="148828" y="49674"/>
                  <a:pt x="140826" y="41672"/>
                  <a:pt x="130969" y="41672"/>
                </a:cubicBezTo>
                <a:cubicBezTo>
                  <a:pt x="121112" y="41672"/>
                  <a:pt x="113109" y="49674"/>
                  <a:pt x="113109" y="59531"/>
                </a:cubicBezTo>
                <a:cubicBezTo>
                  <a:pt x="113109" y="69388"/>
                  <a:pt x="121112" y="77391"/>
                  <a:pt x="130969" y="77391"/>
                </a:cubicBezTo>
                <a:cubicBezTo>
                  <a:pt x="140826" y="77391"/>
                  <a:pt x="148828" y="69388"/>
                  <a:pt x="148828" y="59531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7" name="Text 45"/>
          <p:cNvSpPr/>
          <p:nvPr/>
        </p:nvSpPr>
        <p:spPr>
          <a:xfrm>
            <a:off x="7867650" y="3095625"/>
            <a:ext cx="1801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Inspiración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7867650" y="3317875"/>
            <a:ext cx="1793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Nuevas herramientas y startups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7335838" y="3849688"/>
            <a:ext cx="4532313" cy="1817688"/>
          </a:xfrm>
          <a:custGeom>
            <a:avLst/>
            <a:gdLst/>
            <a:ahLst/>
            <a:cxnLst/>
            <a:rect l="l" t="t" r="r" b="b"/>
            <a:pathLst>
              <a:path w="4532313" h="1817688">
                <a:moveTo>
                  <a:pt x="63492" y="0"/>
                </a:moveTo>
                <a:lnTo>
                  <a:pt x="4468821" y="0"/>
                </a:lnTo>
                <a:cubicBezTo>
                  <a:pt x="4503886" y="0"/>
                  <a:pt x="4532313" y="28426"/>
                  <a:pt x="4532313" y="63492"/>
                </a:cubicBezTo>
                <a:lnTo>
                  <a:pt x="4532313" y="1754196"/>
                </a:lnTo>
                <a:cubicBezTo>
                  <a:pt x="4532313" y="1789261"/>
                  <a:pt x="4503886" y="1817688"/>
                  <a:pt x="4468821" y="1817688"/>
                </a:cubicBezTo>
                <a:lnTo>
                  <a:pt x="63492" y="1817688"/>
                </a:lnTo>
                <a:cubicBezTo>
                  <a:pt x="28426" y="1817688"/>
                  <a:pt x="0" y="1789261"/>
                  <a:pt x="0" y="1754196"/>
                </a:cubicBezTo>
                <a:lnTo>
                  <a:pt x="0" y="63492"/>
                </a:lnTo>
                <a:cubicBezTo>
                  <a:pt x="0" y="28426"/>
                  <a:pt x="28426" y="0"/>
                  <a:pt x="63492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9363075" y="4048125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238125" y="476250"/>
                </a:moveTo>
                <a:cubicBezTo>
                  <a:pt x="369550" y="476250"/>
                  <a:pt x="476250" y="369550"/>
                  <a:pt x="476250" y="238125"/>
                </a:cubicBezTo>
                <a:cubicBezTo>
                  <a:pt x="476250" y="106700"/>
                  <a:pt x="369550" y="0"/>
                  <a:pt x="238125" y="0"/>
                </a:cubicBezTo>
                <a:cubicBezTo>
                  <a:pt x="106700" y="0"/>
                  <a:pt x="0" y="106700"/>
                  <a:pt x="0" y="238125"/>
                </a:cubicBezTo>
                <a:cubicBezTo>
                  <a:pt x="0" y="369550"/>
                  <a:pt x="106700" y="476250"/>
                  <a:pt x="238125" y="476250"/>
                </a:cubicBezTo>
                <a:close/>
                <a:moveTo>
                  <a:pt x="238125" y="163711"/>
                </a:moveTo>
                <a:cubicBezTo>
                  <a:pt x="221661" y="163711"/>
                  <a:pt x="208359" y="177012"/>
                  <a:pt x="208359" y="193477"/>
                </a:cubicBezTo>
                <a:cubicBezTo>
                  <a:pt x="208359" y="205848"/>
                  <a:pt x="198406" y="215801"/>
                  <a:pt x="186035" y="215801"/>
                </a:cubicBezTo>
                <a:cubicBezTo>
                  <a:pt x="173664" y="215801"/>
                  <a:pt x="163711" y="205848"/>
                  <a:pt x="163711" y="193477"/>
                </a:cubicBezTo>
                <a:cubicBezTo>
                  <a:pt x="163711" y="152363"/>
                  <a:pt x="197011" y="119062"/>
                  <a:pt x="238125" y="119062"/>
                </a:cubicBezTo>
                <a:cubicBezTo>
                  <a:pt x="279239" y="119062"/>
                  <a:pt x="312539" y="152363"/>
                  <a:pt x="312539" y="193477"/>
                </a:cubicBezTo>
                <a:cubicBezTo>
                  <a:pt x="312539" y="237381"/>
                  <a:pt x="279053" y="255984"/>
                  <a:pt x="260449" y="262775"/>
                </a:cubicBezTo>
                <a:lnTo>
                  <a:pt x="260449" y="266309"/>
                </a:lnTo>
                <a:cubicBezTo>
                  <a:pt x="260449" y="278681"/>
                  <a:pt x="250496" y="288634"/>
                  <a:pt x="238125" y="288634"/>
                </a:cubicBezTo>
                <a:cubicBezTo>
                  <a:pt x="225754" y="288634"/>
                  <a:pt x="215801" y="278681"/>
                  <a:pt x="215801" y="266309"/>
                </a:cubicBezTo>
                <a:lnTo>
                  <a:pt x="215801" y="258775"/>
                </a:lnTo>
                <a:cubicBezTo>
                  <a:pt x="215801" y="239706"/>
                  <a:pt x="229567" y="226033"/>
                  <a:pt x="243799" y="221382"/>
                </a:cubicBezTo>
                <a:cubicBezTo>
                  <a:pt x="249752" y="219428"/>
                  <a:pt x="256077" y="216266"/>
                  <a:pt x="260728" y="211801"/>
                </a:cubicBezTo>
                <a:cubicBezTo>
                  <a:pt x="264728" y="207894"/>
                  <a:pt x="267891" y="202499"/>
                  <a:pt x="267891" y="193570"/>
                </a:cubicBezTo>
                <a:cubicBezTo>
                  <a:pt x="267891" y="177105"/>
                  <a:pt x="254589" y="163804"/>
                  <a:pt x="238125" y="163804"/>
                </a:cubicBezTo>
                <a:close/>
                <a:moveTo>
                  <a:pt x="208359" y="342305"/>
                </a:moveTo>
                <a:cubicBezTo>
                  <a:pt x="208359" y="325877"/>
                  <a:pt x="221697" y="312539"/>
                  <a:pt x="238125" y="312539"/>
                </a:cubicBezTo>
                <a:cubicBezTo>
                  <a:pt x="254553" y="312539"/>
                  <a:pt x="267891" y="325877"/>
                  <a:pt x="267891" y="342305"/>
                </a:cubicBezTo>
                <a:cubicBezTo>
                  <a:pt x="267891" y="358733"/>
                  <a:pt x="254553" y="372070"/>
                  <a:pt x="238125" y="372070"/>
                </a:cubicBezTo>
                <a:cubicBezTo>
                  <a:pt x="221697" y="372070"/>
                  <a:pt x="208359" y="358733"/>
                  <a:pt x="208359" y="342305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51" name="Text 49"/>
          <p:cNvSpPr/>
          <p:nvPr/>
        </p:nvSpPr>
        <p:spPr>
          <a:xfrm>
            <a:off x="8491934" y="4651375"/>
            <a:ext cx="2214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¿Por qué Resonó Tanto?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7498556" y="5000625"/>
            <a:ext cx="4206875" cy="468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125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Capturó un </a:t>
            </a:r>
            <a:pPr algn="ctr">
              <a:lnSpc>
                <a:spcPct val="140000"/>
              </a:lnSpc>
            </a:pPr>
            <a:r>
              <a:rPr lang="en-US" sz="1125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momento cultural</a:t>
            </a:r>
            <a:pPr algn="ctr">
              <a:lnSpc>
                <a:spcPct val="140000"/>
              </a:lnSpc>
            </a:pPr>
            <a:r>
              <a:rPr lang="en-US" sz="1125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en la programación. La IA ya era capaz, solo faltaba el nombre y la mentalidad.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EXPANSIÓN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2025: Año de la Explosión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81100"/>
            <a:ext cx="3714750" cy="3048000"/>
          </a:xfrm>
          <a:custGeom>
            <a:avLst/>
            <a:gdLst/>
            <a:ahLst/>
            <a:cxnLst/>
            <a:rect l="l" t="t" r="r" b="b"/>
            <a:pathLst>
              <a:path w="3714750" h="3048000">
                <a:moveTo>
                  <a:pt x="38100" y="0"/>
                </a:moveTo>
                <a:lnTo>
                  <a:pt x="3638550" y="0"/>
                </a:lnTo>
                <a:cubicBezTo>
                  <a:pt x="3680606" y="0"/>
                  <a:pt x="3714750" y="34144"/>
                  <a:pt x="3714750" y="76200"/>
                </a:cubicBezTo>
                <a:lnTo>
                  <a:pt x="3714750" y="2971800"/>
                </a:lnTo>
                <a:cubicBezTo>
                  <a:pt x="3714750" y="3013856"/>
                  <a:pt x="3680606" y="3048000"/>
                  <a:pt x="3638550" y="3048000"/>
                </a:cubicBezTo>
                <a:lnTo>
                  <a:pt x="38100" y="3048000"/>
                </a:lnTo>
                <a:cubicBezTo>
                  <a:pt x="17072" y="3048000"/>
                  <a:pt x="0" y="3030928"/>
                  <a:pt x="0" y="3009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5" name="Shape 3"/>
          <p:cNvSpPr/>
          <p:nvPr/>
        </p:nvSpPr>
        <p:spPr>
          <a:xfrm>
            <a:off x="400050" y="1181100"/>
            <a:ext cx="38100" cy="3048000"/>
          </a:xfrm>
          <a:custGeom>
            <a:avLst/>
            <a:gdLst/>
            <a:ahLst/>
            <a:cxnLst/>
            <a:rect l="l" t="t" r="r" b="b"/>
            <a:pathLst>
              <a:path w="38100" h="3048000">
                <a:moveTo>
                  <a:pt x="38100" y="0"/>
                </a:moveTo>
                <a:lnTo>
                  <a:pt x="38100" y="0"/>
                </a:lnTo>
                <a:lnTo>
                  <a:pt x="38100" y="3048000"/>
                </a:lnTo>
                <a:lnTo>
                  <a:pt x="38100" y="3048000"/>
                </a:lnTo>
                <a:cubicBezTo>
                  <a:pt x="17072" y="3048000"/>
                  <a:pt x="0" y="3030928"/>
                  <a:pt x="0" y="3009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609600" y="133350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71438" y="178594"/>
                </a:moveTo>
                <a:lnTo>
                  <a:pt x="13674" y="178594"/>
                </a:lnTo>
                <a:cubicBezTo>
                  <a:pt x="-223" y="178594"/>
                  <a:pt x="-8762" y="163469"/>
                  <a:pt x="-1619" y="151526"/>
                </a:cubicBezTo>
                <a:lnTo>
                  <a:pt x="27905" y="102301"/>
                </a:lnTo>
                <a:cubicBezTo>
                  <a:pt x="32761" y="94208"/>
                  <a:pt x="41467" y="89297"/>
                  <a:pt x="50899" y="89297"/>
                </a:cubicBezTo>
                <a:lnTo>
                  <a:pt x="103919" y="89297"/>
                </a:lnTo>
                <a:cubicBezTo>
                  <a:pt x="146391" y="17357"/>
                  <a:pt x="209736" y="13729"/>
                  <a:pt x="252096" y="19924"/>
                </a:cubicBezTo>
                <a:cubicBezTo>
                  <a:pt x="259240" y="20985"/>
                  <a:pt x="264821" y="26566"/>
                  <a:pt x="265826" y="33654"/>
                </a:cubicBezTo>
                <a:cubicBezTo>
                  <a:pt x="272021" y="76014"/>
                  <a:pt x="268393" y="139359"/>
                  <a:pt x="196453" y="181831"/>
                </a:cubicBezTo>
                <a:lnTo>
                  <a:pt x="196453" y="234851"/>
                </a:lnTo>
                <a:cubicBezTo>
                  <a:pt x="196453" y="244283"/>
                  <a:pt x="191542" y="252989"/>
                  <a:pt x="183449" y="257845"/>
                </a:cubicBezTo>
                <a:lnTo>
                  <a:pt x="134224" y="287369"/>
                </a:lnTo>
                <a:cubicBezTo>
                  <a:pt x="122337" y="294512"/>
                  <a:pt x="107156" y="285917"/>
                  <a:pt x="107156" y="272076"/>
                </a:cubicBezTo>
                <a:lnTo>
                  <a:pt x="107156" y="214313"/>
                </a:lnTo>
                <a:cubicBezTo>
                  <a:pt x="107156" y="194611"/>
                  <a:pt x="91139" y="178594"/>
                  <a:pt x="71438" y="178594"/>
                </a:cubicBezTo>
                <a:lnTo>
                  <a:pt x="71382" y="178594"/>
                </a:lnTo>
                <a:close/>
                <a:moveTo>
                  <a:pt x="223242" y="89297"/>
                </a:moveTo>
                <a:cubicBezTo>
                  <a:pt x="223242" y="74512"/>
                  <a:pt x="211238" y="62508"/>
                  <a:pt x="196453" y="62508"/>
                </a:cubicBezTo>
                <a:cubicBezTo>
                  <a:pt x="181668" y="62508"/>
                  <a:pt x="169664" y="74512"/>
                  <a:pt x="169664" y="89297"/>
                </a:cubicBezTo>
                <a:cubicBezTo>
                  <a:pt x="169664" y="104082"/>
                  <a:pt x="181668" y="116086"/>
                  <a:pt x="196453" y="116086"/>
                </a:cubicBezTo>
                <a:cubicBezTo>
                  <a:pt x="211238" y="116086"/>
                  <a:pt x="223242" y="104082"/>
                  <a:pt x="223242" y="89297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7" name="Text 5"/>
          <p:cNvSpPr/>
          <p:nvPr/>
        </p:nvSpPr>
        <p:spPr>
          <a:xfrm>
            <a:off x="1042988" y="1343025"/>
            <a:ext cx="2705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Lanzamiento de Herramientas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71500" y="1733550"/>
            <a:ext cx="3467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Surgen herramientas especializadas para vibe coding: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71500" y="234315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76199" y="0"/>
                </a:moveTo>
                <a:lnTo>
                  <a:pt x="3314701" y="0"/>
                </a:lnTo>
                <a:cubicBezTo>
                  <a:pt x="3356784" y="0"/>
                  <a:pt x="3390900" y="34116"/>
                  <a:pt x="3390900" y="76199"/>
                </a:cubicBezTo>
                <a:lnTo>
                  <a:pt x="3390900" y="266701"/>
                </a:lnTo>
                <a:cubicBezTo>
                  <a:pt x="3390900" y="308784"/>
                  <a:pt x="3356784" y="342900"/>
                  <a:pt x="33147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47700" y="2419350"/>
            <a:ext cx="3305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Cursor: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IDE con IA integrada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71500" y="276225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76199" y="0"/>
                </a:moveTo>
                <a:lnTo>
                  <a:pt x="3314701" y="0"/>
                </a:lnTo>
                <a:cubicBezTo>
                  <a:pt x="3356784" y="0"/>
                  <a:pt x="3390900" y="34116"/>
                  <a:pt x="3390900" y="76199"/>
                </a:cubicBezTo>
                <a:lnTo>
                  <a:pt x="3390900" y="266701"/>
                </a:lnTo>
                <a:cubicBezTo>
                  <a:pt x="3390900" y="308784"/>
                  <a:pt x="3356784" y="342900"/>
                  <a:pt x="33147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647700" y="2838450"/>
            <a:ext cx="3305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Windsurf: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Agentic IDE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71500" y="318135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76199" y="0"/>
                </a:moveTo>
                <a:lnTo>
                  <a:pt x="3314701" y="0"/>
                </a:lnTo>
                <a:cubicBezTo>
                  <a:pt x="3356784" y="0"/>
                  <a:pt x="3390900" y="34116"/>
                  <a:pt x="3390900" y="76199"/>
                </a:cubicBezTo>
                <a:lnTo>
                  <a:pt x="3390900" y="266701"/>
                </a:lnTo>
                <a:cubicBezTo>
                  <a:pt x="3390900" y="308784"/>
                  <a:pt x="3356784" y="342900"/>
                  <a:pt x="33147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647700" y="3257550"/>
            <a:ext cx="3305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Replit Agent: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Cloud IDE + IA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71500" y="360045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76199" y="0"/>
                </a:moveTo>
                <a:lnTo>
                  <a:pt x="3314701" y="0"/>
                </a:lnTo>
                <a:cubicBezTo>
                  <a:pt x="3356784" y="0"/>
                  <a:pt x="3390900" y="34116"/>
                  <a:pt x="3390900" y="76199"/>
                </a:cubicBezTo>
                <a:lnTo>
                  <a:pt x="3390900" y="266701"/>
                </a:lnTo>
                <a:cubicBezTo>
                  <a:pt x="3390900" y="308784"/>
                  <a:pt x="3356784" y="342900"/>
                  <a:pt x="33147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647700" y="3676650"/>
            <a:ext cx="3305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Lovable: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Prompt-to-app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248150" y="1181100"/>
            <a:ext cx="3714750" cy="3048000"/>
          </a:xfrm>
          <a:custGeom>
            <a:avLst/>
            <a:gdLst/>
            <a:ahLst/>
            <a:cxnLst/>
            <a:rect l="l" t="t" r="r" b="b"/>
            <a:pathLst>
              <a:path w="3714750" h="3048000">
                <a:moveTo>
                  <a:pt x="38100" y="0"/>
                </a:moveTo>
                <a:lnTo>
                  <a:pt x="3638550" y="0"/>
                </a:lnTo>
                <a:cubicBezTo>
                  <a:pt x="3680606" y="0"/>
                  <a:pt x="3714750" y="34144"/>
                  <a:pt x="3714750" y="76200"/>
                </a:cubicBezTo>
                <a:lnTo>
                  <a:pt x="3714750" y="2971800"/>
                </a:lnTo>
                <a:cubicBezTo>
                  <a:pt x="3714750" y="3013856"/>
                  <a:pt x="3680606" y="3048000"/>
                  <a:pt x="3638550" y="3048000"/>
                </a:cubicBezTo>
                <a:lnTo>
                  <a:pt x="38100" y="3048000"/>
                </a:lnTo>
                <a:cubicBezTo>
                  <a:pt x="17072" y="3048000"/>
                  <a:pt x="0" y="3030928"/>
                  <a:pt x="0" y="3009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8" name="Shape 16"/>
          <p:cNvSpPr/>
          <p:nvPr/>
        </p:nvSpPr>
        <p:spPr>
          <a:xfrm>
            <a:off x="4248150" y="1181100"/>
            <a:ext cx="38100" cy="3048000"/>
          </a:xfrm>
          <a:custGeom>
            <a:avLst/>
            <a:gdLst/>
            <a:ahLst/>
            <a:cxnLst/>
            <a:rect l="l" t="t" r="r" b="b"/>
            <a:pathLst>
              <a:path w="38100" h="3048000">
                <a:moveTo>
                  <a:pt x="38100" y="0"/>
                </a:moveTo>
                <a:lnTo>
                  <a:pt x="38100" y="0"/>
                </a:lnTo>
                <a:lnTo>
                  <a:pt x="38100" y="3048000"/>
                </a:lnTo>
                <a:lnTo>
                  <a:pt x="38100" y="3048000"/>
                </a:lnTo>
                <a:cubicBezTo>
                  <a:pt x="17072" y="3048000"/>
                  <a:pt x="0" y="3030928"/>
                  <a:pt x="0" y="3009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9" name="Shape 17"/>
          <p:cNvSpPr/>
          <p:nvPr/>
        </p:nvSpPr>
        <p:spPr>
          <a:xfrm>
            <a:off x="4475559" y="1333500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137238" y="-14455"/>
                </a:moveTo>
                <a:cubicBezTo>
                  <a:pt x="129760" y="-19031"/>
                  <a:pt x="120328" y="-19031"/>
                  <a:pt x="112849" y="-14455"/>
                </a:cubicBezTo>
                <a:cubicBezTo>
                  <a:pt x="99231" y="-6139"/>
                  <a:pt x="90804" y="-3907"/>
                  <a:pt x="74842" y="-4242"/>
                </a:cubicBezTo>
                <a:cubicBezTo>
                  <a:pt x="66080" y="-4465"/>
                  <a:pt x="57931" y="279"/>
                  <a:pt x="53690" y="7981"/>
                </a:cubicBezTo>
                <a:cubicBezTo>
                  <a:pt x="46044" y="21989"/>
                  <a:pt x="39849" y="28184"/>
                  <a:pt x="25840" y="35830"/>
                </a:cubicBezTo>
                <a:cubicBezTo>
                  <a:pt x="18138" y="40016"/>
                  <a:pt x="13450" y="48220"/>
                  <a:pt x="13618" y="56983"/>
                </a:cubicBezTo>
                <a:cubicBezTo>
                  <a:pt x="14008" y="72944"/>
                  <a:pt x="11720" y="81372"/>
                  <a:pt x="3404" y="94990"/>
                </a:cubicBezTo>
                <a:cubicBezTo>
                  <a:pt x="-1172" y="102468"/>
                  <a:pt x="-1172" y="111900"/>
                  <a:pt x="3404" y="119379"/>
                </a:cubicBezTo>
                <a:cubicBezTo>
                  <a:pt x="11720" y="132997"/>
                  <a:pt x="13953" y="141424"/>
                  <a:pt x="13618" y="157386"/>
                </a:cubicBezTo>
                <a:cubicBezTo>
                  <a:pt x="13395" y="166148"/>
                  <a:pt x="18138" y="174296"/>
                  <a:pt x="25840" y="178538"/>
                </a:cubicBezTo>
                <a:cubicBezTo>
                  <a:pt x="38174" y="185291"/>
                  <a:pt x="44425" y="190872"/>
                  <a:pt x="51011" y="201699"/>
                </a:cubicBezTo>
                <a:lnTo>
                  <a:pt x="23831" y="255891"/>
                </a:lnTo>
                <a:cubicBezTo>
                  <a:pt x="20538" y="262533"/>
                  <a:pt x="23217" y="270570"/>
                  <a:pt x="29803" y="273862"/>
                </a:cubicBezTo>
                <a:lnTo>
                  <a:pt x="77800" y="297861"/>
                </a:lnTo>
                <a:cubicBezTo>
                  <a:pt x="84218" y="301042"/>
                  <a:pt x="92032" y="298642"/>
                  <a:pt x="95492" y="292391"/>
                </a:cubicBezTo>
                <a:lnTo>
                  <a:pt x="124960" y="239316"/>
                </a:lnTo>
                <a:lnTo>
                  <a:pt x="154428" y="292391"/>
                </a:lnTo>
                <a:cubicBezTo>
                  <a:pt x="157888" y="298642"/>
                  <a:pt x="165702" y="301098"/>
                  <a:pt x="172120" y="297861"/>
                </a:cubicBezTo>
                <a:lnTo>
                  <a:pt x="220117" y="273862"/>
                </a:lnTo>
                <a:cubicBezTo>
                  <a:pt x="226758" y="270570"/>
                  <a:pt x="229437" y="262533"/>
                  <a:pt x="226089" y="255891"/>
                </a:cubicBezTo>
                <a:lnTo>
                  <a:pt x="198965" y="201644"/>
                </a:lnTo>
                <a:cubicBezTo>
                  <a:pt x="205494" y="190816"/>
                  <a:pt x="211801" y="185235"/>
                  <a:pt x="224135" y="178482"/>
                </a:cubicBezTo>
                <a:cubicBezTo>
                  <a:pt x="231837" y="174296"/>
                  <a:pt x="236525" y="166092"/>
                  <a:pt x="236358" y="157330"/>
                </a:cubicBezTo>
                <a:cubicBezTo>
                  <a:pt x="235967" y="141368"/>
                  <a:pt x="238255" y="132941"/>
                  <a:pt x="246571" y="119323"/>
                </a:cubicBezTo>
                <a:cubicBezTo>
                  <a:pt x="251147" y="111844"/>
                  <a:pt x="251147" y="102412"/>
                  <a:pt x="246571" y="94934"/>
                </a:cubicBezTo>
                <a:cubicBezTo>
                  <a:pt x="238255" y="81316"/>
                  <a:pt x="236023" y="72889"/>
                  <a:pt x="236358" y="56927"/>
                </a:cubicBezTo>
                <a:cubicBezTo>
                  <a:pt x="236581" y="48165"/>
                  <a:pt x="231837" y="40016"/>
                  <a:pt x="224135" y="35775"/>
                </a:cubicBezTo>
                <a:cubicBezTo>
                  <a:pt x="210127" y="28129"/>
                  <a:pt x="203932" y="21934"/>
                  <a:pt x="196286" y="7925"/>
                </a:cubicBezTo>
                <a:cubicBezTo>
                  <a:pt x="192100" y="223"/>
                  <a:pt x="183896" y="-4465"/>
                  <a:pt x="175133" y="-4297"/>
                </a:cubicBezTo>
                <a:cubicBezTo>
                  <a:pt x="159172" y="-3907"/>
                  <a:pt x="150744" y="-6195"/>
                  <a:pt x="137127" y="-14511"/>
                </a:cubicBezTo>
                <a:close/>
                <a:moveTo>
                  <a:pt x="125016" y="53578"/>
                </a:moveTo>
                <a:cubicBezTo>
                  <a:pt x="154586" y="53578"/>
                  <a:pt x="178594" y="77586"/>
                  <a:pt x="178594" y="107156"/>
                </a:cubicBezTo>
                <a:cubicBezTo>
                  <a:pt x="178594" y="136727"/>
                  <a:pt x="154586" y="160734"/>
                  <a:pt x="125016" y="160734"/>
                </a:cubicBezTo>
                <a:cubicBezTo>
                  <a:pt x="95445" y="160734"/>
                  <a:pt x="71438" y="136727"/>
                  <a:pt x="71438" y="107156"/>
                </a:cubicBezTo>
                <a:cubicBezTo>
                  <a:pt x="71438" y="77586"/>
                  <a:pt x="95445" y="53578"/>
                  <a:pt x="125016" y="53578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0" name="Text 18"/>
          <p:cNvSpPr/>
          <p:nvPr/>
        </p:nvSpPr>
        <p:spPr>
          <a:xfrm>
            <a:off x="4891088" y="1343025"/>
            <a:ext cx="2247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Reconocimiento Cultural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419600" y="1733550"/>
            <a:ext cx="3467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término se consolida en la cultura popular: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419600" y="2095500"/>
            <a:ext cx="3390900" cy="609600"/>
          </a:xfrm>
          <a:custGeom>
            <a:avLst/>
            <a:gdLst/>
            <a:ahLst/>
            <a:cxnLst/>
            <a:rect l="l" t="t" r="r" b="b"/>
            <a:pathLst>
              <a:path w="3390900" h="6096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533400"/>
                </a:lnTo>
                <a:cubicBezTo>
                  <a:pt x="3390900" y="575456"/>
                  <a:pt x="3356756" y="609600"/>
                  <a:pt x="331470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4533900" y="2209800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Collins Dictionary: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"Vibe coding" nombrada Palabra del Año 2025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419600" y="2781300"/>
            <a:ext cx="3390900" cy="609600"/>
          </a:xfrm>
          <a:custGeom>
            <a:avLst/>
            <a:gdLst/>
            <a:ahLst/>
            <a:cxnLst/>
            <a:rect l="l" t="t" r="r" b="b"/>
            <a:pathLst>
              <a:path w="3390900" h="6096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533400"/>
                </a:lnTo>
                <a:cubicBezTo>
                  <a:pt x="3390900" y="575456"/>
                  <a:pt x="3356756" y="609600"/>
                  <a:pt x="331470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4533900" y="2895600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Medios tradicionales: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NYT, BBC, The Guardian cubren el fenómeno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419600" y="3467100"/>
            <a:ext cx="3390900" cy="609600"/>
          </a:xfrm>
          <a:custGeom>
            <a:avLst/>
            <a:gdLst/>
            <a:ahLst/>
            <a:cxnLst/>
            <a:rect l="l" t="t" r="r" b="b"/>
            <a:pathLst>
              <a:path w="3390900" h="6096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533400"/>
                </a:lnTo>
                <a:cubicBezTo>
                  <a:pt x="3390900" y="575456"/>
                  <a:pt x="3356756" y="609600"/>
                  <a:pt x="331470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4533900" y="3581400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Cultura dev: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Memes, debates, comunidades dedicadas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8096250" y="1181100"/>
            <a:ext cx="3714750" cy="3048000"/>
          </a:xfrm>
          <a:custGeom>
            <a:avLst/>
            <a:gdLst/>
            <a:ahLst/>
            <a:cxnLst/>
            <a:rect l="l" t="t" r="r" b="b"/>
            <a:pathLst>
              <a:path w="3714750" h="3048000">
                <a:moveTo>
                  <a:pt x="38100" y="0"/>
                </a:moveTo>
                <a:lnTo>
                  <a:pt x="3638550" y="0"/>
                </a:lnTo>
                <a:cubicBezTo>
                  <a:pt x="3680606" y="0"/>
                  <a:pt x="3714750" y="34144"/>
                  <a:pt x="3714750" y="76200"/>
                </a:cubicBezTo>
                <a:lnTo>
                  <a:pt x="3714750" y="2971800"/>
                </a:lnTo>
                <a:cubicBezTo>
                  <a:pt x="3714750" y="3013856"/>
                  <a:pt x="3680606" y="3048000"/>
                  <a:pt x="3638550" y="3048000"/>
                </a:cubicBezTo>
                <a:lnTo>
                  <a:pt x="38100" y="3048000"/>
                </a:lnTo>
                <a:cubicBezTo>
                  <a:pt x="17072" y="3048000"/>
                  <a:pt x="0" y="3030928"/>
                  <a:pt x="0" y="3009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9" name="Shape 27"/>
          <p:cNvSpPr/>
          <p:nvPr/>
        </p:nvSpPr>
        <p:spPr>
          <a:xfrm>
            <a:off x="8096250" y="1181100"/>
            <a:ext cx="38100" cy="3048000"/>
          </a:xfrm>
          <a:custGeom>
            <a:avLst/>
            <a:gdLst/>
            <a:ahLst/>
            <a:cxnLst/>
            <a:rect l="l" t="t" r="r" b="b"/>
            <a:pathLst>
              <a:path w="38100" h="3048000">
                <a:moveTo>
                  <a:pt x="38100" y="0"/>
                </a:moveTo>
                <a:lnTo>
                  <a:pt x="38100" y="0"/>
                </a:lnTo>
                <a:lnTo>
                  <a:pt x="38100" y="3048000"/>
                </a:lnTo>
                <a:lnTo>
                  <a:pt x="38100" y="3048000"/>
                </a:lnTo>
                <a:cubicBezTo>
                  <a:pt x="17072" y="3048000"/>
                  <a:pt x="0" y="3030928"/>
                  <a:pt x="0" y="3009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0" name="Shape 28"/>
          <p:cNvSpPr/>
          <p:nvPr/>
        </p:nvSpPr>
        <p:spPr>
          <a:xfrm>
            <a:off x="8270081" y="1333500"/>
            <a:ext cx="357188" cy="285750"/>
          </a:xfrm>
          <a:custGeom>
            <a:avLst/>
            <a:gdLst/>
            <a:ahLst/>
            <a:cxnLst/>
            <a:rect l="l" t="t" r="r" b="b"/>
            <a:pathLst>
              <a:path w="357188" h="285750">
                <a:moveTo>
                  <a:pt x="214313" y="17859"/>
                </a:moveTo>
                <a:lnTo>
                  <a:pt x="285750" y="17859"/>
                </a:lnTo>
                <a:cubicBezTo>
                  <a:pt x="295628" y="17859"/>
                  <a:pt x="303609" y="25840"/>
                  <a:pt x="303609" y="35719"/>
                </a:cubicBezTo>
                <a:cubicBezTo>
                  <a:pt x="303609" y="45597"/>
                  <a:pt x="295628" y="53578"/>
                  <a:pt x="285750" y="53578"/>
                </a:cubicBezTo>
                <a:lnTo>
                  <a:pt x="222349" y="53578"/>
                </a:lnTo>
                <a:cubicBezTo>
                  <a:pt x="219447" y="67977"/>
                  <a:pt x="209569" y="79865"/>
                  <a:pt x="196453" y="85558"/>
                </a:cubicBezTo>
                <a:lnTo>
                  <a:pt x="196453" y="250031"/>
                </a:lnTo>
                <a:lnTo>
                  <a:pt x="285750" y="250031"/>
                </a:lnTo>
                <a:cubicBezTo>
                  <a:pt x="295628" y="250031"/>
                  <a:pt x="303609" y="258012"/>
                  <a:pt x="303609" y="267891"/>
                </a:cubicBezTo>
                <a:cubicBezTo>
                  <a:pt x="303609" y="277769"/>
                  <a:pt x="295628" y="285750"/>
                  <a:pt x="285750" y="285750"/>
                </a:cubicBezTo>
                <a:lnTo>
                  <a:pt x="71438" y="285750"/>
                </a:lnTo>
                <a:cubicBezTo>
                  <a:pt x="61559" y="285750"/>
                  <a:pt x="53578" y="277769"/>
                  <a:pt x="53578" y="267891"/>
                </a:cubicBezTo>
                <a:cubicBezTo>
                  <a:pt x="53578" y="258012"/>
                  <a:pt x="61559" y="250031"/>
                  <a:pt x="71438" y="250031"/>
                </a:cubicBezTo>
                <a:lnTo>
                  <a:pt x="160734" y="250031"/>
                </a:lnTo>
                <a:lnTo>
                  <a:pt x="160734" y="85558"/>
                </a:lnTo>
                <a:cubicBezTo>
                  <a:pt x="147619" y="79809"/>
                  <a:pt x="137740" y="67921"/>
                  <a:pt x="134838" y="53578"/>
                </a:cubicBezTo>
                <a:lnTo>
                  <a:pt x="71438" y="53578"/>
                </a:lnTo>
                <a:cubicBezTo>
                  <a:pt x="61559" y="53578"/>
                  <a:pt x="53578" y="45597"/>
                  <a:pt x="53578" y="35719"/>
                </a:cubicBezTo>
                <a:cubicBezTo>
                  <a:pt x="53578" y="25840"/>
                  <a:pt x="61559" y="17859"/>
                  <a:pt x="71438" y="17859"/>
                </a:cubicBezTo>
                <a:lnTo>
                  <a:pt x="142875" y="17859"/>
                </a:lnTo>
                <a:cubicBezTo>
                  <a:pt x="151023" y="7032"/>
                  <a:pt x="163971" y="0"/>
                  <a:pt x="178594" y="0"/>
                </a:cubicBezTo>
                <a:cubicBezTo>
                  <a:pt x="193216" y="0"/>
                  <a:pt x="206164" y="7032"/>
                  <a:pt x="214313" y="17859"/>
                </a:cubicBezTo>
                <a:close/>
                <a:moveTo>
                  <a:pt x="245343" y="178594"/>
                </a:moveTo>
                <a:lnTo>
                  <a:pt x="326157" y="178594"/>
                </a:lnTo>
                <a:lnTo>
                  <a:pt x="285750" y="109277"/>
                </a:lnTo>
                <a:lnTo>
                  <a:pt x="245343" y="178594"/>
                </a:lnTo>
                <a:close/>
                <a:moveTo>
                  <a:pt x="285750" y="232172"/>
                </a:moveTo>
                <a:cubicBezTo>
                  <a:pt x="250645" y="232172"/>
                  <a:pt x="221456" y="213196"/>
                  <a:pt x="215429" y="188137"/>
                </a:cubicBezTo>
                <a:cubicBezTo>
                  <a:pt x="213978" y="181998"/>
                  <a:pt x="215987" y="175692"/>
                  <a:pt x="219168" y="170222"/>
                </a:cubicBezTo>
                <a:lnTo>
                  <a:pt x="272300" y="79139"/>
                </a:lnTo>
                <a:cubicBezTo>
                  <a:pt x="275090" y="74340"/>
                  <a:pt x="280225" y="71438"/>
                  <a:pt x="285750" y="71438"/>
                </a:cubicBezTo>
                <a:cubicBezTo>
                  <a:pt x="291275" y="71438"/>
                  <a:pt x="296410" y="74395"/>
                  <a:pt x="299200" y="79139"/>
                </a:cubicBezTo>
                <a:lnTo>
                  <a:pt x="352332" y="170222"/>
                </a:lnTo>
                <a:cubicBezTo>
                  <a:pt x="355513" y="175692"/>
                  <a:pt x="357522" y="181998"/>
                  <a:pt x="356071" y="188137"/>
                </a:cubicBezTo>
                <a:cubicBezTo>
                  <a:pt x="350044" y="213140"/>
                  <a:pt x="320855" y="232172"/>
                  <a:pt x="285750" y="232172"/>
                </a:cubicBezTo>
                <a:close/>
                <a:moveTo>
                  <a:pt x="70768" y="109277"/>
                </a:moveTo>
                <a:lnTo>
                  <a:pt x="30361" y="178594"/>
                </a:lnTo>
                <a:lnTo>
                  <a:pt x="111230" y="178594"/>
                </a:lnTo>
                <a:lnTo>
                  <a:pt x="70768" y="109277"/>
                </a:lnTo>
                <a:close/>
                <a:moveTo>
                  <a:pt x="502" y="188137"/>
                </a:moveTo>
                <a:cubicBezTo>
                  <a:pt x="-949" y="181998"/>
                  <a:pt x="1060" y="175692"/>
                  <a:pt x="4242" y="170222"/>
                </a:cubicBezTo>
                <a:lnTo>
                  <a:pt x="57373" y="79139"/>
                </a:lnTo>
                <a:cubicBezTo>
                  <a:pt x="60164" y="74340"/>
                  <a:pt x="65298" y="71438"/>
                  <a:pt x="70824" y="71438"/>
                </a:cubicBezTo>
                <a:cubicBezTo>
                  <a:pt x="76349" y="71438"/>
                  <a:pt x="81483" y="74395"/>
                  <a:pt x="84274" y="79139"/>
                </a:cubicBezTo>
                <a:lnTo>
                  <a:pt x="137406" y="170222"/>
                </a:lnTo>
                <a:cubicBezTo>
                  <a:pt x="140587" y="175692"/>
                  <a:pt x="142596" y="181998"/>
                  <a:pt x="141145" y="188137"/>
                </a:cubicBezTo>
                <a:cubicBezTo>
                  <a:pt x="135117" y="213140"/>
                  <a:pt x="105928" y="232172"/>
                  <a:pt x="70824" y="232172"/>
                </a:cubicBezTo>
                <a:cubicBezTo>
                  <a:pt x="35719" y="232172"/>
                  <a:pt x="6530" y="213196"/>
                  <a:pt x="502" y="188137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1" name="Text 29"/>
          <p:cNvSpPr/>
          <p:nvPr/>
        </p:nvSpPr>
        <p:spPr>
          <a:xfrm>
            <a:off x="8739188" y="1343025"/>
            <a:ext cx="1390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El Gran Debate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8267700" y="1733550"/>
            <a:ext cx="3467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Discusión intensa en la comunidad: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8267700" y="2095500"/>
            <a:ext cx="3390900" cy="419100"/>
          </a:xfrm>
          <a:custGeom>
            <a:avLst/>
            <a:gdLst/>
            <a:ahLst/>
            <a:cxnLst/>
            <a:rect l="l" t="t" r="r" b="b"/>
            <a:pathLst>
              <a:path w="3390900" h="419100">
                <a:moveTo>
                  <a:pt x="76201" y="0"/>
                </a:moveTo>
                <a:lnTo>
                  <a:pt x="3314699" y="0"/>
                </a:lnTo>
                <a:cubicBezTo>
                  <a:pt x="3356784" y="0"/>
                  <a:pt x="3390900" y="34116"/>
                  <a:pt x="3390900" y="76201"/>
                </a:cubicBezTo>
                <a:lnTo>
                  <a:pt x="3390900" y="342899"/>
                </a:lnTo>
                <a:cubicBezTo>
                  <a:pt x="3390900" y="384984"/>
                  <a:pt x="3356784" y="419100"/>
                  <a:pt x="331469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8382000" y="2209800"/>
            <a:ext cx="3228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¿Es programación real?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Puristas vs pragmáticos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267700" y="2590800"/>
            <a:ext cx="3390900" cy="419100"/>
          </a:xfrm>
          <a:custGeom>
            <a:avLst/>
            <a:gdLst/>
            <a:ahLst/>
            <a:cxnLst/>
            <a:rect l="l" t="t" r="r" b="b"/>
            <a:pathLst>
              <a:path w="3390900" h="419100">
                <a:moveTo>
                  <a:pt x="76201" y="0"/>
                </a:moveTo>
                <a:lnTo>
                  <a:pt x="3314699" y="0"/>
                </a:lnTo>
                <a:cubicBezTo>
                  <a:pt x="3356784" y="0"/>
                  <a:pt x="3390900" y="34116"/>
                  <a:pt x="3390900" y="76201"/>
                </a:cubicBezTo>
                <a:lnTo>
                  <a:pt x="3390900" y="342899"/>
                </a:lnTo>
                <a:cubicBezTo>
                  <a:pt x="3390900" y="384984"/>
                  <a:pt x="3356784" y="419100"/>
                  <a:pt x="331469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8382000" y="2705100"/>
            <a:ext cx="3228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¿Calidad del código?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Velocidad vs mantenibilidad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8267700" y="3086100"/>
            <a:ext cx="3390900" cy="419100"/>
          </a:xfrm>
          <a:custGeom>
            <a:avLst/>
            <a:gdLst/>
            <a:ahLst/>
            <a:cxnLst/>
            <a:rect l="l" t="t" r="r" b="b"/>
            <a:pathLst>
              <a:path w="3390900" h="419100">
                <a:moveTo>
                  <a:pt x="76201" y="0"/>
                </a:moveTo>
                <a:lnTo>
                  <a:pt x="3314699" y="0"/>
                </a:lnTo>
                <a:cubicBezTo>
                  <a:pt x="3356784" y="0"/>
                  <a:pt x="3390900" y="34116"/>
                  <a:pt x="3390900" y="76201"/>
                </a:cubicBezTo>
                <a:lnTo>
                  <a:pt x="3390900" y="342899"/>
                </a:lnTo>
                <a:cubicBezTo>
                  <a:pt x="3390900" y="384984"/>
                  <a:pt x="3356784" y="419100"/>
                  <a:pt x="3314699" y="419100"/>
                </a:cubicBezTo>
                <a:lnTo>
                  <a:pt x="76201" y="419100"/>
                </a:lnTo>
                <a:cubicBezTo>
                  <a:pt x="34116" y="419100"/>
                  <a:pt x="0" y="384984"/>
                  <a:pt x="0" y="3428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8382000" y="3200400"/>
            <a:ext cx="3228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¿Futuro del trabajo?</a:t>
            </a:r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¿Reemplazará desarrolladores?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400050" y="4343400"/>
            <a:ext cx="3714750" cy="2495550"/>
          </a:xfrm>
          <a:custGeom>
            <a:avLst/>
            <a:gdLst/>
            <a:ahLst/>
            <a:cxnLst/>
            <a:rect l="l" t="t" r="r" b="b"/>
            <a:pathLst>
              <a:path w="3714750" h="2495550">
                <a:moveTo>
                  <a:pt x="38100" y="0"/>
                </a:moveTo>
                <a:lnTo>
                  <a:pt x="3638561" y="0"/>
                </a:lnTo>
                <a:cubicBezTo>
                  <a:pt x="3680611" y="0"/>
                  <a:pt x="3714750" y="34139"/>
                  <a:pt x="3714750" y="76189"/>
                </a:cubicBezTo>
                <a:lnTo>
                  <a:pt x="3714750" y="2419361"/>
                </a:lnTo>
                <a:cubicBezTo>
                  <a:pt x="3714750" y="2461439"/>
                  <a:pt x="3680639" y="2495550"/>
                  <a:pt x="3638561" y="2495550"/>
                </a:cubicBezTo>
                <a:lnTo>
                  <a:pt x="38100" y="2495550"/>
                </a:lnTo>
                <a:cubicBezTo>
                  <a:pt x="17072" y="2495550"/>
                  <a:pt x="0" y="2478478"/>
                  <a:pt x="0" y="24574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40" name="Shape 38"/>
          <p:cNvSpPr/>
          <p:nvPr/>
        </p:nvSpPr>
        <p:spPr>
          <a:xfrm>
            <a:off x="400050" y="4343400"/>
            <a:ext cx="38100" cy="2495550"/>
          </a:xfrm>
          <a:custGeom>
            <a:avLst/>
            <a:gdLst/>
            <a:ahLst/>
            <a:cxnLst/>
            <a:rect l="l" t="t" r="r" b="b"/>
            <a:pathLst>
              <a:path w="38100" h="2495550">
                <a:moveTo>
                  <a:pt x="38100" y="0"/>
                </a:moveTo>
                <a:lnTo>
                  <a:pt x="38100" y="0"/>
                </a:lnTo>
                <a:lnTo>
                  <a:pt x="38100" y="2495550"/>
                </a:lnTo>
                <a:lnTo>
                  <a:pt x="38100" y="2495550"/>
                </a:lnTo>
                <a:cubicBezTo>
                  <a:pt x="17072" y="2495550"/>
                  <a:pt x="0" y="2478478"/>
                  <a:pt x="0" y="24574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1" name="Shape 39"/>
          <p:cNvSpPr/>
          <p:nvPr/>
        </p:nvSpPr>
        <p:spPr>
          <a:xfrm>
            <a:off x="609600" y="449580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7859" y="17859"/>
                </a:moveTo>
                <a:cubicBezTo>
                  <a:pt x="27738" y="17859"/>
                  <a:pt x="35719" y="25840"/>
                  <a:pt x="35719" y="35719"/>
                </a:cubicBezTo>
                <a:lnTo>
                  <a:pt x="35719" y="223242"/>
                </a:lnTo>
                <a:cubicBezTo>
                  <a:pt x="35719" y="228154"/>
                  <a:pt x="39737" y="232172"/>
                  <a:pt x="44648" y="232172"/>
                </a:cubicBezTo>
                <a:lnTo>
                  <a:pt x="267891" y="232172"/>
                </a:lnTo>
                <a:cubicBezTo>
                  <a:pt x="277769" y="232172"/>
                  <a:pt x="285750" y="240153"/>
                  <a:pt x="285750" y="250031"/>
                </a:cubicBezTo>
                <a:cubicBezTo>
                  <a:pt x="285750" y="259910"/>
                  <a:pt x="277769" y="267891"/>
                  <a:pt x="267891" y="267891"/>
                </a:cubicBezTo>
                <a:lnTo>
                  <a:pt x="44648" y="267891"/>
                </a:lnTo>
                <a:cubicBezTo>
                  <a:pt x="19980" y="267891"/>
                  <a:pt x="0" y="247910"/>
                  <a:pt x="0" y="223242"/>
                </a:cubicBezTo>
                <a:lnTo>
                  <a:pt x="0" y="35719"/>
                </a:lnTo>
                <a:cubicBezTo>
                  <a:pt x="0" y="25840"/>
                  <a:pt x="7981" y="17859"/>
                  <a:pt x="17859" y="17859"/>
                </a:cubicBezTo>
                <a:close/>
                <a:moveTo>
                  <a:pt x="71438" y="53578"/>
                </a:moveTo>
                <a:cubicBezTo>
                  <a:pt x="71438" y="43700"/>
                  <a:pt x="79418" y="35719"/>
                  <a:pt x="89297" y="35719"/>
                </a:cubicBezTo>
                <a:lnTo>
                  <a:pt x="196453" y="35719"/>
                </a:lnTo>
                <a:cubicBezTo>
                  <a:pt x="206332" y="35719"/>
                  <a:pt x="214313" y="43700"/>
                  <a:pt x="214313" y="53578"/>
                </a:cubicBezTo>
                <a:cubicBezTo>
                  <a:pt x="214313" y="63457"/>
                  <a:pt x="206332" y="71438"/>
                  <a:pt x="196453" y="71438"/>
                </a:cubicBezTo>
                <a:lnTo>
                  <a:pt x="89297" y="71438"/>
                </a:lnTo>
                <a:cubicBezTo>
                  <a:pt x="79418" y="71438"/>
                  <a:pt x="71438" y="63457"/>
                  <a:pt x="71438" y="53578"/>
                </a:cubicBezTo>
                <a:close/>
                <a:moveTo>
                  <a:pt x="89297" y="98227"/>
                </a:moveTo>
                <a:lnTo>
                  <a:pt x="160734" y="98227"/>
                </a:lnTo>
                <a:cubicBezTo>
                  <a:pt x="170613" y="98227"/>
                  <a:pt x="178594" y="106207"/>
                  <a:pt x="178594" y="116086"/>
                </a:cubicBezTo>
                <a:cubicBezTo>
                  <a:pt x="178594" y="125964"/>
                  <a:pt x="170613" y="133945"/>
                  <a:pt x="160734" y="133945"/>
                </a:cubicBezTo>
                <a:lnTo>
                  <a:pt x="89297" y="133945"/>
                </a:lnTo>
                <a:cubicBezTo>
                  <a:pt x="79418" y="133945"/>
                  <a:pt x="71438" y="125964"/>
                  <a:pt x="71438" y="116086"/>
                </a:cubicBezTo>
                <a:cubicBezTo>
                  <a:pt x="71438" y="106207"/>
                  <a:pt x="79418" y="98227"/>
                  <a:pt x="89297" y="98227"/>
                </a:cubicBezTo>
                <a:close/>
                <a:moveTo>
                  <a:pt x="89297" y="160734"/>
                </a:moveTo>
                <a:lnTo>
                  <a:pt x="232172" y="160734"/>
                </a:lnTo>
                <a:cubicBezTo>
                  <a:pt x="242050" y="160734"/>
                  <a:pt x="250031" y="168715"/>
                  <a:pt x="250031" y="178594"/>
                </a:cubicBezTo>
                <a:cubicBezTo>
                  <a:pt x="250031" y="188472"/>
                  <a:pt x="242050" y="196453"/>
                  <a:pt x="232172" y="196453"/>
                </a:cubicBezTo>
                <a:lnTo>
                  <a:pt x="89297" y="196453"/>
                </a:lnTo>
                <a:cubicBezTo>
                  <a:pt x="79418" y="196453"/>
                  <a:pt x="71438" y="188472"/>
                  <a:pt x="71438" y="178594"/>
                </a:cubicBezTo>
                <a:cubicBezTo>
                  <a:pt x="71438" y="168715"/>
                  <a:pt x="79418" y="160734"/>
                  <a:pt x="89297" y="160734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2" name="Text 40"/>
          <p:cNvSpPr/>
          <p:nvPr/>
        </p:nvSpPr>
        <p:spPr>
          <a:xfrm>
            <a:off x="1042988" y="4505325"/>
            <a:ext cx="1685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Primeros Estudios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571500" y="4895850"/>
            <a:ext cx="3467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Investigación académica empieza a documentar el fenómeno: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571500" y="550545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76199" y="0"/>
                </a:moveTo>
                <a:lnTo>
                  <a:pt x="3314701" y="0"/>
                </a:lnTo>
                <a:cubicBezTo>
                  <a:pt x="3356784" y="0"/>
                  <a:pt x="3390900" y="34116"/>
                  <a:pt x="3390900" y="76199"/>
                </a:cubicBezTo>
                <a:lnTo>
                  <a:pt x="3390900" y="266701"/>
                </a:lnTo>
                <a:cubicBezTo>
                  <a:pt x="3390900" y="308784"/>
                  <a:pt x="3356784" y="342900"/>
                  <a:pt x="33147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647700" y="5581650"/>
            <a:ext cx="3305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Estudios de productividad con IA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571500" y="592455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76199" y="0"/>
                </a:moveTo>
                <a:lnTo>
                  <a:pt x="3314701" y="0"/>
                </a:lnTo>
                <a:cubicBezTo>
                  <a:pt x="3356784" y="0"/>
                  <a:pt x="3390900" y="34116"/>
                  <a:pt x="3390900" y="76199"/>
                </a:cubicBezTo>
                <a:lnTo>
                  <a:pt x="3390900" y="266701"/>
                </a:lnTo>
                <a:cubicBezTo>
                  <a:pt x="3390900" y="308784"/>
                  <a:pt x="3356784" y="342900"/>
                  <a:pt x="33147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7" name="Text 45"/>
          <p:cNvSpPr/>
          <p:nvPr/>
        </p:nvSpPr>
        <p:spPr>
          <a:xfrm>
            <a:off x="647700" y="6000750"/>
            <a:ext cx="3305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Análisis de calidad de código generado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571500" y="634365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76199" y="0"/>
                </a:moveTo>
                <a:lnTo>
                  <a:pt x="3314701" y="0"/>
                </a:lnTo>
                <a:cubicBezTo>
                  <a:pt x="3356784" y="0"/>
                  <a:pt x="3390900" y="34116"/>
                  <a:pt x="3390900" y="76199"/>
                </a:cubicBezTo>
                <a:lnTo>
                  <a:pt x="3390900" y="266701"/>
                </a:lnTo>
                <a:cubicBezTo>
                  <a:pt x="3390900" y="308784"/>
                  <a:pt x="3356784" y="342900"/>
                  <a:pt x="33147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9" name="Text 47"/>
          <p:cNvSpPr/>
          <p:nvPr/>
        </p:nvSpPr>
        <p:spPr>
          <a:xfrm>
            <a:off x="647700" y="6419850"/>
            <a:ext cx="3305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Impacto en equipos de desarrollo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4248150" y="4343400"/>
            <a:ext cx="3714750" cy="2495550"/>
          </a:xfrm>
          <a:custGeom>
            <a:avLst/>
            <a:gdLst/>
            <a:ahLst/>
            <a:cxnLst/>
            <a:rect l="l" t="t" r="r" b="b"/>
            <a:pathLst>
              <a:path w="3714750" h="2495550">
                <a:moveTo>
                  <a:pt x="38100" y="0"/>
                </a:moveTo>
                <a:lnTo>
                  <a:pt x="3638561" y="0"/>
                </a:lnTo>
                <a:cubicBezTo>
                  <a:pt x="3680611" y="0"/>
                  <a:pt x="3714750" y="34139"/>
                  <a:pt x="3714750" y="76189"/>
                </a:cubicBezTo>
                <a:lnTo>
                  <a:pt x="3714750" y="2419361"/>
                </a:lnTo>
                <a:cubicBezTo>
                  <a:pt x="3714750" y="2461439"/>
                  <a:pt x="3680639" y="2495550"/>
                  <a:pt x="3638561" y="2495550"/>
                </a:cubicBezTo>
                <a:lnTo>
                  <a:pt x="38100" y="2495550"/>
                </a:lnTo>
                <a:cubicBezTo>
                  <a:pt x="17072" y="2495550"/>
                  <a:pt x="0" y="2478478"/>
                  <a:pt x="0" y="24574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51" name="Shape 49"/>
          <p:cNvSpPr/>
          <p:nvPr/>
        </p:nvSpPr>
        <p:spPr>
          <a:xfrm>
            <a:off x="4248150" y="4343400"/>
            <a:ext cx="38100" cy="2495550"/>
          </a:xfrm>
          <a:custGeom>
            <a:avLst/>
            <a:gdLst/>
            <a:ahLst/>
            <a:cxnLst/>
            <a:rect l="l" t="t" r="r" b="b"/>
            <a:pathLst>
              <a:path w="38100" h="2495550">
                <a:moveTo>
                  <a:pt x="38100" y="0"/>
                </a:moveTo>
                <a:lnTo>
                  <a:pt x="38100" y="0"/>
                </a:lnTo>
                <a:lnTo>
                  <a:pt x="38100" y="2495550"/>
                </a:lnTo>
                <a:lnTo>
                  <a:pt x="38100" y="2495550"/>
                </a:lnTo>
                <a:cubicBezTo>
                  <a:pt x="17072" y="2495550"/>
                  <a:pt x="0" y="2478478"/>
                  <a:pt x="0" y="24574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52" name="Shape 50"/>
          <p:cNvSpPr/>
          <p:nvPr/>
        </p:nvSpPr>
        <p:spPr>
          <a:xfrm>
            <a:off x="4493419" y="4495800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35719" y="0"/>
                </a:moveTo>
                <a:cubicBezTo>
                  <a:pt x="16018" y="0"/>
                  <a:pt x="0" y="16018"/>
                  <a:pt x="0" y="35719"/>
                </a:cubicBezTo>
                <a:lnTo>
                  <a:pt x="0" y="250031"/>
                </a:lnTo>
                <a:cubicBezTo>
                  <a:pt x="0" y="269732"/>
                  <a:pt x="16018" y="285750"/>
                  <a:pt x="35719" y="285750"/>
                </a:cubicBezTo>
                <a:lnTo>
                  <a:pt x="178594" y="285750"/>
                </a:lnTo>
                <a:cubicBezTo>
                  <a:pt x="198295" y="285750"/>
                  <a:pt x="214313" y="269732"/>
                  <a:pt x="214313" y="250031"/>
                </a:cubicBezTo>
                <a:lnTo>
                  <a:pt x="214313" y="35719"/>
                </a:lnTo>
                <a:cubicBezTo>
                  <a:pt x="214313" y="16018"/>
                  <a:pt x="198295" y="0"/>
                  <a:pt x="178594" y="0"/>
                </a:cubicBezTo>
                <a:lnTo>
                  <a:pt x="35719" y="0"/>
                </a:lnTo>
                <a:close/>
                <a:moveTo>
                  <a:pt x="98227" y="196453"/>
                </a:moveTo>
                <a:lnTo>
                  <a:pt x="116086" y="196453"/>
                </a:lnTo>
                <a:cubicBezTo>
                  <a:pt x="125964" y="196453"/>
                  <a:pt x="133945" y="204434"/>
                  <a:pt x="133945" y="214313"/>
                </a:cubicBezTo>
                <a:lnTo>
                  <a:pt x="133945" y="258961"/>
                </a:lnTo>
                <a:lnTo>
                  <a:pt x="80367" y="258961"/>
                </a:lnTo>
                <a:lnTo>
                  <a:pt x="80367" y="214313"/>
                </a:lnTo>
                <a:cubicBezTo>
                  <a:pt x="80367" y="204434"/>
                  <a:pt x="88348" y="196453"/>
                  <a:pt x="98227" y="196453"/>
                </a:cubicBezTo>
                <a:close/>
                <a:moveTo>
                  <a:pt x="53578" y="62508"/>
                </a:moveTo>
                <a:cubicBezTo>
                  <a:pt x="53578" y="57596"/>
                  <a:pt x="57596" y="53578"/>
                  <a:pt x="62508" y="53578"/>
                </a:cubicBezTo>
                <a:lnTo>
                  <a:pt x="80367" y="53578"/>
                </a:lnTo>
                <a:cubicBezTo>
                  <a:pt x="85279" y="53578"/>
                  <a:pt x="89297" y="57596"/>
                  <a:pt x="89297" y="62508"/>
                </a:cubicBezTo>
                <a:lnTo>
                  <a:pt x="89297" y="80367"/>
                </a:lnTo>
                <a:cubicBezTo>
                  <a:pt x="89297" y="85279"/>
                  <a:pt x="85279" y="89297"/>
                  <a:pt x="80367" y="89297"/>
                </a:cubicBezTo>
                <a:lnTo>
                  <a:pt x="62508" y="89297"/>
                </a:lnTo>
                <a:cubicBezTo>
                  <a:pt x="57596" y="89297"/>
                  <a:pt x="53578" y="85279"/>
                  <a:pt x="53578" y="80367"/>
                </a:cubicBezTo>
                <a:lnTo>
                  <a:pt x="53578" y="62508"/>
                </a:lnTo>
                <a:close/>
                <a:moveTo>
                  <a:pt x="133945" y="53578"/>
                </a:moveTo>
                <a:lnTo>
                  <a:pt x="151805" y="53578"/>
                </a:lnTo>
                <a:cubicBezTo>
                  <a:pt x="156716" y="53578"/>
                  <a:pt x="160734" y="57596"/>
                  <a:pt x="160734" y="62508"/>
                </a:cubicBezTo>
                <a:lnTo>
                  <a:pt x="160734" y="80367"/>
                </a:lnTo>
                <a:cubicBezTo>
                  <a:pt x="160734" y="85279"/>
                  <a:pt x="156716" y="89297"/>
                  <a:pt x="151805" y="89297"/>
                </a:cubicBezTo>
                <a:lnTo>
                  <a:pt x="133945" y="89297"/>
                </a:lnTo>
                <a:cubicBezTo>
                  <a:pt x="129034" y="89297"/>
                  <a:pt x="125016" y="85279"/>
                  <a:pt x="125016" y="80367"/>
                </a:cubicBezTo>
                <a:lnTo>
                  <a:pt x="125016" y="62508"/>
                </a:lnTo>
                <a:cubicBezTo>
                  <a:pt x="125016" y="57596"/>
                  <a:pt x="129034" y="53578"/>
                  <a:pt x="133945" y="53578"/>
                </a:cubicBezTo>
                <a:close/>
                <a:moveTo>
                  <a:pt x="53578" y="133945"/>
                </a:moveTo>
                <a:cubicBezTo>
                  <a:pt x="53578" y="129034"/>
                  <a:pt x="57596" y="125016"/>
                  <a:pt x="62508" y="125016"/>
                </a:cubicBezTo>
                <a:lnTo>
                  <a:pt x="80367" y="125016"/>
                </a:lnTo>
                <a:cubicBezTo>
                  <a:pt x="85279" y="125016"/>
                  <a:pt x="89297" y="129034"/>
                  <a:pt x="89297" y="133945"/>
                </a:cubicBezTo>
                <a:lnTo>
                  <a:pt x="89297" y="151805"/>
                </a:lnTo>
                <a:cubicBezTo>
                  <a:pt x="89297" y="156716"/>
                  <a:pt x="85279" y="160734"/>
                  <a:pt x="80367" y="160734"/>
                </a:cubicBezTo>
                <a:lnTo>
                  <a:pt x="62508" y="160734"/>
                </a:lnTo>
                <a:cubicBezTo>
                  <a:pt x="57596" y="160734"/>
                  <a:pt x="53578" y="156716"/>
                  <a:pt x="53578" y="151805"/>
                </a:cubicBezTo>
                <a:lnTo>
                  <a:pt x="53578" y="133945"/>
                </a:lnTo>
                <a:close/>
                <a:moveTo>
                  <a:pt x="133945" y="125016"/>
                </a:moveTo>
                <a:lnTo>
                  <a:pt x="151805" y="125016"/>
                </a:lnTo>
                <a:cubicBezTo>
                  <a:pt x="156716" y="125016"/>
                  <a:pt x="160734" y="129034"/>
                  <a:pt x="160734" y="133945"/>
                </a:cubicBezTo>
                <a:lnTo>
                  <a:pt x="160734" y="151805"/>
                </a:lnTo>
                <a:cubicBezTo>
                  <a:pt x="160734" y="156716"/>
                  <a:pt x="156716" y="160734"/>
                  <a:pt x="151805" y="160734"/>
                </a:cubicBezTo>
                <a:lnTo>
                  <a:pt x="133945" y="160734"/>
                </a:lnTo>
                <a:cubicBezTo>
                  <a:pt x="129034" y="160734"/>
                  <a:pt x="125016" y="156716"/>
                  <a:pt x="125016" y="151805"/>
                </a:cubicBezTo>
                <a:lnTo>
                  <a:pt x="125016" y="133945"/>
                </a:lnTo>
                <a:cubicBezTo>
                  <a:pt x="125016" y="129034"/>
                  <a:pt x="129034" y="125016"/>
                  <a:pt x="133945" y="125016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53" name="Text 51"/>
          <p:cNvSpPr/>
          <p:nvPr/>
        </p:nvSpPr>
        <p:spPr>
          <a:xfrm>
            <a:off x="4891088" y="4505325"/>
            <a:ext cx="2019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Adopción Empresarial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4419600" y="4895850"/>
            <a:ext cx="3467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Empresas empiezan a adoptar formalmente: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4419600" y="525780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76199" y="0"/>
                </a:moveTo>
                <a:lnTo>
                  <a:pt x="3314701" y="0"/>
                </a:lnTo>
                <a:cubicBezTo>
                  <a:pt x="3356784" y="0"/>
                  <a:pt x="3390900" y="34116"/>
                  <a:pt x="3390900" y="76199"/>
                </a:cubicBezTo>
                <a:lnTo>
                  <a:pt x="3390900" y="266701"/>
                </a:lnTo>
                <a:cubicBezTo>
                  <a:pt x="3390900" y="308784"/>
                  <a:pt x="3356784" y="342900"/>
                  <a:pt x="33147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6" name="Text 54"/>
          <p:cNvSpPr/>
          <p:nvPr/>
        </p:nvSpPr>
        <p:spPr>
          <a:xfrm>
            <a:off x="4495800" y="5334000"/>
            <a:ext cx="3305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Políticas formales sobre vibe coding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4419600" y="567690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76199" y="0"/>
                </a:moveTo>
                <a:lnTo>
                  <a:pt x="3314701" y="0"/>
                </a:lnTo>
                <a:cubicBezTo>
                  <a:pt x="3356784" y="0"/>
                  <a:pt x="3390900" y="34116"/>
                  <a:pt x="3390900" y="76199"/>
                </a:cubicBezTo>
                <a:lnTo>
                  <a:pt x="3390900" y="266701"/>
                </a:lnTo>
                <a:cubicBezTo>
                  <a:pt x="3390900" y="308784"/>
                  <a:pt x="3356784" y="342900"/>
                  <a:pt x="33147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8" name="Text 56"/>
          <p:cNvSpPr/>
          <p:nvPr/>
        </p:nvSpPr>
        <p:spPr>
          <a:xfrm>
            <a:off x="4495800" y="5753100"/>
            <a:ext cx="3305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Presupuestos para herramientas de IA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4419600" y="609600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76199" y="0"/>
                </a:moveTo>
                <a:lnTo>
                  <a:pt x="3314701" y="0"/>
                </a:lnTo>
                <a:cubicBezTo>
                  <a:pt x="3356784" y="0"/>
                  <a:pt x="3390900" y="34116"/>
                  <a:pt x="3390900" y="76199"/>
                </a:cubicBezTo>
                <a:lnTo>
                  <a:pt x="3390900" y="266701"/>
                </a:lnTo>
                <a:cubicBezTo>
                  <a:pt x="3390900" y="308784"/>
                  <a:pt x="3356784" y="342900"/>
                  <a:pt x="33147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60" name="Text 58"/>
          <p:cNvSpPr/>
          <p:nvPr/>
        </p:nvSpPr>
        <p:spPr>
          <a:xfrm>
            <a:off x="4495800" y="6172200"/>
            <a:ext cx="3305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Training para equipos de desarrollo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8096250" y="4343400"/>
            <a:ext cx="3714750" cy="2495550"/>
          </a:xfrm>
          <a:custGeom>
            <a:avLst/>
            <a:gdLst/>
            <a:ahLst/>
            <a:cxnLst/>
            <a:rect l="l" t="t" r="r" b="b"/>
            <a:pathLst>
              <a:path w="3714750" h="2495550">
                <a:moveTo>
                  <a:pt x="38100" y="0"/>
                </a:moveTo>
                <a:lnTo>
                  <a:pt x="3638561" y="0"/>
                </a:lnTo>
                <a:cubicBezTo>
                  <a:pt x="3680611" y="0"/>
                  <a:pt x="3714750" y="34139"/>
                  <a:pt x="3714750" y="76189"/>
                </a:cubicBezTo>
                <a:lnTo>
                  <a:pt x="3714750" y="2419361"/>
                </a:lnTo>
                <a:cubicBezTo>
                  <a:pt x="3714750" y="2461439"/>
                  <a:pt x="3680639" y="2495550"/>
                  <a:pt x="3638561" y="2495550"/>
                </a:cubicBezTo>
                <a:lnTo>
                  <a:pt x="38100" y="2495550"/>
                </a:lnTo>
                <a:cubicBezTo>
                  <a:pt x="17072" y="2495550"/>
                  <a:pt x="0" y="2478478"/>
                  <a:pt x="0" y="24574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62" name="Shape 60"/>
          <p:cNvSpPr/>
          <p:nvPr/>
        </p:nvSpPr>
        <p:spPr>
          <a:xfrm>
            <a:off x="8096250" y="4343400"/>
            <a:ext cx="38100" cy="2495550"/>
          </a:xfrm>
          <a:custGeom>
            <a:avLst/>
            <a:gdLst/>
            <a:ahLst/>
            <a:cxnLst/>
            <a:rect l="l" t="t" r="r" b="b"/>
            <a:pathLst>
              <a:path w="38100" h="2495550">
                <a:moveTo>
                  <a:pt x="38100" y="0"/>
                </a:moveTo>
                <a:lnTo>
                  <a:pt x="38100" y="0"/>
                </a:lnTo>
                <a:lnTo>
                  <a:pt x="38100" y="2495550"/>
                </a:lnTo>
                <a:lnTo>
                  <a:pt x="38100" y="2495550"/>
                </a:lnTo>
                <a:cubicBezTo>
                  <a:pt x="17072" y="2495550"/>
                  <a:pt x="0" y="2478478"/>
                  <a:pt x="0" y="24574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63" name="Shape 61"/>
          <p:cNvSpPr/>
          <p:nvPr/>
        </p:nvSpPr>
        <p:spPr>
          <a:xfrm>
            <a:off x="8270081" y="4495800"/>
            <a:ext cx="357188" cy="285750"/>
          </a:xfrm>
          <a:custGeom>
            <a:avLst/>
            <a:gdLst/>
            <a:ahLst/>
            <a:cxnLst/>
            <a:rect l="l" t="t" r="r" b="b"/>
            <a:pathLst>
              <a:path w="357188" h="285750">
                <a:moveTo>
                  <a:pt x="178594" y="8930"/>
                </a:moveTo>
                <a:cubicBezTo>
                  <a:pt x="210629" y="8930"/>
                  <a:pt x="236637" y="34938"/>
                  <a:pt x="236637" y="66973"/>
                </a:cubicBezTo>
                <a:cubicBezTo>
                  <a:pt x="236637" y="99007"/>
                  <a:pt x="210629" y="125016"/>
                  <a:pt x="178594" y="125016"/>
                </a:cubicBezTo>
                <a:cubicBezTo>
                  <a:pt x="146559" y="125016"/>
                  <a:pt x="120551" y="99007"/>
                  <a:pt x="120551" y="66973"/>
                </a:cubicBezTo>
                <a:cubicBezTo>
                  <a:pt x="120551" y="34938"/>
                  <a:pt x="146559" y="8930"/>
                  <a:pt x="178594" y="8930"/>
                </a:cubicBezTo>
                <a:close/>
                <a:moveTo>
                  <a:pt x="53578" y="49113"/>
                </a:moveTo>
                <a:cubicBezTo>
                  <a:pt x="75756" y="49113"/>
                  <a:pt x="93762" y="67119"/>
                  <a:pt x="93762" y="89297"/>
                </a:cubicBezTo>
                <a:cubicBezTo>
                  <a:pt x="93762" y="111475"/>
                  <a:pt x="75756" y="129480"/>
                  <a:pt x="53578" y="129480"/>
                </a:cubicBezTo>
                <a:cubicBezTo>
                  <a:pt x="31400" y="129480"/>
                  <a:pt x="13395" y="111475"/>
                  <a:pt x="13395" y="89297"/>
                </a:cubicBezTo>
                <a:cubicBezTo>
                  <a:pt x="13395" y="67119"/>
                  <a:pt x="31400" y="49113"/>
                  <a:pt x="53578" y="49113"/>
                </a:cubicBezTo>
                <a:close/>
                <a:moveTo>
                  <a:pt x="0" y="232172"/>
                </a:moveTo>
                <a:cubicBezTo>
                  <a:pt x="0" y="192714"/>
                  <a:pt x="31979" y="160734"/>
                  <a:pt x="71438" y="160734"/>
                </a:cubicBezTo>
                <a:cubicBezTo>
                  <a:pt x="78581" y="160734"/>
                  <a:pt x="85502" y="161795"/>
                  <a:pt x="92032" y="163748"/>
                </a:cubicBezTo>
                <a:cubicBezTo>
                  <a:pt x="73670" y="184286"/>
                  <a:pt x="62508" y="211410"/>
                  <a:pt x="62508" y="241102"/>
                </a:cubicBezTo>
                <a:lnTo>
                  <a:pt x="62508" y="250031"/>
                </a:lnTo>
                <a:cubicBezTo>
                  <a:pt x="62508" y="256394"/>
                  <a:pt x="63847" y="262421"/>
                  <a:pt x="66247" y="267891"/>
                </a:cubicBezTo>
                <a:lnTo>
                  <a:pt x="17859" y="267891"/>
                </a:lnTo>
                <a:cubicBezTo>
                  <a:pt x="7981" y="267891"/>
                  <a:pt x="0" y="259910"/>
                  <a:pt x="0" y="250031"/>
                </a:cubicBezTo>
                <a:lnTo>
                  <a:pt x="0" y="232172"/>
                </a:lnTo>
                <a:close/>
                <a:moveTo>
                  <a:pt x="290940" y="267891"/>
                </a:moveTo>
                <a:cubicBezTo>
                  <a:pt x="293340" y="262421"/>
                  <a:pt x="294680" y="256394"/>
                  <a:pt x="294680" y="250031"/>
                </a:cubicBezTo>
                <a:lnTo>
                  <a:pt x="294680" y="241102"/>
                </a:lnTo>
                <a:cubicBezTo>
                  <a:pt x="294680" y="211410"/>
                  <a:pt x="283518" y="184286"/>
                  <a:pt x="265156" y="163748"/>
                </a:cubicBezTo>
                <a:cubicBezTo>
                  <a:pt x="271686" y="161795"/>
                  <a:pt x="278606" y="160734"/>
                  <a:pt x="285750" y="160734"/>
                </a:cubicBezTo>
                <a:cubicBezTo>
                  <a:pt x="325208" y="160734"/>
                  <a:pt x="357188" y="192714"/>
                  <a:pt x="357188" y="232172"/>
                </a:cubicBezTo>
                <a:lnTo>
                  <a:pt x="357188" y="250031"/>
                </a:lnTo>
                <a:cubicBezTo>
                  <a:pt x="357188" y="259910"/>
                  <a:pt x="349207" y="267891"/>
                  <a:pt x="339328" y="267891"/>
                </a:cubicBezTo>
                <a:lnTo>
                  <a:pt x="290940" y="267891"/>
                </a:lnTo>
                <a:close/>
                <a:moveTo>
                  <a:pt x="263426" y="89297"/>
                </a:moveTo>
                <a:cubicBezTo>
                  <a:pt x="263426" y="67119"/>
                  <a:pt x="281431" y="49113"/>
                  <a:pt x="303609" y="49113"/>
                </a:cubicBezTo>
                <a:cubicBezTo>
                  <a:pt x="325787" y="49113"/>
                  <a:pt x="343793" y="67119"/>
                  <a:pt x="343793" y="89297"/>
                </a:cubicBezTo>
                <a:cubicBezTo>
                  <a:pt x="343793" y="111475"/>
                  <a:pt x="325787" y="129480"/>
                  <a:pt x="303609" y="129480"/>
                </a:cubicBezTo>
                <a:cubicBezTo>
                  <a:pt x="281431" y="129480"/>
                  <a:pt x="263426" y="111475"/>
                  <a:pt x="263426" y="89297"/>
                </a:cubicBezTo>
                <a:close/>
                <a:moveTo>
                  <a:pt x="89297" y="241102"/>
                </a:moveTo>
                <a:cubicBezTo>
                  <a:pt x="89297" y="191765"/>
                  <a:pt x="129257" y="151805"/>
                  <a:pt x="178594" y="151805"/>
                </a:cubicBezTo>
                <a:cubicBezTo>
                  <a:pt x="227930" y="151805"/>
                  <a:pt x="267891" y="191765"/>
                  <a:pt x="267891" y="241102"/>
                </a:cubicBezTo>
                <a:lnTo>
                  <a:pt x="267891" y="250031"/>
                </a:lnTo>
                <a:cubicBezTo>
                  <a:pt x="267891" y="259910"/>
                  <a:pt x="259910" y="267891"/>
                  <a:pt x="250031" y="267891"/>
                </a:cubicBezTo>
                <a:lnTo>
                  <a:pt x="107156" y="267891"/>
                </a:lnTo>
                <a:cubicBezTo>
                  <a:pt x="97278" y="267891"/>
                  <a:pt x="89297" y="259910"/>
                  <a:pt x="89297" y="250031"/>
                </a:cubicBezTo>
                <a:lnTo>
                  <a:pt x="89297" y="241102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64" name="Text 62"/>
          <p:cNvSpPr/>
          <p:nvPr/>
        </p:nvSpPr>
        <p:spPr>
          <a:xfrm>
            <a:off x="8739188" y="4505325"/>
            <a:ext cx="1304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Comunidades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8267700" y="4895850"/>
            <a:ext cx="34671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Ecosistema de comunidades y educación: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8267700" y="525780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76199" y="0"/>
                </a:moveTo>
                <a:lnTo>
                  <a:pt x="3314701" y="0"/>
                </a:lnTo>
                <a:cubicBezTo>
                  <a:pt x="3356784" y="0"/>
                  <a:pt x="3390900" y="34116"/>
                  <a:pt x="3390900" y="76199"/>
                </a:cubicBezTo>
                <a:lnTo>
                  <a:pt x="3390900" y="266701"/>
                </a:lnTo>
                <a:cubicBezTo>
                  <a:pt x="3390900" y="308784"/>
                  <a:pt x="3356784" y="342900"/>
                  <a:pt x="33147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67" name="Text 65"/>
          <p:cNvSpPr/>
          <p:nvPr/>
        </p:nvSpPr>
        <p:spPr>
          <a:xfrm>
            <a:off x="8343900" y="5334000"/>
            <a:ext cx="3305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Cursos y bootcamps dedicados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8267700" y="567690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76199" y="0"/>
                </a:moveTo>
                <a:lnTo>
                  <a:pt x="3314701" y="0"/>
                </a:lnTo>
                <a:cubicBezTo>
                  <a:pt x="3356784" y="0"/>
                  <a:pt x="3390900" y="34116"/>
                  <a:pt x="3390900" y="76199"/>
                </a:cubicBezTo>
                <a:lnTo>
                  <a:pt x="3390900" y="266701"/>
                </a:lnTo>
                <a:cubicBezTo>
                  <a:pt x="3390900" y="308784"/>
                  <a:pt x="3356784" y="342900"/>
                  <a:pt x="33147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69" name="Text 67"/>
          <p:cNvSpPr/>
          <p:nvPr/>
        </p:nvSpPr>
        <p:spPr>
          <a:xfrm>
            <a:off x="8343900" y="5753100"/>
            <a:ext cx="3305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Comunidades en Discord, Reddit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8267700" y="6096000"/>
            <a:ext cx="3390900" cy="342900"/>
          </a:xfrm>
          <a:custGeom>
            <a:avLst/>
            <a:gdLst/>
            <a:ahLst/>
            <a:cxnLst/>
            <a:rect l="l" t="t" r="r" b="b"/>
            <a:pathLst>
              <a:path w="3390900" h="342900">
                <a:moveTo>
                  <a:pt x="76199" y="0"/>
                </a:moveTo>
                <a:lnTo>
                  <a:pt x="3314701" y="0"/>
                </a:lnTo>
                <a:cubicBezTo>
                  <a:pt x="3356784" y="0"/>
                  <a:pt x="3390900" y="34116"/>
                  <a:pt x="3390900" y="76199"/>
                </a:cubicBezTo>
                <a:lnTo>
                  <a:pt x="3390900" y="266701"/>
                </a:lnTo>
                <a:cubicBezTo>
                  <a:pt x="3390900" y="308784"/>
                  <a:pt x="3356784" y="342900"/>
                  <a:pt x="33147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71" name="Text 69"/>
          <p:cNvSpPr/>
          <p:nvPr/>
        </p:nvSpPr>
        <p:spPr>
          <a:xfrm>
            <a:off x="8343900" y="6172200"/>
            <a:ext cx="3305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YouTubers y streamers especializados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0183" y="330183"/>
            <a:ext cx="11589416" cy="165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0" b="1" spc="45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PROFESIONALIZACIÓN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0183" y="561311"/>
            <a:ext cx="11680217" cy="3301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4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2026: Maduración y Profesionalización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38437" y="1031821"/>
            <a:ext cx="5687399" cy="1816005"/>
          </a:xfrm>
          <a:custGeom>
            <a:avLst/>
            <a:gdLst/>
            <a:ahLst/>
            <a:cxnLst/>
            <a:rect l="l" t="t" r="r" b="b"/>
            <a:pathLst>
              <a:path w="5687399" h="1816005">
                <a:moveTo>
                  <a:pt x="66030" y="0"/>
                </a:moveTo>
                <a:lnTo>
                  <a:pt x="5621369" y="0"/>
                </a:lnTo>
                <a:cubicBezTo>
                  <a:pt x="5657836" y="0"/>
                  <a:pt x="5687399" y="29563"/>
                  <a:pt x="5687399" y="66030"/>
                </a:cubicBezTo>
                <a:lnTo>
                  <a:pt x="5687399" y="1749975"/>
                </a:lnTo>
                <a:cubicBezTo>
                  <a:pt x="5687399" y="1786443"/>
                  <a:pt x="5657836" y="1816005"/>
                  <a:pt x="5621369" y="1816005"/>
                </a:cubicBezTo>
                <a:lnTo>
                  <a:pt x="66030" y="1816005"/>
                </a:lnTo>
                <a:cubicBezTo>
                  <a:pt x="29563" y="1816005"/>
                  <a:pt x="0" y="1786443"/>
                  <a:pt x="0" y="1749975"/>
                </a:cubicBezTo>
                <a:lnTo>
                  <a:pt x="0" y="66030"/>
                </a:lnTo>
                <a:cubicBezTo>
                  <a:pt x="0" y="29563"/>
                  <a:pt x="29563" y="0"/>
                  <a:pt x="6603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929" y="1205167"/>
            <a:ext cx="297165" cy="297165"/>
          </a:xfrm>
          <a:custGeom>
            <a:avLst/>
            <a:gdLst/>
            <a:ahLst/>
            <a:cxnLst/>
            <a:rect l="l" t="t" r="r" b="b"/>
            <a:pathLst>
              <a:path w="297165" h="297165">
                <a:moveTo>
                  <a:pt x="111437" y="37146"/>
                </a:moveTo>
                <a:cubicBezTo>
                  <a:pt x="111437" y="26872"/>
                  <a:pt x="119736" y="18573"/>
                  <a:pt x="130009" y="18573"/>
                </a:cubicBezTo>
                <a:lnTo>
                  <a:pt x="167155" y="18573"/>
                </a:lnTo>
                <a:cubicBezTo>
                  <a:pt x="177428" y="18573"/>
                  <a:pt x="185728" y="26872"/>
                  <a:pt x="185728" y="37146"/>
                </a:cubicBezTo>
                <a:lnTo>
                  <a:pt x="185728" y="74291"/>
                </a:lnTo>
                <a:cubicBezTo>
                  <a:pt x="185728" y="84564"/>
                  <a:pt x="177428" y="92864"/>
                  <a:pt x="167155" y="92864"/>
                </a:cubicBezTo>
                <a:lnTo>
                  <a:pt x="162512" y="92864"/>
                </a:lnTo>
                <a:lnTo>
                  <a:pt x="162512" y="130009"/>
                </a:lnTo>
                <a:lnTo>
                  <a:pt x="232160" y="130009"/>
                </a:lnTo>
                <a:cubicBezTo>
                  <a:pt x="255260" y="130009"/>
                  <a:pt x="273949" y="148698"/>
                  <a:pt x="273949" y="171798"/>
                </a:cubicBezTo>
                <a:lnTo>
                  <a:pt x="273949" y="204301"/>
                </a:lnTo>
                <a:lnTo>
                  <a:pt x="278592" y="204301"/>
                </a:lnTo>
                <a:cubicBezTo>
                  <a:pt x="288865" y="204301"/>
                  <a:pt x="297165" y="212600"/>
                  <a:pt x="297165" y="222873"/>
                </a:cubicBezTo>
                <a:lnTo>
                  <a:pt x="297165" y="260019"/>
                </a:lnTo>
                <a:cubicBezTo>
                  <a:pt x="297165" y="270292"/>
                  <a:pt x="288865" y="278592"/>
                  <a:pt x="278592" y="278592"/>
                </a:cubicBezTo>
                <a:lnTo>
                  <a:pt x="241446" y="278592"/>
                </a:lnTo>
                <a:cubicBezTo>
                  <a:pt x="231173" y="278592"/>
                  <a:pt x="222873" y="270292"/>
                  <a:pt x="222873" y="260019"/>
                </a:cubicBezTo>
                <a:lnTo>
                  <a:pt x="222873" y="222873"/>
                </a:lnTo>
                <a:cubicBezTo>
                  <a:pt x="222873" y="212600"/>
                  <a:pt x="231173" y="204301"/>
                  <a:pt x="241446" y="204301"/>
                </a:cubicBezTo>
                <a:lnTo>
                  <a:pt x="246089" y="204301"/>
                </a:lnTo>
                <a:lnTo>
                  <a:pt x="246089" y="171798"/>
                </a:lnTo>
                <a:cubicBezTo>
                  <a:pt x="246089" y="164079"/>
                  <a:pt x="239879" y="157869"/>
                  <a:pt x="232160" y="157869"/>
                </a:cubicBezTo>
                <a:lnTo>
                  <a:pt x="162512" y="157869"/>
                </a:lnTo>
                <a:lnTo>
                  <a:pt x="162512" y="204301"/>
                </a:lnTo>
                <a:lnTo>
                  <a:pt x="167155" y="204301"/>
                </a:lnTo>
                <a:cubicBezTo>
                  <a:pt x="177428" y="204301"/>
                  <a:pt x="185728" y="212600"/>
                  <a:pt x="185728" y="222873"/>
                </a:cubicBezTo>
                <a:lnTo>
                  <a:pt x="185728" y="260019"/>
                </a:lnTo>
                <a:cubicBezTo>
                  <a:pt x="185728" y="270292"/>
                  <a:pt x="177428" y="278592"/>
                  <a:pt x="167155" y="278592"/>
                </a:cubicBezTo>
                <a:lnTo>
                  <a:pt x="130009" y="278592"/>
                </a:lnTo>
                <a:cubicBezTo>
                  <a:pt x="119736" y="278592"/>
                  <a:pt x="111437" y="270292"/>
                  <a:pt x="111437" y="260019"/>
                </a:cubicBezTo>
                <a:lnTo>
                  <a:pt x="111437" y="222873"/>
                </a:lnTo>
                <a:cubicBezTo>
                  <a:pt x="111437" y="212600"/>
                  <a:pt x="119736" y="204301"/>
                  <a:pt x="130009" y="204301"/>
                </a:cubicBezTo>
                <a:lnTo>
                  <a:pt x="134653" y="204301"/>
                </a:lnTo>
                <a:lnTo>
                  <a:pt x="134653" y="157869"/>
                </a:lnTo>
                <a:lnTo>
                  <a:pt x="65005" y="157869"/>
                </a:lnTo>
                <a:cubicBezTo>
                  <a:pt x="57285" y="157869"/>
                  <a:pt x="51075" y="164079"/>
                  <a:pt x="51075" y="171798"/>
                </a:cubicBezTo>
                <a:lnTo>
                  <a:pt x="51075" y="204301"/>
                </a:lnTo>
                <a:lnTo>
                  <a:pt x="55718" y="204301"/>
                </a:lnTo>
                <a:cubicBezTo>
                  <a:pt x="65991" y="204301"/>
                  <a:pt x="74291" y="212600"/>
                  <a:pt x="74291" y="222873"/>
                </a:cubicBezTo>
                <a:lnTo>
                  <a:pt x="74291" y="260019"/>
                </a:lnTo>
                <a:cubicBezTo>
                  <a:pt x="74291" y="270292"/>
                  <a:pt x="65991" y="278592"/>
                  <a:pt x="55718" y="278592"/>
                </a:cubicBezTo>
                <a:lnTo>
                  <a:pt x="18573" y="278592"/>
                </a:lnTo>
                <a:cubicBezTo>
                  <a:pt x="8300" y="278592"/>
                  <a:pt x="0" y="270292"/>
                  <a:pt x="0" y="260019"/>
                </a:cubicBezTo>
                <a:lnTo>
                  <a:pt x="0" y="222873"/>
                </a:lnTo>
                <a:cubicBezTo>
                  <a:pt x="0" y="212600"/>
                  <a:pt x="8300" y="204301"/>
                  <a:pt x="18573" y="204301"/>
                </a:cubicBezTo>
                <a:lnTo>
                  <a:pt x="23216" y="204301"/>
                </a:lnTo>
                <a:lnTo>
                  <a:pt x="23216" y="171798"/>
                </a:lnTo>
                <a:cubicBezTo>
                  <a:pt x="23216" y="148698"/>
                  <a:pt x="41905" y="130009"/>
                  <a:pt x="65005" y="130009"/>
                </a:cubicBezTo>
                <a:lnTo>
                  <a:pt x="134653" y="130009"/>
                </a:lnTo>
                <a:lnTo>
                  <a:pt x="134653" y="92864"/>
                </a:lnTo>
                <a:lnTo>
                  <a:pt x="130009" y="92864"/>
                </a:lnTo>
                <a:cubicBezTo>
                  <a:pt x="119736" y="92864"/>
                  <a:pt x="111437" y="84564"/>
                  <a:pt x="111437" y="74291"/>
                </a:cubicBezTo>
                <a:lnTo>
                  <a:pt x="111437" y="37146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982294" y="1221676"/>
            <a:ext cx="2410334" cy="2641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Workflows Estructurados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11783" y="1634405"/>
            <a:ext cx="5406743" cy="2146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Desarrollo de metodologías formales: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28292" y="1981097"/>
            <a:ext cx="132073" cy="132073"/>
          </a:xfrm>
          <a:custGeom>
            <a:avLst/>
            <a:gdLst/>
            <a:ahLst/>
            <a:cxnLst/>
            <a:rect l="l" t="t" r="r" b="b"/>
            <a:pathLst>
              <a:path w="132073" h="132073">
                <a:moveTo>
                  <a:pt x="66037" y="132073"/>
                </a:moveTo>
                <a:cubicBezTo>
                  <a:pt x="102483" y="132073"/>
                  <a:pt x="132073" y="102483"/>
                  <a:pt x="132073" y="66037"/>
                </a:cubicBezTo>
                <a:cubicBezTo>
                  <a:pt x="132073" y="29590"/>
                  <a:pt x="102483" y="0"/>
                  <a:pt x="66037" y="0"/>
                </a:cubicBezTo>
                <a:cubicBezTo>
                  <a:pt x="29590" y="0"/>
                  <a:pt x="0" y="29590"/>
                  <a:pt x="0" y="66037"/>
                </a:cubicBezTo>
                <a:cubicBezTo>
                  <a:pt x="0" y="102483"/>
                  <a:pt x="29590" y="132073"/>
                  <a:pt x="66037" y="132073"/>
                </a:cubicBezTo>
                <a:close/>
                <a:moveTo>
                  <a:pt x="87808" y="54867"/>
                </a:moveTo>
                <a:lnTo>
                  <a:pt x="67172" y="87885"/>
                </a:lnTo>
                <a:cubicBezTo>
                  <a:pt x="66088" y="89614"/>
                  <a:pt x="64231" y="90697"/>
                  <a:pt x="62193" y="90800"/>
                </a:cubicBezTo>
                <a:cubicBezTo>
                  <a:pt x="60155" y="90903"/>
                  <a:pt x="58195" y="89975"/>
                  <a:pt x="56982" y="88324"/>
                </a:cubicBezTo>
                <a:lnTo>
                  <a:pt x="44600" y="71815"/>
                </a:lnTo>
                <a:cubicBezTo>
                  <a:pt x="42537" y="69080"/>
                  <a:pt x="43104" y="65211"/>
                  <a:pt x="45839" y="63147"/>
                </a:cubicBezTo>
                <a:cubicBezTo>
                  <a:pt x="48573" y="61084"/>
                  <a:pt x="52442" y="61651"/>
                  <a:pt x="54506" y="64386"/>
                </a:cubicBezTo>
                <a:lnTo>
                  <a:pt x="61471" y="73672"/>
                </a:lnTo>
                <a:lnTo>
                  <a:pt x="77309" y="48315"/>
                </a:lnTo>
                <a:cubicBezTo>
                  <a:pt x="79115" y="45426"/>
                  <a:pt x="82933" y="44523"/>
                  <a:pt x="85848" y="46355"/>
                </a:cubicBezTo>
                <a:cubicBezTo>
                  <a:pt x="88762" y="48186"/>
                  <a:pt x="89639" y="51978"/>
                  <a:pt x="87808" y="54893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9" name="Text 7"/>
          <p:cNvSpPr/>
          <p:nvPr/>
        </p:nvSpPr>
        <p:spPr>
          <a:xfrm>
            <a:off x="775930" y="1948079"/>
            <a:ext cx="1749969" cy="198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Ciclos de desarrollo definidos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28292" y="2245243"/>
            <a:ext cx="132073" cy="132073"/>
          </a:xfrm>
          <a:custGeom>
            <a:avLst/>
            <a:gdLst/>
            <a:ahLst/>
            <a:cxnLst/>
            <a:rect l="l" t="t" r="r" b="b"/>
            <a:pathLst>
              <a:path w="132073" h="132073">
                <a:moveTo>
                  <a:pt x="66037" y="132073"/>
                </a:moveTo>
                <a:cubicBezTo>
                  <a:pt x="102483" y="132073"/>
                  <a:pt x="132073" y="102483"/>
                  <a:pt x="132073" y="66037"/>
                </a:cubicBezTo>
                <a:cubicBezTo>
                  <a:pt x="132073" y="29590"/>
                  <a:pt x="102483" y="0"/>
                  <a:pt x="66037" y="0"/>
                </a:cubicBezTo>
                <a:cubicBezTo>
                  <a:pt x="29590" y="0"/>
                  <a:pt x="0" y="29590"/>
                  <a:pt x="0" y="66037"/>
                </a:cubicBezTo>
                <a:cubicBezTo>
                  <a:pt x="0" y="102483"/>
                  <a:pt x="29590" y="132073"/>
                  <a:pt x="66037" y="132073"/>
                </a:cubicBezTo>
                <a:close/>
                <a:moveTo>
                  <a:pt x="87808" y="54867"/>
                </a:moveTo>
                <a:lnTo>
                  <a:pt x="67172" y="87885"/>
                </a:lnTo>
                <a:cubicBezTo>
                  <a:pt x="66088" y="89614"/>
                  <a:pt x="64231" y="90697"/>
                  <a:pt x="62193" y="90800"/>
                </a:cubicBezTo>
                <a:cubicBezTo>
                  <a:pt x="60155" y="90903"/>
                  <a:pt x="58195" y="89975"/>
                  <a:pt x="56982" y="88324"/>
                </a:cubicBezTo>
                <a:lnTo>
                  <a:pt x="44600" y="71815"/>
                </a:lnTo>
                <a:cubicBezTo>
                  <a:pt x="42537" y="69080"/>
                  <a:pt x="43104" y="65211"/>
                  <a:pt x="45839" y="63147"/>
                </a:cubicBezTo>
                <a:cubicBezTo>
                  <a:pt x="48573" y="61084"/>
                  <a:pt x="52442" y="61651"/>
                  <a:pt x="54506" y="64386"/>
                </a:cubicBezTo>
                <a:lnTo>
                  <a:pt x="61471" y="73672"/>
                </a:lnTo>
                <a:lnTo>
                  <a:pt x="77309" y="48315"/>
                </a:lnTo>
                <a:cubicBezTo>
                  <a:pt x="79115" y="45426"/>
                  <a:pt x="82933" y="44523"/>
                  <a:pt x="85848" y="46355"/>
                </a:cubicBezTo>
                <a:cubicBezTo>
                  <a:pt x="88762" y="48186"/>
                  <a:pt x="89639" y="51978"/>
                  <a:pt x="87808" y="54893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1" name="Text 9"/>
          <p:cNvSpPr/>
          <p:nvPr/>
        </p:nvSpPr>
        <p:spPr>
          <a:xfrm>
            <a:off x="775930" y="2212225"/>
            <a:ext cx="1956333" cy="198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Mejores prácticas documentadas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28292" y="2509389"/>
            <a:ext cx="132073" cy="132073"/>
          </a:xfrm>
          <a:custGeom>
            <a:avLst/>
            <a:gdLst/>
            <a:ahLst/>
            <a:cxnLst/>
            <a:rect l="l" t="t" r="r" b="b"/>
            <a:pathLst>
              <a:path w="132073" h="132073">
                <a:moveTo>
                  <a:pt x="66037" y="132073"/>
                </a:moveTo>
                <a:cubicBezTo>
                  <a:pt x="102483" y="132073"/>
                  <a:pt x="132073" y="102483"/>
                  <a:pt x="132073" y="66037"/>
                </a:cubicBezTo>
                <a:cubicBezTo>
                  <a:pt x="132073" y="29590"/>
                  <a:pt x="102483" y="0"/>
                  <a:pt x="66037" y="0"/>
                </a:cubicBezTo>
                <a:cubicBezTo>
                  <a:pt x="29590" y="0"/>
                  <a:pt x="0" y="29590"/>
                  <a:pt x="0" y="66037"/>
                </a:cubicBezTo>
                <a:cubicBezTo>
                  <a:pt x="0" y="102483"/>
                  <a:pt x="29590" y="132073"/>
                  <a:pt x="66037" y="132073"/>
                </a:cubicBezTo>
                <a:close/>
                <a:moveTo>
                  <a:pt x="87808" y="54867"/>
                </a:moveTo>
                <a:lnTo>
                  <a:pt x="67172" y="87885"/>
                </a:lnTo>
                <a:cubicBezTo>
                  <a:pt x="66088" y="89614"/>
                  <a:pt x="64231" y="90697"/>
                  <a:pt x="62193" y="90800"/>
                </a:cubicBezTo>
                <a:cubicBezTo>
                  <a:pt x="60155" y="90903"/>
                  <a:pt x="58195" y="89975"/>
                  <a:pt x="56982" y="88324"/>
                </a:cubicBezTo>
                <a:lnTo>
                  <a:pt x="44600" y="71815"/>
                </a:lnTo>
                <a:cubicBezTo>
                  <a:pt x="42537" y="69080"/>
                  <a:pt x="43104" y="65211"/>
                  <a:pt x="45839" y="63147"/>
                </a:cubicBezTo>
                <a:cubicBezTo>
                  <a:pt x="48573" y="61084"/>
                  <a:pt x="52442" y="61651"/>
                  <a:pt x="54506" y="64386"/>
                </a:cubicBezTo>
                <a:lnTo>
                  <a:pt x="61471" y="73672"/>
                </a:lnTo>
                <a:lnTo>
                  <a:pt x="77309" y="48315"/>
                </a:lnTo>
                <a:cubicBezTo>
                  <a:pt x="79115" y="45426"/>
                  <a:pt x="82933" y="44523"/>
                  <a:pt x="85848" y="46355"/>
                </a:cubicBezTo>
                <a:cubicBezTo>
                  <a:pt x="88762" y="48186"/>
                  <a:pt x="89639" y="51978"/>
                  <a:pt x="87808" y="54893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3" name="Text 11"/>
          <p:cNvSpPr/>
          <p:nvPr/>
        </p:nvSpPr>
        <p:spPr>
          <a:xfrm>
            <a:off x="775930" y="2476371"/>
            <a:ext cx="1246440" cy="198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Plantillas y checklists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38437" y="2963391"/>
            <a:ext cx="5687399" cy="1882042"/>
          </a:xfrm>
          <a:custGeom>
            <a:avLst/>
            <a:gdLst/>
            <a:ahLst/>
            <a:cxnLst/>
            <a:rect l="l" t="t" r="r" b="b"/>
            <a:pathLst>
              <a:path w="5687399" h="1882042">
                <a:moveTo>
                  <a:pt x="66041" y="0"/>
                </a:moveTo>
                <a:lnTo>
                  <a:pt x="5621358" y="0"/>
                </a:lnTo>
                <a:cubicBezTo>
                  <a:pt x="5657831" y="0"/>
                  <a:pt x="5687399" y="29567"/>
                  <a:pt x="5687399" y="66041"/>
                </a:cubicBezTo>
                <a:lnTo>
                  <a:pt x="5687399" y="1816001"/>
                </a:lnTo>
                <a:cubicBezTo>
                  <a:pt x="5687399" y="1852474"/>
                  <a:pt x="5657831" y="1882042"/>
                  <a:pt x="5621358" y="1882042"/>
                </a:cubicBezTo>
                <a:lnTo>
                  <a:pt x="66041" y="1882042"/>
                </a:lnTo>
                <a:cubicBezTo>
                  <a:pt x="29567" y="1882042"/>
                  <a:pt x="0" y="1852474"/>
                  <a:pt x="0" y="1816001"/>
                </a:cubicBezTo>
                <a:lnTo>
                  <a:pt x="0" y="66041"/>
                </a:lnTo>
                <a:cubicBezTo>
                  <a:pt x="0" y="29592"/>
                  <a:pt x="29592" y="0"/>
                  <a:pt x="66041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48929" y="3136737"/>
            <a:ext cx="297165" cy="297165"/>
          </a:xfrm>
          <a:custGeom>
            <a:avLst/>
            <a:gdLst/>
            <a:ahLst/>
            <a:cxnLst/>
            <a:rect l="l" t="t" r="r" b="b"/>
            <a:pathLst>
              <a:path w="297165" h="297165">
                <a:moveTo>
                  <a:pt x="134943" y="3018"/>
                </a:moveTo>
                <a:cubicBezTo>
                  <a:pt x="143591" y="-987"/>
                  <a:pt x="153574" y="-987"/>
                  <a:pt x="162222" y="3018"/>
                </a:cubicBezTo>
                <a:lnTo>
                  <a:pt x="289097" y="61638"/>
                </a:lnTo>
                <a:cubicBezTo>
                  <a:pt x="294030" y="63902"/>
                  <a:pt x="297165" y="68835"/>
                  <a:pt x="297165" y="74291"/>
                </a:cubicBezTo>
                <a:cubicBezTo>
                  <a:pt x="297165" y="79747"/>
                  <a:pt x="294030" y="84680"/>
                  <a:pt x="289097" y="86944"/>
                </a:cubicBezTo>
                <a:lnTo>
                  <a:pt x="162222" y="145564"/>
                </a:lnTo>
                <a:cubicBezTo>
                  <a:pt x="153574" y="149569"/>
                  <a:pt x="143591" y="149569"/>
                  <a:pt x="134943" y="145564"/>
                </a:cubicBezTo>
                <a:lnTo>
                  <a:pt x="8068" y="86944"/>
                </a:lnTo>
                <a:cubicBezTo>
                  <a:pt x="3134" y="84622"/>
                  <a:pt x="0" y="79689"/>
                  <a:pt x="0" y="74291"/>
                </a:cubicBezTo>
                <a:cubicBezTo>
                  <a:pt x="0" y="68893"/>
                  <a:pt x="3134" y="63902"/>
                  <a:pt x="8068" y="61638"/>
                </a:cubicBezTo>
                <a:lnTo>
                  <a:pt x="134943" y="3018"/>
                </a:lnTo>
                <a:close/>
                <a:moveTo>
                  <a:pt x="27917" y="126759"/>
                </a:moveTo>
                <a:lnTo>
                  <a:pt x="123277" y="170812"/>
                </a:lnTo>
                <a:cubicBezTo>
                  <a:pt x="139354" y="178241"/>
                  <a:pt x="157869" y="178241"/>
                  <a:pt x="173946" y="170812"/>
                </a:cubicBezTo>
                <a:lnTo>
                  <a:pt x="269305" y="126759"/>
                </a:lnTo>
                <a:lnTo>
                  <a:pt x="289097" y="135930"/>
                </a:lnTo>
                <a:cubicBezTo>
                  <a:pt x="294030" y="138193"/>
                  <a:pt x="297165" y="143127"/>
                  <a:pt x="297165" y="148582"/>
                </a:cubicBezTo>
                <a:cubicBezTo>
                  <a:pt x="297165" y="154038"/>
                  <a:pt x="294030" y="158971"/>
                  <a:pt x="289097" y="161235"/>
                </a:cubicBezTo>
                <a:lnTo>
                  <a:pt x="162222" y="219855"/>
                </a:lnTo>
                <a:cubicBezTo>
                  <a:pt x="153574" y="223860"/>
                  <a:pt x="143591" y="223860"/>
                  <a:pt x="134943" y="219855"/>
                </a:cubicBezTo>
                <a:lnTo>
                  <a:pt x="8068" y="161235"/>
                </a:lnTo>
                <a:cubicBezTo>
                  <a:pt x="3134" y="158913"/>
                  <a:pt x="0" y="153980"/>
                  <a:pt x="0" y="148582"/>
                </a:cubicBezTo>
                <a:cubicBezTo>
                  <a:pt x="0" y="143185"/>
                  <a:pt x="3134" y="138193"/>
                  <a:pt x="8068" y="135930"/>
                </a:cubicBezTo>
                <a:lnTo>
                  <a:pt x="27859" y="126759"/>
                </a:lnTo>
                <a:close/>
                <a:moveTo>
                  <a:pt x="8068" y="210221"/>
                </a:moveTo>
                <a:lnTo>
                  <a:pt x="27859" y="201050"/>
                </a:lnTo>
                <a:lnTo>
                  <a:pt x="123219" y="245103"/>
                </a:lnTo>
                <a:cubicBezTo>
                  <a:pt x="139296" y="252532"/>
                  <a:pt x="157811" y="252532"/>
                  <a:pt x="173888" y="245103"/>
                </a:cubicBezTo>
                <a:lnTo>
                  <a:pt x="269247" y="201050"/>
                </a:lnTo>
                <a:lnTo>
                  <a:pt x="289039" y="210221"/>
                </a:lnTo>
                <a:cubicBezTo>
                  <a:pt x="293972" y="212484"/>
                  <a:pt x="297106" y="217418"/>
                  <a:pt x="297106" y="222873"/>
                </a:cubicBezTo>
                <a:cubicBezTo>
                  <a:pt x="297106" y="228329"/>
                  <a:pt x="293972" y="233263"/>
                  <a:pt x="289039" y="235526"/>
                </a:cubicBezTo>
                <a:lnTo>
                  <a:pt x="162164" y="294146"/>
                </a:lnTo>
                <a:cubicBezTo>
                  <a:pt x="153516" y="298151"/>
                  <a:pt x="143533" y="298151"/>
                  <a:pt x="134885" y="294146"/>
                </a:cubicBezTo>
                <a:lnTo>
                  <a:pt x="8068" y="235526"/>
                </a:lnTo>
                <a:cubicBezTo>
                  <a:pt x="3134" y="233205"/>
                  <a:pt x="0" y="228271"/>
                  <a:pt x="0" y="222873"/>
                </a:cubicBezTo>
                <a:cubicBezTo>
                  <a:pt x="0" y="217476"/>
                  <a:pt x="3134" y="212484"/>
                  <a:pt x="8068" y="21022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6" name="Text 14"/>
          <p:cNvSpPr/>
          <p:nvPr/>
        </p:nvSpPr>
        <p:spPr>
          <a:xfrm>
            <a:off x="982294" y="3153246"/>
            <a:ext cx="1428041" cy="2641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Diferenciación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11783" y="3565974"/>
            <a:ext cx="5406743" cy="2146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Dos enfoques claros: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11783" y="3879648"/>
            <a:ext cx="5340707" cy="363201"/>
          </a:xfrm>
          <a:custGeom>
            <a:avLst/>
            <a:gdLst/>
            <a:ahLst/>
            <a:cxnLst/>
            <a:rect l="l" t="t" r="r" b="b"/>
            <a:pathLst>
              <a:path w="5340707" h="363201">
                <a:moveTo>
                  <a:pt x="66037" y="0"/>
                </a:moveTo>
                <a:lnTo>
                  <a:pt x="5274670" y="0"/>
                </a:lnTo>
                <a:cubicBezTo>
                  <a:pt x="5311141" y="0"/>
                  <a:pt x="5340707" y="29566"/>
                  <a:pt x="5340707" y="66037"/>
                </a:cubicBezTo>
                <a:lnTo>
                  <a:pt x="5340707" y="297164"/>
                </a:lnTo>
                <a:cubicBezTo>
                  <a:pt x="5340707" y="333635"/>
                  <a:pt x="5311141" y="363201"/>
                  <a:pt x="5274670" y="363201"/>
                </a:cubicBezTo>
                <a:lnTo>
                  <a:pt x="66037" y="363201"/>
                </a:lnTo>
                <a:cubicBezTo>
                  <a:pt x="29590" y="363201"/>
                  <a:pt x="0" y="333611"/>
                  <a:pt x="0" y="297164"/>
                </a:cubicBezTo>
                <a:lnTo>
                  <a:pt x="0" y="66037"/>
                </a:lnTo>
                <a:cubicBezTo>
                  <a:pt x="0" y="29590"/>
                  <a:pt x="29590" y="0"/>
                  <a:pt x="66037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610838" y="3978703"/>
            <a:ext cx="5200379" cy="165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Casual:</a:t>
            </a:r>
            <a:pPr>
              <a:lnSpc>
                <a:spcPct val="120000"/>
              </a:lnSpc>
            </a:pPr>
            <a:r>
              <a:rPr lang="en-US" sz="91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Prototipos rápidos, experimentación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11783" y="4308886"/>
            <a:ext cx="5340707" cy="363201"/>
          </a:xfrm>
          <a:custGeom>
            <a:avLst/>
            <a:gdLst/>
            <a:ahLst/>
            <a:cxnLst/>
            <a:rect l="l" t="t" r="r" b="b"/>
            <a:pathLst>
              <a:path w="5340707" h="363201">
                <a:moveTo>
                  <a:pt x="66037" y="0"/>
                </a:moveTo>
                <a:lnTo>
                  <a:pt x="5274670" y="0"/>
                </a:lnTo>
                <a:cubicBezTo>
                  <a:pt x="5311141" y="0"/>
                  <a:pt x="5340707" y="29566"/>
                  <a:pt x="5340707" y="66037"/>
                </a:cubicBezTo>
                <a:lnTo>
                  <a:pt x="5340707" y="297164"/>
                </a:lnTo>
                <a:cubicBezTo>
                  <a:pt x="5340707" y="333635"/>
                  <a:pt x="5311141" y="363201"/>
                  <a:pt x="5274670" y="363201"/>
                </a:cubicBezTo>
                <a:lnTo>
                  <a:pt x="66037" y="363201"/>
                </a:lnTo>
                <a:cubicBezTo>
                  <a:pt x="29590" y="363201"/>
                  <a:pt x="0" y="333611"/>
                  <a:pt x="0" y="297164"/>
                </a:cubicBezTo>
                <a:lnTo>
                  <a:pt x="0" y="66037"/>
                </a:lnTo>
                <a:cubicBezTo>
                  <a:pt x="0" y="29590"/>
                  <a:pt x="29590" y="0"/>
                  <a:pt x="66037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610838" y="4407940"/>
            <a:ext cx="5200379" cy="165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Profesional:</a:t>
            </a:r>
            <a:pPr>
              <a:lnSpc>
                <a:spcPct val="120000"/>
              </a:lnSpc>
            </a:pPr>
            <a:r>
              <a:rPr lang="en-US" sz="91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Producción, testing, seguridad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38437" y="4960997"/>
            <a:ext cx="5687399" cy="1816005"/>
          </a:xfrm>
          <a:custGeom>
            <a:avLst/>
            <a:gdLst/>
            <a:ahLst/>
            <a:cxnLst/>
            <a:rect l="l" t="t" r="r" b="b"/>
            <a:pathLst>
              <a:path w="5687399" h="1816005">
                <a:moveTo>
                  <a:pt x="66030" y="0"/>
                </a:moveTo>
                <a:lnTo>
                  <a:pt x="5621369" y="0"/>
                </a:lnTo>
                <a:cubicBezTo>
                  <a:pt x="5657836" y="0"/>
                  <a:pt x="5687399" y="29563"/>
                  <a:pt x="5687399" y="66030"/>
                </a:cubicBezTo>
                <a:lnTo>
                  <a:pt x="5687399" y="1749975"/>
                </a:lnTo>
                <a:cubicBezTo>
                  <a:pt x="5687399" y="1786443"/>
                  <a:pt x="5657836" y="1816005"/>
                  <a:pt x="5621369" y="1816005"/>
                </a:cubicBezTo>
                <a:lnTo>
                  <a:pt x="66030" y="1816005"/>
                </a:lnTo>
                <a:cubicBezTo>
                  <a:pt x="29563" y="1816005"/>
                  <a:pt x="0" y="1786443"/>
                  <a:pt x="0" y="1749975"/>
                </a:cubicBezTo>
                <a:lnTo>
                  <a:pt x="0" y="66030"/>
                </a:lnTo>
                <a:cubicBezTo>
                  <a:pt x="0" y="29563"/>
                  <a:pt x="29563" y="0"/>
                  <a:pt x="6603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548929" y="5134343"/>
            <a:ext cx="297165" cy="297165"/>
          </a:xfrm>
          <a:custGeom>
            <a:avLst/>
            <a:gdLst/>
            <a:ahLst/>
            <a:cxnLst/>
            <a:rect l="l" t="t" r="r" b="b"/>
            <a:pathLst>
              <a:path w="297165" h="297165">
                <a:moveTo>
                  <a:pt x="148582" y="0"/>
                </a:moveTo>
                <a:cubicBezTo>
                  <a:pt x="151252" y="0"/>
                  <a:pt x="153922" y="580"/>
                  <a:pt x="156360" y="1683"/>
                </a:cubicBezTo>
                <a:lnTo>
                  <a:pt x="265707" y="48057"/>
                </a:lnTo>
                <a:cubicBezTo>
                  <a:pt x="278476" y="53455"/>
                  <a:pt x="287994" y="66049"/>
                  <a:pt x="287936" y="81256"/>
                </a:cubicBezTo>
                <a:cubicBezTo>
                  <a:pt x="287646" y="138832"/>
                  <a:pt x="263966" y="244174"/>
                  <a:pt x="163963" y="292057"/>
                </a:cubicBezTo>
                <a:cubicBezTo>
                  <a:pt x="154270" y="296700"/>
                  <a:pt x="143010" y="296700"/>
                  <a:pt x="133318" y="292057"/>
                </a:cubicBezTo>
                <a:cubicBezTo>
                  <a:pt x="33257" y="244174"/>
                  <a:pt x="9635" y="138832"/>
                  <a:pt x="9344" y="81256"/>
                </a:cubicBezTo>
                <a:cubicBezTo>
                  <a:pt x="9286" y="66049"/>
                  <a:pt x="18805" y="53455"/>
                  <a:pt x="31574" y="48057"/>
                </a:cubicBezTo>
                <a:lnTo>
                  <a:pt x="140863" y="1683"/>
                </a:lnTo>
                <a:cubicBezTo>
                  <a:pt x="143301" y="580"/>
                  <a:pt x="145912" y="0"/>
                  <a:pt x="148582" y="0"/>
                </a:cubicBezTo>
                <a:close/>
                <a:moveTo>
                  <a:pt x="148582" y="38771"/>
                </a:moveTo>
                <a:lnTo>
                  <a:pt x="148582" y="258220"/>
                </a:lnTo>
                <a:cubicBezTo>
                  <a:pt x="228677" y="219449"/>
                  <a:pt x="250210" y="133550"/>
                  <a:pt x="250733" y="82127"/>
                </a:cubicBezTo>
                <a:lnTo>
                  <a:pt x="148582" y="38829"/>
                </a:lnTo>
                <a:lnTo>
                  <a:pt x="148582" y="38829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4" name="Text 22"/>
          <p:cNvSpPr/>
          <p:nvPr/>
        </p:nvSpPr>
        <p:spPr>
          <a:xfrm>
            <a:off x="982294" y="5150852"/>
            <a:ext cx="1997606" cy="2641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Seguridad y Revisión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11783" y="5563580"/>
            <a:ext cx="5406743" cy="2146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Herramientas especializadas: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28292" y="5910272"/>
            <a:ext cx="132073" cy="132073"/>
          </a:xfrm>
          <a:custGeom>
            <a:avLst/>
            <a:gdLst/>
            <a:ahLst/>
            <a:cxnLst/>
            <a:rect l="l" t="t" r="r" b="b"/>
            <a:pathLst>
              <a:path w="132073" h="132073">
                <a:moveTo>
                  <a:pt x="66037" y="132073"/>
                </a:moveTo>
                <a:cubicBezTo>
                  <a:pt x="102483" y="132073"/>
                  <a:pt x="132073" y="102483"/>
                  <a:pt x="132073" y="66037"/>
                </a:cubicBezTo>
                <a:cubicBezTo>
                  <a:pt x="132073" y="29590"/>
                  <a:pt x="102483" y="0"/>
                  <a:pt x="66037" y="0"/>
                </a:cubicBezTo>
                <a:cubicBezTo>
                  <a:pt x="29590" y="0"/>
                  <a:pt x="0" y="29590"/>
                  <a:pt x="0" y="66037"/>
                </a:cubicBezTo>
                <a:cubicBezTo>
                  <a:pt x="0" y="102483"/>
                  <a:pt x="29590" y="132073"/>
                  <a:pt x="66037" y="132073"/>
                </a:cubicBezTo>
                <a:close/>
                <a:moveTo>
                  <a:pt x="87808" y="54867"/>
                </a:moveTo>
                <a:lnTo>
                  <a:pt x="67172" y="87885"/>
                </a:lnTo>
                <a:cubicBezTo>
                  <a:pt x="66088" y="89614"/>
                  <a:pt x="64231" y="90697"/>
                  <a:pt x="62193" y="90800"/>
                </a:cubicBezTo>
                <a:cubicBezTo>
                  <a:pt x="60155" y="90903"/>
                  <a:pt x="58195" y="89975"/>
                  <a:pt x="56982" y="88324"/>
                </a:cubicBezTo>
                <a:lnTo>
                  <a:pt x="44600" y="71815"/>
                </a:lnTo>
                <a:cubicBezTo>
                  <a:pt x="42537" y="69080"/>
                  <a:pt x="43104" y="65211"/>
                  <a:pt x="45839" y="63147"/>
                </a:cubicBezTo>
                <a:cubicBezTo>
                  <a:pt x="48573" y="61084"/>
                  <a:pt x="52442" y="61651"/>
                  <a:pt x="54506" y="64386"/>
                </a:cubicBezTo>
                <a:lnTo>
                  <a:pt x="61471" y="73672"/>
                </a:lnTo>
                <a:lnTo>
                  <a:pt x="77309" y="48315"/>
                </a:lnTo>
                <a:cubicBezTo>
                  <a:pt x="79115" y="45426"/>
                  <a:pt x="82933" y="44523"/>
                  <a:pt x="85848" y="46355"/>
                </a:cubicBezTo>
                <a:cubicBezTo>
                  <a:pt x="88762" y="48186"/>
                  <a:pt x="89639" y="51978"/>
                  <a:pt x="87808" y="54893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7" name="Text 25"/>
          <p:cNvSpPr/>
          <p:nvPr/>
        </p:nvSpPr>
        <p:spPr>
          <a:xfrm>
            <a:off x="775930" y="5877254"/>
            <a:ext cx="1725205" cy="198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Scanning de vulnerabilidades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28292" y="6174418"/>
            <a:ext cx="132073" cy="132073"/>
          </a:xfrm>
          <a:custGeom>
            <a:avLst/>
            <a:gdLst/>
            <a:ahLst/>
            <a:cxnLst/>
            <a:rect l="l" t="t" r="r" b="b"/>
            <a:pathLst>
              <a:path w="132073" h="132073">
                <a:moveTo>
                  <a:pt x="66037" y="132073"/>
                </a:moveTo>
                <a:cubicBezTo>
                  <a:pt x="102483" y="132073"/>
                  <a:pt x="132073" y="102483"/>
                  <a:pt x="132073" y="66037"/>
                </a:cubicBezTo>
                <a:cubicBezTo>
                  <a:pt x="132073" y="29590"/>
                  <a:pt x="102483" y="0"/>
                  <a:pt x="66037" y="0"/>
                </a:cubicBezTo>
                <a:cubicBezTo>
                  <a:pt x="29590" y="0"/>
                  <a:pt x="0" y="29590"/>
                  <a:pt x="0" y="66037"/>
                </a:cubicBezTo>
                <a:cubicBezTo>
                  <a:pt x="0" y="102483"/>
                  <a:pt x="29590" y="132073"/>
                  <a:pt x="66037" y="132073"/>
                </a:cubicBezTo>
                <a:close/>
                <a:moveTo>
                  <a:pt x="87808" y="54867"/>
                </a:moveTo>
                <a:lnTo>
                  <a:pt x="67172" y="87885"/>
                </a:lnTo>
                <a:cubicBezTo>
                  <a:pt x="66088" y="89614"/>
                  <a:pt x="64231" y="90697"/>
                  <a:pt x="62193" y="90800"/>
                </a:cubicBezTo>
                <a:cubicBezTo>
                  <a:pt x="60155" y="90903"/>
                  <a:pt x="58195" y="89975"/>
                  <a:pt x="56982" y="88324"/>
                </a:cubicBezTo>
                <a:lnTo>
                  <a:pt x="44600" y="71815"/>
                </a:lnTo>
                <a:cubicBezTo>
                  <a:pt x="42537" y="69080"/>
                  <a:pt x="43104" y="65211"/>
                  <a:pt x="45839" y="63147"/>
                </a:cubicBezTo>
                <a:cubicBezTo>
                  <a:pt x="48573" y="61084"/>
                  <a:pt x="52442" y="61651"/>
                  <a:pt x="54506" y="64386"/>
                </a:cubicBezTo>
                <a:lnTo>
                  <a:pt x="61471" y="73672"/>
                </a:lnTo>
                <a:lnTo>
                  <a:pt x="77309" y="48315"/>
                </a:lnTo>
                <a:cubicBezTo>
                  <a:pt x="79115" y="45426"/>
                  <a:pt x="82933" y="44523"/>
                  <a:pt x="85848" y="46355"/>
                </a:cubicBezTo>
                <a:cubicBezTo>
                  <a:pt x="88762" y="48186"/>
                  <a:pt x="89639" y="51978"/>
                  <a:pt x="87808" y="54893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9" name="Text 27"/>
          <p:cNvSpPr/>
          <p:nvPr/>
        </p:nvSpPr>
        <p:spPr>
          <a:xfrm>
            <a:off x="775930" y="6141400"/>
            <a:ext cx="1642659" cy="198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Code review asistido por IA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28292" y="6438565"/>
            <a:ext cx="132073" cy="132073"/>
          </a:xfrm>
          <a:custGeom>
            <a:avLst/>
            <a:gdLst/>
            <a:ahLst/>
            <a:cxnLst/>
            <a:rect l="l" t="t" r="r" b="b"/>
            <a:pathLst>
              <a:path w="132073" h="132073">
                <a:moveTo>
                  <a:pt x="66037" y="132073"/>
                </a:moveTo>
                <a:cubicBezTo>
                  <a:pt x="102483" y="132073"/>
                  <a:pt x="132073" y="102483"/>
                  <a:pt x="132073" y="66037"/>
                </a:cubicBezTo>
                <a:cubicBezTo>
                  <a:pt x="132073" y="29590"/>
                  <a:pt x="102483" y="0"/>
                  <a:pt x="66037" y="0"/>
                </a:cubicBezTo>
                <a:cubicBezTo>
                  <a:pt x="29590" y="0"/>
                  <a:pt x="0" y="29590"/>
                  <a:pt x="0" y="66037"/>
                </a:cubicBezTo>
                <a:cubicBezTo>
                  <a:pt x="0" y="102483"/>
                  <a:pt x="29590" y="132073"/>
                  <a:pt x="66037" y="132073"/>
                </a:cubicBezTo>
                <a:close/>
                <a:moveTo>
                  <a:pt x="87808" y="54867"/>
                </a:moveTo>
                <a:lnTo>
                  <a:pt x="67172" y="87885"/>
                </a:lnTo>
                <a:cubicBezTo>
                  <a:pt x="66088" y="89614"/>
                  <a:pt x="64231" y="90697"/>
                  <a:pt x="62193" y="90800"/>
                </a:cubicBezTo>
                <a:cubicBezTo>
                  <a:pt x="60155" y="90903"/>
                  <a:pt x="58195" y="89975"/>
                  <a:pt x="56982" y="88324"/>
                </a:cubicBezTo>
                <a:lnTo>
                  <a:pt x="44600" y="71815"/>
                </a:lnTo>
                <a:cubicBezTo>
                  <a:pt x="42537" y="69080"/>
                  <a:pt x="43104" y="65211"/>
                  <a:pt x="45839" y="63147"/>
                </a:cubicBezTo>
                <a:cubicBezTo>
                  <a:pt x="48573" y="61084"/>
                  <a:pt x="52442" y="61651"/>
                  <a:pt x="54506" y="64386"/>
                </a:cubicBezTo>
                <a:lnTo>
                  <a:pt x="61471" y="73672"/>
                </a:lnTo>
                <a:lnTo>
                  <a:pt x="77309" y="48315"/>
                </a:lnTo>
                <a:cubicBezTo>
                  <a:pt x="79115" y="45426"/>
                  <a:pt x="82933" y="44523"/>
                  <a:pt x="85848" y="46355"/>
                </a:cubicBezTo>
                <a:cubicBezTo>
                  <a:pt x="88762" y="48186"/>
                  <a:pt x="89639" y="51978"/>
                  <a:pt x="87808" y="54893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1" name="Text 29"/>
          <p:cNvSpPr/>
          <p:nvPr/>
        </p:nvSpPr>
        <p:spPr>
          <a:xfrm>
            <a:off x="775930" y="6405546"/>
            <a:ext cx="1254695" cy="198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Auditoría automática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171667" y="1031821"/>
            <a:ext cx="5687399" cy="1749969"/>
          </a:xfrm>
          <a:custGeom>
            <a:avLst/>
            <a:gdLst/>
            <a:ahLst/>
            <a:cxnLst/>
            <a:rect l="l" t="t" r="r" b="b"/>
            <a:pathLst>
              <a:path w="5687399" h="1749969">
                <a:moveTo>
                  <a:pt x="66044" y="0"/>
                </a:moveTo>
                <a:lnTo>
                  <a:pt x="5621355" y="0"/>
                </a:lnTo>
                <a:cubicBezTo>
                  <a:pt x="5657830" y="0"/>
                  <a:pt x="5687399" y="29569"/>
                  <a:pt x="5687399" y="66044"/>
                </a:cubicBezTo>
                <a:lnTo>
                  <a:pt x="5687399" y="1683925"/>
                </a:lnTo>
                <a:cubicBezTo>
                  <a:pt x="5687399" y="1720400"/>
                  <a:pt x="5657830" y="1749969"/>
                  <a:pt x="5621355" y="1749969"/>
                </a:cubicBezTo>
                <a:lnTo>
                  <a:pt x="66044" y="1749969"/>
                </a:lnTo>
                <a:cubicBezTo>
                  <a:pt x="29569" y="1749969"/>
                  <a:pt x="0" y="1720400"/>
                  <a:pt x="0" y="1683925"/>
                </a:cubicBezTo>
                <a:lnTo>
                  <a:pt x="0" y="66044"/>
                </a:lnTo>
                <a:cubicBezTo>
                  <a:pt x="0" y="29593"/>
                  <a:pt x="29593" y="0"/>
                  <a:pt x="66044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6345013" y="1205167"/>
            <a:ext cx="371456" cy="297165"/>
          </a:xfrm>
          <a:custGeom>
            <a:avLst/>
            <a:gdLst/>
            <a:ahLst/>
            <a:cxnLst/>
            <a:rect l="l" t="t" r="r" b="b"/>
            <a:pathLst>
              <a:path w="371456" h="297165">
                <a:moveTo>
                  <a:pt x="241388" y="122174"/>
                </a:moveTo>
                <a:cubicBezTo>
                  <a:pt x="248469" y="120259"/>
                  <a:pt x="255898" y="123625"/>
                  <a:pt x="259090" y="130184"/>
                </a:cubicBezTo>
                <a:lnTo>
                  <a:pt x="269886" y="152007"/>
                </a:lnTo>
                <a:cubicBezTo>
                  <a:pt x="275864" y="152819"/>
                  <a:pt x="281726" y="154444"/>
                  <a:pt x="287240" y="156708"/>
                </a:cubicBezTo>
                <a:lnTo>
                  <a:pt x="307554" y="143185"/>
                </a:lnTo>
                <a:cubicBezTo>
                  <a:pt x="313648" y="139122"/>
                  <a:pt x="321715" y="139934"/>
                  <a:pt x="326881" y="145100"/>
                </a:cubicBezTo>
                <a:lnTo>
                  <a:pt x="338025" y="156244"/>
                </a:lnTo>
                <a:cubicBezTo>
                  <a:pt x="343190" y="161409"/>
                  <a:pt x="344003" y="169535"/>
                  <a:pt x="339940" y="175571"/>
                </a:cubicBezTo>
                <a:lnTo>
                  <a:pt x="326417" y="195827"/>
                </a:lnTo>
                <a:cubicBezTo>
                  <a:pt x="327519" y="198555"/>
                  <a:pt x="328506" y="201399"/>
                  <a:pt x="329319" y="204359"/>
                </a:cubicBezTo>
                <a:cubicBezTo>
                  <a:pt x="330131" y="207319"/>
                  <a:pt x="330654" y="210221"/>
                  <a:pt x="331060" y="213181"/>
                </a:cubicBezTo>
                <a:lnTo>
                  <a:pt x="352941" y="223976"/>
                </a:lnTo>
                <a:cubicBezTo>
                  <a:pt x="359499" y="227226"/>
                  <a:pt x="362866" y="234656"/>
                  <a:pt x="360950" y="241678"/>
                </a:cubicBezTo>
                <a:lnTo>
                  <a:pt x="356888" y="256885"/>
                </a:lnTo>
                <a:cubicBezTo>
                  <a:pt x="354972" y="263908"/>
                  <a:pt x="348414" y="268667"/>
                  <a:pt x="341101" y="268203"/>
                </a:cubicBezTo>
                <a:lnTo>
                  <a:pt x="316724" y="266636"/>
                </a:lnTo>
                <a:cubicBezTo>
                  <a:pt x="313067" y="271337"/>
                  <a:pt x="308831" y="275690"/>
                  <a:pt x="304013" y="279404"/>
                </a:cubicBezTo>
                <a:lnTo>
                  <a:pt x="305580" y="303723"/>
                </a:lnTo>
                <a:cubicBezTo>
                  <a:pt x="306045" y="311036"/>
                  <a:pt x="301285" y="317653"/>
                  <a:pt x="294263" y="319510"/>
                </a:cubicBezTo>
                <a:lnTo>
                  <a:pt x="279056" y="323573"/>
                </a:lnTo>
                <a:cubicBezTo>
                  <a:pt x="271975" y="325488"/>
                  <a:pt x="264604" y="322122"/>
                  <a:pt x="261354" y="315563"/>
                </a:cubicBezTo>
                <a:lnTo>
                  <a:pt x="250558" y="293740"/>
                </a:lnTo>
                <a:cubicBezTo>
                  <a:pt x="244580" y="292928"/>
                  <a:pt x="238718" y="291302"/>
                  <a:pt x="233205" y="289039"/>
                </a:cubicBezTo>
                <a:lnTo>
                  <a:pt x="212891" y="302562"/>
                </a:lnTo>
                <a:cubicBezTo>
                  <a:pt x="206796" y="306625"/>
                  <a:pt x="198729" y="305812"/>
                  <a:pt x="193563" y="300647"/>
                </a:cubicBezTo>
                <a:lnTo>
                  <a:pt x="182420" y="289503"/>
                </a:lnTo>
                <a:cubicBezTo>
                  <a:pt x="177254" y="284338"/>
                  <a:pt x="176441" y="276270"/>
                  <a:pt x="180504" y="270176"/>
                </a:cubicBezTo>
                <a:lnTo>
                  <a:pt x="194028" y="249862"/>
                </a:lnTo>
                <a:cubicBezTo>
                  <a:pt x="192925" y="247134"/>
                  <a:pt x="191938" y="244290"/>
                  <a:pt x="191126" y="241330"/>
                </a:cubicBezTo>
                <a:cubicBezTo>
                  <a:pt x="190313" y="238370"/>
                  <a:pt x="189791" y="235410"/>
                  <a:pt x="189384" y="232508"/>
                </a:cubicBezTo>
                <a:lnTo>
                  <a:pt x="167503" y="221713"/>
                </a:lnTo>
                <a:cubicBezTo>
                  <a:pt x="160945" y="218462"/>
                  <a:pt x="157636" y="211033"/>
                  <a:pt x="159494" y="204010"/>
                </a:cubicBezTo>
                <a:lnTo>
                  <a:pt x="163557" y="188804"/>
                </a:lnTo>
                <a:cubicBezTo>
                  <a:pt x="165472" y="181781"/>
                  <a:pt x="172030" y="177022"/>
                  <a:pt x="179343" y="177486"/>
                </a:cubicBezTo>
                <a:lnTo>
                  <a:pt x="203662" y="179053"/>
                </a:lnTo>
                <a:cubicBezTo>
                  <a:pt x="207319" y="174352"/>
                  <a:pt x="211556" y="169999"/>
                  <a:pt x="216373" y="166284"/>
                </a:cubicBezTo>
                <a:lnTo>
                  <a:pt x="214806" y="142024"/>
                </a:lnTo>
                <a:cubicBezTo>
                  <a:pt x="214342" y="134711"/>
                  <a:pt x="219101" y="128094"/>
                  <a:pt x="226124" y="126237"/>
                </a:cubicBezTo>
                <a:lnTo>
                  <a:pt x="241330" y="122174"/>
                </a:lnTo>
                <a:close/>
                <a:moveTo>
                  <a:pt x="260251" y="197336"/>
                </a:moveTo>
                <a:cubicBezTo>
                  <a:pt x="246157" y="197352"/>
                  <a:pt x="234727" y="208808"/>
                  <a:pt x="234743" y="222902"/>
                </a:cubicBezTo>
                <a:cubicBezTo>
                  <a:pt x="234759" y="236997"/>
                  <a:pt x="246215" y="248427"/>
                  <a:pt x="260309" y="248411"/>
                </a:cubicBezTo>
                <a:cubicBezTo>
                  <a:pt x="274404" y="248395"/>
                  <a:pt x="285834" y="236939"/>
                  <a:pt x="285818" y="222844"/>
                </a:cubicBezTo>
                <a:cubicBezTo>
                  <a:pt x="285802" y="208750"/>
                  <a:pt x="274346" y="197320"/>
                  <a:pt x="260251" y="197336"/>
                </a:cubicBezTo>
                <a:close/>
                <a:moveTo>
                  <a:pt x="130532" y="-26408"/>
                </a:moveTo>
                <a:lnTo>
                  <a:pt x="145738" y="-22345"/>
                </a:lnTo>
                <a:cubicBezTo>
                  <a:pt x="152761" y="-20430"/>
                  <a:pt x="157520" y="-13814"/>
                  <a:pt x="157056" y="-6559"/>
                </a:cubicBezTo>
                <a:lnTo>
                  <a:pt x="155489" y="17702"/>
                </a:lnTo>
                <a:cubicBezTo>
                  <a:pt x="160306" y="21417"/>
                  <a:pt x="164543" y="25712"/>
                  <a:pt x="168200" y="30471"/>
                </a:cubicBezTo>
                <a:lnTo>
                  <a:pt x="192577" y="28904"/>
                </a:lnTo>
                <a:cubicBezTo>
                  <a:pt x="199832" y="28440"/>
                  <a:pt x="206448" y="33199"/>
                  <a:pt x="208363" y="40222"/>
                </a:cubicBezTo>
                <a:lnTo>
                  <a:pt x="212426" y="55428"/>
                </a:lnTo>
                <a:cubicBezTo>
                  <a:pt x="214283" y="62451"/>
                  <a:pt x="210975" y="69880"/>
                  <a:pt x="204417" y="73130"/>
                </a:cubicBezTo>
                <a:lnTo>
                  <a:pt x="182536" y="83926"/>
                </a:lnTo>
                <a:cubicBezTo>
                  <a:pt x="182129" y="86886"/>
                  <a:pt x="181549" y="89846"/>
                  <a:pt x="180794" y="92748"/>
                </a:cubicBezTo>
                <a:cubicBezTo>
                  <a:pt x="180040" y="95650"/>
                  <a:pt x="178995" y="98552"/>
                  <a:pt x="177892" y="101280"/>
                </a:cubicBezTo>
                <a:lnTo>
                  <a:pt x="191416" y="121594"/>
                </a:lnTo>
                <a:cubicBezTo>
                  <a:pt x="195479" y="127688"/>
                  <a:pt x="194666" y="135755"/>
                  <a:pt x="189500" y="140921"/>
                </a:cubicBezTo>
                <a:lnTo>
                  <a:pt x="178357" y="152065"/>
                </a:lnTo>
                <a:cubicBezTo>
                  <a:pt x="173191" y="157230"/>
                  <a:pt x="165124" y="158043"/>
                  <a:pt x="159029" y="153980"/>
                </a:cubicBezTo>
                <a:lnTo>
                  <a:pt x="138715" y="140457"/>
                </a:lnTo>
                <a:cubicBezTo>
                  <a:pt x="133202" y="142720"/>
                  <a:pt x="127340" y="144345"/>
                  <a:pt x="121362" y="145158"/>
                </a:cubicBezTo>
                <a:lnTo>
                  <a:pt x="110566" y="166981"/>
                </a:lnTo>
                <a:cubicBezTo>
                  <a:pt x="107316" y="173539"/>
                  <a:pt x="99887" y="176848"/>
                  <a:pt x="92864" y="174990"/>
                </a:cubicBezTo>
                <a:lnTo>
                  <a:pt x="77657" y="170928"/>
                </a:lnTo>
                <a:cubicBezTo>
                  <a:pt x="70577" y="169012"/>
                  <a:pt x="65875" y="162396"/>
                  <a:pt x="66340" y="155141"/>
                </a:cubicBezTo>
                <a:lnTo>
                  <a:pt x="67907" y="130822"/>
                </a:lnTo>
                <a:cubicBezTo>
                  <a:pt x="63089" y="127107"/>
                  <a:pt x="58853" y="122813"/>
                  <a:pt x="55196" y="118053"/>
                </a:cubicBezTo>
                <a:lnTo>
                  <a:pt x="30819" y="119620"/>
                </a:lnTo>
                <a:cubicBezTo>
                  <a:pt x="23564" y="120085"/>
                  <a:pt x="16948" y="115325"/>
                  <a:pt x="15032" y="108303"/>
                </a:cubicBezTo>
                <a:lnTo>
                  <a:pt x="10970" y="93096"/>
                </a:lnTo>
                <a:cubicBezTo>
                  <a:pt x="9112" y="86073"/>
                  <a:pt x="12421" y="78644"/>
                  <a:pt x="18979" y="75394"/>
                </a:cubicBezTo>
                <a:lnTo>
                  <a:pt x="40860" y="64598"/>
                </a:lnTo>
                <a:cubicBezTo>
                  <a:pt x="41266" y="61638"/>
                  <a:pt x="41847" y="58736"/>
                  <a:pt x="42601" y="55776"/>
                </a:cubicBezTo>
                <a:cubicBezTo>
                  <a:pt x="43414" y="52816"/>
                  <a:pt x="44343" y="49972"/>
                  <a:pt x="45503" y="47245"/>
                </a:cubicBezTo>
                <a:lnTo>
                  <a:pt x="31980" y="26989"/>
                </a:lnTo>
                <a:cubicBezTo>
                  <a:pt x="27917" y="20894"/>
                  <a:pt x="28730" y="12827"/>
                  <a:pt x="33895" y="7661"/>
                </a:cubicBezTo>
                <a:lnTo>
                  <a:pt x="45039" y="-3482"/>
                </a:lnTo>
                <a:cubicBezTo>
                  <a:pt x="50205" y="-8648"/>
                  <a:pt x="58272" y="-9461"/>
                  <a:pt x="64366" y="-5398"/>
                </a:cubicBezTo>
                <a:lnTo>
                  <a:pt x="84680" y="8126"/>
                </a:lnTo>
                <a:cubicBezTo>
                  <a:pt x="90194" y="5862"/>
                  <a:pt x="96056" y="4237"/>
                  <a:pt x="102034" y="3424"/>
                </a:cubicBezTo>
                <a:lnTo>
                  <a:pt x="112830" y="-18399"/>
                </a:lnTo>
                <a:cubicBezTo>
                  <a:pt x="116080" y="-24957"/>
                  <a:pt x="123451" y="-28265"/>
                  <a:pt x="130532" y="-26408"/>
                </a:cubicBezTo>
                <a:close/>
                <a:moveTo>
                  <a:pt x="111669" y="48754"/>
                </a:moveTo>
                <a:cubicBezTo>
                  <a:pt x="97574" y="48754"/>
                  <a:pt x="86131" y="60197"/>
                  <a:pt x="86131" y="74291"/>
                </a:cubicBezTo>
                <a:cubicBezTo>
                  <a:pt x="86131" y="88386"/>
                  <a:pt x="97574" y="99829"/>
                  <a:pt x="111669" y="99829"/>
                </a:cubicBezTo>
                <a:cubicBezTo>
                  <a:pt x="125763" y="99829"/>
                  <a:pt x="137206" y="88386"/>
                  <a:pt x="137206" y="74291"/>
                </a:cubicBezTo>
                <a:cubicBezTo>
                  <a:pt x="137206" y="60197"/>
                  <a:pt x="125763" y="48754"/>
                  <a:pt x="111669" y="48754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4" name="Text 32"/>
          <p:cNvSpPr/>
          <p:nvPr/>
        </p:nvSpPr>
        <p:spPr>
          <a:xfrm>
            <a:off x="6815524" y="1221676"/>
            <a:ext cx="2501135" cy="2641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Spec-Driven Development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345013" y="1634405"/>
            <a:ext cx="5406743" cy="2146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Evolución profesional del vibe coding: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45013" y="1948079"/>
            <a:ext cx="5340707" cy="660366"/>
          </a:xfrm>
          <a:custGeom>
            <a:avLst/>
            <a:gdLst/>
            <a:ahLst/>
            <a:cxnLst/>
            <a:rect l="l" t="t" r="r" b="b"/>
            <a:pathLst>
              <a:path w="5340707" h="660366">
                <a:moveTo>
                  <a:pt x="66037" y="0"/>
                </a:moveTo>
                <a:lnTo>
                  <a:pt x="5274670" y="0"/>
                </a:lnTo>
                <a:cubicBezTo>
                  <a:pt x="5311141" y="0"/>
                  <a:pt x="5340707" y="29566"/>
                  <a:pt x="5340707" y="66037"/>
                </a:cubicBezTo>
                <a:lnTo>
                  <a:pt x="5340707" y="594329"/>
                </a:lnTo>
                <a:cubicBezTo>
                  <a:pt x="5340707" y="630800"/>
                  <a:pt x="5311141" y="660366"/>
                  <a:pt x="5274670" y="660366"/>
                </a:cubicBezTo>
                <a:lnTo>
                  <a:pt x="66037" y="660366"/>
                </a:lnTo>
                <a:cubicBezTo>
                  <a:pt x="29566" y="660366"/>
                  <a:pt x="0" y="630800"/>
                  <a:pt x="0" y="594329"/>
                </a:cubicBezTo>
                <a:lnTo>
                  <a:pt x="0" y="66037"/>
                </a:lnTo>
                <a:cubicBezTo>
                  <a:pt x="0" y="29590"/>
                  <a:pt x="29590" y="0"/>
                  <a:pt x="66037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6477086" y="2080152"/>
            <a:ext cx="5142597" cy="396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Primero se escribe una </a:t>
            </a:r>
            <a:pPr>
              <a:lnSpc>
                <a:spcPct val="130000"/>
              </a:lnSpc>
            </a:pPr>
            <a:r>
              <a:rPr lang="en-US" sz="104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especificación</a:t>
            </a:r>
            <a:pPr>
              <a:lnSpc>
                <a:spcPct val="13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luego un </a:t>
            </a:r>
            <a:pPr>
              <a:lnSpc>
                <a:spcPct val="130000"/>
              </a:lnSpc>
            </a:pPr>
            <a:r>
              <a:rPr lang="en-US" sz="104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plan de implementación</a:t>
            </a:r>
            <a:pPr>
              <a:lnSpc>
                <a:spcPct val="13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después se definen </a:t>
            </a:r>
            <a:pPr>
              <a:lnSpc>
                <a:spcPct val="130000"/>
              </a:lnSpc>
            </a:pPr>
            <a:r>
              <a:rPr lang="en-US" sz="104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tareas</a:t>
            </a:r>
            <a:pPr>
              <a:lnSpc>
                <a:spcPct val="13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y finalmente la IA ejecuta cada tarea de forma controlada.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171667" y="2897354"/>
            <a:ext cx="5687399" cy="1816005"/>
          </a:xfrm>
          <a:custGeom>
            <a:avLst/>
            <a:gdLst/>
            <a:ahLst/>
            <a:cxnLst/>
            <a:rect l="l" t="t" r="r" b="b"/>
            <a:pathLst>
              <a:path w="5687399" h="1816005">
                <a:moveTo>
                  <a:pt x="66030" y="0"/>
                </a:moveTo>
                <a:lnTo>
                  <a:pt x="5621369" y="0"/>
                </a:lnTo>
                <a:cubicBezTo>
                  <a:pt x="5657836" y="0"/>
                  <a:pt x="5687399" y="29563"/>
                  <a:pt x="5687399" y="66030"/>
                </a:cubicBezTo>
                <a:lnTo>
                  <a:pt x="5687399" y="1749975"/>
                </a:lnTo>
                <a:cubicBezTo>
                  <a:pt x="5687399" y="1786443"/>
                  <a:pt x="5657836" y="1816005"/>
                  <a:pt x="5621369" y="1816005"/>
                </a:cubicBezTo>
                <a:lnTo>
                  <a:pt x="66030" y="1816005"/>
                </a:lnTo>
                <a:cubicBezTo>
                  <a:pt x="29563" y="1816005"/>
                  <a:pt x="0" y="1786443"/>
                  <a:pt x="0" y="1749975"/>
                </a:cubicBezTo>
                <a:lnTo>
                  <a:pt x="0" y="66030"/>
                </a:lnTo>
                <a:cubicBezTo>
                  <a:pt x="0" y="29563"/>
                  <a:pt x="29563" y="0"/>
                  <a:pt x="6603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6400731" y="3070700"/>
            <a:ext cx="260019" cy="297165"/>
          </a:xfrm>
          <a:custGeom>
            <a:avLst/>
            <a:gdLst/>
            <a:ahLst/>
            <a:cxnLst/>
            <a:rect l="l" t="t" r="r" b="b"/>
            <a:pathLst>
              <a:path w="260019" h="297165">
                <a:moveTo>
                  <a:pt x="46432" y="60362"/>
                </a:moveTo>
                <a:cubicBezTo>
                  <a:pt x="54120" y="60362"/>
                  <a:pt x="60362" y="54120"/>
                  <a:pt x="60362" y="46432"/>
                </a:cubicBezTo>
                <a:cubicBezTo>
                  <a:pt x="60362" y="38744"/>
                  <a:pt x="54120" y="32502"/>
                  <a:pt x="46432" y="32502"/>
                </a:cubicBezTo>
                <a:cubicBezTo>
                  <a:pt x="38744" y="32502"/>
                  <a:pt x="32502" y="38744"/>
                  <a:pt x="32502" y="46432"/>
                </a:cubicBezTo>
                <a:cubicBezTo>
                  <a:pt x="32502" y="54120"/>
                  <a:pt x="38744" y="60362"/>
                  <a:pt x="46432" y="60362"/>
                </a:cubicBezTo>
                <a:close/>
                <a:moveTo>
                  <a:pt x="92864" y="46432"/>
                </a:moveTo>
                <a:cubicBezTo>
                  <a:pt x="92864" y="65469"/>
                  <a:pt x="81430" y="81836"/>
                  <a:pt x="65005" y="88975"/>
                </a:cubicBezTo>
                <a:lnTo>
                  <a:pt x="65005" y="130009"/>
                </a:lnTo>
                <a:lnTo>
                  <a:pt x="167155" y="130009"/>
                </a:lnTo>
                <a:cubicBezTo>
                  <a:pt x="182536" y="130009"/>
                  <a:pt x="195014" y="117531"/>
                  <a:pt x="195014" y="102150"/>
                </a:cubicBezTo>
                <a:lnTo>
                  <a:pt x="195014" y="88975"/>
                </a:lnTo>
                <a:cubicBezTo>
                  <a:pt x="178589" y="81836"/>
                  <a:pt x="167155" y="65469"/>
                  <a:pt x="167155" y="46432"/>
                </a:cubicBezTo>
                <a:cubicBezTo>
                  <a:pt x="167155" y="20778"/>
                  <a:pt x="187933" y="0"/>
                  <a:pt x="213587" y="0"/>
                </a:cubicBezTo>
                <a:cubicBezTo>
                  <a:pt x="239241" y="0"/>
                  <a:pt x="260019" y="20778"/>
                  <a:pt x="260019" y="46432"/>
                </a:cubicBezTo>
                <a:cubicBezTo>
                  <a:pt x="260019" y="65469"/>
                  <a:pt x="248585" y="81836"/>
                  <a:pt x="232160" y="88975"/>
                </a:cubicBezTo>
                <a:lnTo>
                  <a:pt x="232160" y="102150"/>
                </a:lnTo>
                <a:cubicBezTo>
                  <a:pt x="232160" y="138077"/>
                  <a:pt x="203082" y="167155"/>
                  <a:pt x="167155" y="167155"/>
                </a:cubicBezTo>
                <a:lnTo>
                  <a:pt x="65005" y="167155"/>
                </a:lnTo>
                <a:lnTo>
                  <a:pt x="65005" y="208189"/>
                </a:lnTo>
                <a:cubicBezTo>
                  <a:pt x="81430" y="215328"/>
                  <a:pt x="92864" y="231695"/>
                  <a:pt x="92864" y="250733"/>
                </a:cubicBezTo>
                <a:cubicBezTo>
                  <a:pt x="92864" y="276386"/>
                  <a:pt x="72086" y="297165"/>
                  <a:pt x="46432" y="297165"/>
                </a:cubicBezTo>
                <a:cubicBezTo>
                  <a:pt x="20778" y="297165"/>
                  <a:pt x="0" y="276386"/>
                  <a:pt x="0" y="250733"/>
                </a:cubicBezTo>
                <a:cubicBezTo>
                  <a:pt x="0" y="231695"/>
                  <a:pt x="11434" y="215328"/>
                  <a:pt x="27859" y="208189"/>
                </a:cubicBezTo>
                <a:lnTo>
                  <a:pt x="27859" y="89033"/>
                </a:lnTo>
                <a:cubicBezTo>
                  <a:pt x="11434" y="81836"/>
                  <a:pt x="0" y="65469"/>
                  <a:pt x="0" y="46432"/>
                </a:cubicBezTo>
                <a:cubicBezTo>
                  <a:pt x="0" y="20778"/>
                  <a:pt x="20778" y="0"/>
                  <a:pt x="46432" y="0"/>
                </a:cubicBezTo>
                <a:cubicBezTo>
                  <a:pt x="72086" y="0"/>
                  <a:pt x="92864" y="20778"/>
                  <a:pt x="92864" y="46432"/>
                </a:cubicBezTo>
                <a:close/>
                <a:moveTo>
                  <a:pt x="227517" y="46432"/>
                </a:moveTo>
                <a:cubicBezTo>
                  <a:pt x="227517" y="38744"/>
                  <a:pt x="221275" y="32502"/>
                  <a:pt x="213587" y="32502"/>
                </a:cubicBezTo>
                <a:cubicBezTo>
                  <a:pt x="205899" y="32502"/>
                  <a:pt x="199657" y="38744"/>
                  <a:pt x="199657" y="46432"/>
                </a:cubicBezTo>
                <a:cubicBezTo>
                  <a:pt x="199657" y="54120"/>
                  <a:pt x="205899" y="60362"/>
                  <a:pt x="213587" y="60362"/>
                </a:cubicBezTo>
                <a:cubicBezTo>
                  <a:pt x="221275" y="60362"/>
                  <a:pt x="227517" y="54120"/>
                  <a:pt x="227517" y="46432"/>
                </a:cubicBezTo>
                <a:close/>
                <a:moveTo>
                  <a:pt x="46432" y="264662"/>
                </a:moveTo>
                <a:cubicBezTo>
                  <a:pt x="54120" y="264662"/>
                  <a:pt x="60362" y="258421"/>
                  <a:pt x="60362" y="250733"/>
                </a:cubicBezTo>
                <a:cubicBezTo>
                  <a:pt x="60362" y="243045"/>
                  <a:pt x="54120" y="236803"/>
                  <a:pt x="46432" y="236803"/>
                </a:cubicBezTo>
                <a:cubicBezTo>
                  <a:pt x="38744" y="236803"/>
                  <a:pt x="32502" y="243045"/>
                  <a:pt x="32502" y="250733"/>
                </a:cubicBezTo>
                <a:cubicBezTo>
                  <a:pt x="32502" y="258421"/>
                  <a:pt x="38744" y="264662"/>
                  <a:pt x="46432" y="264662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0" name="Text 38"/>
          <p:cNvSpPr/>
          <p:nvPr/>
        </p:nvSpPr>
        <p:spPr>
          <a:xfrm>
            <a:off x="6815524" y="3087209"/>
            <a:ext cx="1692187" cy="2641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CI/CD Integration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345013" y="3499938"/>
            <a:ext cx="5406743" cy="2146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Integración en pipelines: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61522" y="3846630"/>
            <a:ext cx="132073" cy="132073"/>
          </a:xfrm>
          <a:custGeom>
            <a:avLst/>
            <a:gdLst/>
            <a:ahLst/>
            <a:cxnLst/>
            <a:rect l="l" t="t" r="r" b="b"/>
            <a:pathLst>
              <a:path w="132073" h="132073">
                <a:moveTo>
                  <a:pt x="66037" y="132073"/>
                </a:moveTo>
                <a:cubicBezTo>
                  <a:pt x="102483" y="132073"/>
                  <a:pt x="132073" y="102483"/>
                  <a:pt x="132073" y="66037"/>
                </a:cubicBezTo>
                <a:cubicBezTo>
                  <a:pt x="132073" y="29590"/>
                  <a:pt x="102483" y="0"/>
                  <a:pt x="66037" y="0"/>
                </a:cubicBezTo>
                <a:cubicBezTo>
                  <a:pt x="29590" y="0"/>
                  <a:pt x="0" y="29590"/>
                  <a:pt x="0" y="66037"/>
                </a:cubicBezTo>
                <a:cubicBezTo>
                  <a:pt x="0" y="102483"/>
                  <a:pt x="29590" y="132073"/>
                  <a:pt x="66037" y="132073"/>
                </a:cubicBezTo>
                <a:close/>
                <a:moveTo>
                  <a:pt x="87808" y="54867"/>
                </a:moveTo>
                <a:lnTo>
                  <a:pt x="67172" y="87885"/>
                </a:lnTo>
                <a:cubicBezTo>
                  <a:pt x="66088" y="89614"/>
                  <a:pt x="64231" y="90697"/>
                  <a:pt x="62193" y="90800"/>
                </a:cubicBezTo>
                <a:cubicBezTo>
                  <a:pt x="60155" y="90903"/>
                  <a:pt x="58195" y="89975"/>
                  <a:pt x="56982" y="88324"/>
                </a:cubicBezTo>
                <a:lnTo>
                  <a:pt x="44600" y="71815"/>
                </a:lnTo>
                <a:cubicBezTo>
                  <a:pt x="42537" y="69080"/>
                  <a:pt x="43104" y="65211"/>
                  <a:pt x="45839" y="63147"/>
                </a:cubicBezTo>
                <a:cubicBezTo>
                  <a:pt x="48573" y="61084"/>
                  <a:pt x="52442" y="61651"/>
                  <a:pt x="54506" y="64386"/>
                </a:cubicBezTo>
                <a:lnTo>
                  <a:pt x="61471" y="73672"/>
                </a:lnTo>
                <a:lnTo>
                  <a:pt x="77309" y="48315"/>
                </a:lnTo>
                <a:cubicBezTo>
                  <a:pt x="79115" y="45426"/>
                  <a:pt x="82933" y="44523"/>
                  <a:pt x="85848" y="46355"/>
                </a:cubicBezTo>
                <a:cubicBezTo>
                  <a:pt x="88762" y="48186"/>
                  <a:pt x="89639" y="51978"/>
                  <a:pt x="87808" y="5489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3" name="Text 41"/>
          <p:cNvSpPr/>
          <p:nvPr/>
        </p:nvSpPr>
        <p:spPr>
          <a:xfrm>
            <a:off x="6609159" y="3813611"/>
            <a:ext cx="1114367" cy="198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Automated testing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61522" y="4110776"/>
            <a:ext cx="132073" cy="132073"/>
          </a:xfrm>
          <a:custGeom>
            <a:avLst/>
            <a:gdLst/>
            <a:ahLst/>
            <a:cxnLst/>
            <a:rect l="l" t="t" r="r" b="b"/>
            <a:pathLst>
              <a:path w="132073" h="132073">
                <a:moveTo>
                  <a:pt x="66037" y="132073"/>
                </a:moveTo>
                <a:cubicBezTo>
                  <a:pt x="102483" y="132073"/>
                  <a:pt x="132073" y="102483"/>
                  <a:pt x="132073" y="66037"/>
                </a:cubicBezTo>
                <a:cubicBezTo>
                  <a:pt x="132073" y="29590"/>
                  <a:pt x="102483" y="0"/>
                  <a:pt x="66037" y="0"/>
                </a:cubicBezTo>
                <a:cubicBezTo>
                  <a:pt x="29590" y="0"/>
                  <a:pt x="0" y="29590"/>
                  <a:pt x="0" y="66037"/>
                </a:cubicBezTo>
                <a:cubicBezTo>
                  <a:pt x="0" y="102483"/>
                  <a:pt x="29590" y="132073"/>
                  <a:pt x="66037" y="132073"/>
                </a:cubicBezTo>
                <a:close/>
                <a:moveTo>
                  <a:pt x="87808" y="54867"/>
                </a:moveTo>
                <a:lnTo>
                  <a:pt x="67172" y="87885"/>
                </a:lnTo>
                <a:cubicBezTo>
                  <a:pt x="66088" y="89614"/>
                  <a:pt x="64231" y="90697"/>
                  <a:pt x="62193" y="90800"/>
                </a:cubicBezTo>
                <a:cubicBezTo>
                  <a:pt x="60155" y="90903"/>
                  <a:pt x="58195" y="89975"/>
                  <a:pt x="56982" y="88324"/>
                </a:cubicBezTo>
                <a:lnTo>
                  <a:pt x="44600" y="71815"/>
                </a:lnTo>
                <a:cubicBezTo>
                  <a:pt x="42537" y="69080"/>
                  <a:pt x="43104" y="65211"/>
                  <a:pt x="45839" y="63147"/>
                </a:cubicBezTo>
                <a:cubicBezTo>
                  <a:pt x="48573" y="61084"/>
                  <a:pt x="52442" y="61651"/>
                  <a:pt x="54506" y="64386"/>
                </a:cubicBezTo>
                <a:lnTo>
                  <a:pt x="61471" y="73672"/>
                </a:lnTo>
                <a:lnTo>
                  <a:pt x="77309" y="48315"/>
                </a:lnTo>
                <a:cubicBezTo>
                  <a:pt x="79115" y="45426"/>
                  <a:pt x="82933" y="44523"/>
                  <a:pt x="85848" y="46355"/>
                </a:cubicBezTo>
                <a:cubicBezTo>
                  <a:pt x="88762" y="48186"/>
                  <a:pt x="89639" y="51978"/>
                  <a:pt x="87808" y="5489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5" name="Text 43"/>
          <p:cNvSpPr/>
          <p:nvPr/>
        </p:nvSpPr>
        <p:spPr>
          <a:xfrm>
            <a:off x="6609159" y="4077758"/>
            <a:ext cx="1064840" cy="198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Security scanning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61522" y="4374922"/>
            <a:ext cx="132073" cy="132073"/>
          </a:xfrm>
          <a:custGeom>
            <a:avLst/>
            <a:gdLst/>
            <a:ahLst/>
            <a:cxnLst/>
            <a:rect l="l" t="t" r="r" b="b"/>
            <a:pathLst>
              <a:path w="132073" h="132073">
                <a:moveTo>
                  <a:pt x="66037" y="132073"/>
                </a:moveTo>
                <a:cubicBezTo>
                  <a:pt x="102483" y="132073"/>
                  <a:pt x="132073" y="102483"/>
                  <a:pt x="132073" y="66037"/>
                </a:cubicBezTo>
                <a:cubicBezTo>
                  <a:pt x="132073" y="29590"/>
                  <a:pt x="102483" y="0"/>
                  <a:pt x="66037" y="0"/>
                </a:cubicBezTo>
                <a:cubicBezTo>
                  <a:pt x="29590" y="0"/>
                  <a:pt x="0" y="29590"/>
                  <a:pt x="0" y="66037"/>
                </a:cubicBezTo>
                <a:cubicBezTo>
                  <a:pt x="0" y="102483"/>
                  <a:pt x="29590" y="132073"/>
                  <a:pt x="66037" y="132073"/>
                </a:cubicBezTo>
                <a:close/>
                <a:moveTo>
                  <a:pt x="87808" y="54867"/>
                </a:moveTo>
                <a:lnTo>
                  <a:pt x="67172" y="87885"/>
                </a:lnTo>
                <a:cubicBezTo>
                  <a:pt x="66088" y="89614"/>
                  <a:pt x="64231" y="90697"/>
                  <a:pt x="62193" y="90800"/>
                </a:cubicBezTo>
                <a:cubicBezTo>
                  <a:pt x="60155" y="90903"/>
                  <a:pt x="58195" y="89975"/>
                  <a:pt x="56982" y="88324"/>
                </a:cubicBezTo>
                <a:lnTo>
                  <a:pt x="44600" y="71815"/>
                </a:lnTo>
                <a:cubicBezTo>
                  <a:pt x="42537" y="69080"/>
                  <a:pt x="43104" y="65211"/>
                  <a:pt x="45839" y="63147"/>
                </a:cubicBezTo>
                <a:cubicBezTo>
                  <a:pt x="48573" y="61084"/>
                  <a:pt x="52442" y="61651"/>
                  <a:pt x="54506" y="64386"/>
                </a:cubicBezTo>
                <a:lnTo>
                  <a:pt x="61471" y="73672"/>
                </a:lnTo>
                <a:lnTo>
                  <a:pt x="77309" y="48315"/>
                </a:lnTo>
                <a:cubicBezTo>
                  <a:pt x="79115" y="45426"/>
                  <a:pt x="82933" y="44523"/>
                  <a:pt x="85848" y="46355"/>
                </a:cubicBezTo>
                <a:cubicBezTo>
                  <a:pt x="88762" y="48186"/>
                  <a:pt x="89639" y="51978"/>
                  <a:pt x="87808" y="5489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7" name="Text 45"/>
          <p:cNvSpPr/>
          <p:nvPr/>
        </p:nvSpPr>
        <p:spPr>
          <a:xfrm>
            <a:off x="6609159" y="4341904"/>
            <a:ext cx="808948" cy="198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Quality gates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171667" y="4828923"/>
            <a:ext cx="5687399" cy="1824260"/>
          </a:xfrm>
          <a:custGeom>
            <a:avLst/>
            <a:gdLst/>
            <a:ahLst/>
            <a:cxnLst/>
            <a:rect l="l" t="t" r="r" b="b"/>
            <a:pathLst>
              <a:path w="5687399" h="1824260">
                <a:moveTo>
                  <a:pt x="66038" y="0"/>
                </a:moveTo>
                <a:lnTo>
                  <a:pt x="5621361" y="0"/>
                </a:lnTo>
                <a:cubicBezTo>
                  <a:pt x="5657832" y="0"/>
                  <a:pt x="5687399" y="29566"/>
                  <a:pt x="5687399" y="66038"/>
                </a:cubicBezTo>
                <a:lnTo>
                  <a:pt x="5687399" y="1758222"/>
                </a:lnTo>
                <a:cubicBezTo>
                  <a:pt x="5687399" y="1794694"/>
                  <a:pt x="5657832" y="1824260"/>
                  <a:pt x="5621361" y="1824260"/>
                </a:cubicBezTo>
                <a:lnTo>
                  <a:pt x="66038" y="1824260"/>
                </a:lnTo>
                <a:cubicBezTo>
                  <a:pt x="29566" y="1824260"/>
                  <a:pt x="0" y="1794694"/>
                  <a:pt x="0" y="1758222"/>
                </a:cubicBezTo>
                <a:lnTo>
                  <a:pt x="0" y="66038"/>
                </a:lnTo>
                <a:cubicBezTo>
                  <a:pt x="0" y="29591"/>
                  <a:pt x="29591" y="0"/>
                  <a:pt x="66038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8766353" y="5002269"/>
            <a:ext cx="495274" cy="495274"/>
          </a:xfrm>
          <a:custGeom>
            <a:avLst/>
            <a:gdLst/>
            <a:ahLst/>
            <a:cxnLst/>
            <a:rect l="l" t="t" r="r" b="b"/>
            <a:pathLst>
              <a:path w="495274" h="495274">
                <a:moveTo>
                  <a:pt x="61909" y="61909"/>
                </a:moveTo>
                <a:cubicBezTo>
                  <a:pt x="61909" y="44787"/>
                  <a:pt x="48076" y="30955"/>
                  <a:pt x="30955" y="30955"/>
                </a:cubicBezTo>
                <a:cubicBezTo>
                  <a:pt x="13833" y="30955"/>
                  <a:pt x="0" y="44787"/>
                  <a:pt x="0" y="61909"/>
                </a:cubicBezTo>
                <a:lnTo>
                  <a:pt x="0" y="386933"/>
                </a:lnTo>
                <a:cubicBezTo>
                  <a:pt x="0" y="429689"/>
                  <a:pt x="34631" y="464320"/>
                  <a:pt x="77387" y="464320"/>
                </a:cubicBezTo>
                <a:lnTo>
                  <a:pt x="464320" y="464320"/>
                </a:lnTo>
                <a:cubicBezTo>
                  <a:pt x="481441" y="464320"/>
                  <a:pt x="495274" y="450487"/>
                  <a:pt x="495274" y="433365"/>
                </a:cubicBezTo>
                <a:cubicBezTo>
                  <a:pt x="495274" y="416243"/>
                  <a:pt x="481441" y="402410"/>
                  <a:pt x="464320" y="402410"/>
                </a:cubicBezTo>
                <a:lnTo>
                  <a:pt x="77387" y="402410"/>
                </a:lnTo>
                <a:cubicBezTo>
                  <a:pt x="68874" y="402410"/>
                  <a:pt x="61909" y="395445"/>
                  <a:pt x="61909" y="386933"/>
                </a:cubicBezTo>
                <a:lnTo>
                  <a:pt x="61909" y="61909"/>
                </a:lnTo>
                <a:close/>
                <a:moveTo>
                  <a:pt x="455227" y="145680"/>
                </a:moveTo>
                <a:cubicBezTo>
                  <a:pt x="467318" y="133589"/>
                  <a:pt x="467318" y="113952"/>
                  <a:pt x="455227" y="101860"/>
                </a:cubicBezTo>
                <a:cubicBezTo>
                  <a:pt x="443135" y="89768"/>
                  <a:pt x="423498" y="89768"/>
                  <a:pt x="411406" y="101860"/>
                </a:cubicBezTo>
                <a:lnTo>
                  <a:pt x="309546" y="203817"/>
                </a:lnTo>
                <a:lnTo>
                  <a:pt x="254021" y="148389"/>
                </a:lnTo>
                <a:cubicBezTo>
                  <a:pt x="241930" y="136297"/>
                  <a:pt x="222293" y="136297"/>
                  <a:pt x="210201" y="148389"/>
                </a:cubicBezTo>
                <a:lnTo>
                  <a:pt x="117337" y="241253"/>
                </a:lnTo>
                <a:cubicBezTo>
                  <a:pt x="105246" y="253344"/>
                  <a:pt x="105246" y="272981"/>
                  <a:pt x="117337" y="285073"/>
                </a:cubicBezTo>
                <a:cubicBezTo>
                  <a:pt x="129429" y="297165"/>
                  <a:pt x="149066" y="297165"/>
                  <a:pt x="161158" y="285073"/>
                </a:cubicBezTo>
                <a:lnTo>
                  <a:pt x="232160" y="214071"/>
                </a:lnTo>
                <a:lnTo>
                  <a:pt x="287685" y="269596"/>
                </a:lnTo>
                <a:cubicBezTo>
                  <a:pt x="299776" y="281687"/>
                  <a:pt x="319413" y="281687"/>
                  <a:pt x="331505" y="269596"/>
                </a:cubicBezTo>
                <a:lnTo>
                  <a:pt x="455323" y="145777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50" name="Text 48"/>
          <p:cNvSpPr/>
          <p:nvPr/>
        </p:nvSpPr>
        <p:spPr>
          <a:xfrm>
            <a:off x="8185782" y="5629617"/>
            <a:ext cx="1659169" cy="2641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6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Mercado Maduro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307867" y="5992818"/>
            <a:ext cx="5414998" cy="487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17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$8.5 billones</a:t>
            </a:r>
            <a:pPr algn="ctr">
              <a:lnSpc>
                <a:spcPct val="140000"/>
              </a:lnSpc>
            </a:pPr>
            <a:r>
              <a:rPr lang="en-US" sz="117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 mercado global. </a:t>
            </a:r>
            <a:pPr algn="ctr">
              <a:lnSpc>
                <a:spcPct val="140000"/>
              </a:lnSpc>
            </a:pPr>
            <a:r>
              <a:rPr lang="en-US" sz="117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92% de adopción</a:t>
            </a:r>
            <a:pPr algn="ctr">
              <a:lnSpc>
                <a:spcPct val="140000"/>
              </a:lnSpc>
            </a:pPr>
            <a:r>
              <a:rPr lang="en-US" sz="117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El vibe coding es ahora una </a:t>
            </a:r>
            <a:pPr algn="ctr">
              <a:lnSpc>
                <a:spcPct val="140000"/>
              </a:lnSpc>
            </a:pPr>
            <a:r>
              <a:rPr lang="en-US" sz="117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metodología profesional</a:t>
            </a:r>
            <a:pPr algn="ctr">
              <a:lnSpc>
                <a:spcPct val="140000"/>
              </a:lnSpc>
            </a:pPr>
            <a:r>
              <a:rPr lang="en-US" sz="117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1274" y="341274"/>
            <a:ext cx="11569176" cy="170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1" b="1" spc="47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PERSPECTIVA HISTÓRICA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1274" y="580165"/>
            <a:ext cx="11663026" cy="3412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18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Paralelos Históricos: Revoluciones Tecnológicas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49805" y="1066480"/>
            <a:ext cx="3754010" cy="2747253"/>
          </a:xfrm>
          <a:custGeom>
            <a:avLst/>
            <a:gdLst/>
            <a:ahLst/>
            <a:cxnLst/>
            <a:rect l="l" t="t" r="r" b="b"/>
            <a:pathLst>
              <a:path w="3754010" h="2747253">
                <a:moveTo>
                  <a:pt x="68242" y="0"/>
                </a:moveTo>
                <a:lnTo>
                  <a:pt x="3685768" y="0"/>
                </a:lnTo>
                <a:cubicBezTo>
                  <a:pt x="3723457" y="0"/>
                  <a:pt x="3754010" y="30553"/>
                  <a:pt x="3754010" y="68242"/>
                </a:cubicBezTo>
                <a:lnTo>
                  <a:pt x="3754010" y="2679011"/>
                </a:lnTo>
                <a:cubicBezTo>
                  <a:pt x="3754010" y="2716700"/>
                  <a:pt x="3723457" y="2747253"/>
                  <a:pt x="3685768" y="2747253"/>
                </a:cubicBezTo>
                <a:lnTo>
                  <a:pt x="68242" y="2747253"/>
                </a:lnTo>
                <a:cubicBezTo>
                  <a:pt x="30553" y="2747253"/>
                  <a:pt x="0" y="2716700"/>
                  <a:pt x="0" y="2679011"/>
                </a:cubicBezTo>
                <a:lnTo>
                  <a:pt x="0" y="68242"/>
                </a:lnTo>
                <a:cubicBezTo>
                  <a:pt x="0" y="30578"/>
                  <a:pt x="30578" y="0"/>
                  <a:pt x="68242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952796" y="1211521"/>
            <a:ext cx="546038" cy="546038"/>
          </a:xfrm>
          <a:custGeom>
            <a:avLst/>
            <a:gdLst/>
            <a:ahLst/>
            <a:cxnLst/>
            <a:rect l="l" t="t" r="r" b="b"/>
            <a:pathLst>
              <a:path w="546038" h="546038">
                <a:moveTo>
                  <a:pt x="273019" y="0"/>
                </a:moveTo>
                <a:lnTo>
                  <a:pt x="273019" y="0"/>
                </a:lnTo>
                <a:cubicBezTo>
                  <a:pt x="423803" y="0"/>
                  <a:pt x="546038" y="122235"/>
                  <a:pt x="546038" y="273019"/>
                </a:cubicBezTo>
                <a:lnTo>
                  <a:pt x="546038" y="273019"/>
                </a:lnTo>
                <a:cubicBezTo>
                  <a:pt x="546038" y="423803"/>
                  <a:pt x="423803" y="546038"/>
                  <a:pt x="273019" y="546038"/>
                </a:cubicBezTo>
                <a:lnTo>
                  <a:pt x="273019" y="546038"/>
                </a:lnTo>
                <a:cubicBezTo>
                  <a:pt x="122235" y="546038"/>
                  <a:pt x="0" y="423803"/>
                  <a:pt x="0" y="273019"/>
                </a:cubicBezTo>
                <a:lnTo>
                  <a:pt x="0" y="273019"/>
                </a:lnTo>
                <a:cubicBezTo>
                  <a:pt x="0" y="122235"/>
                  <a:pt x="122235" y="0"/>
                  <a:pt x="273019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2115968" y="1356563"/>
            <a:ext cx="223961" cy="255955"/>
          </a:xfrm>
          <a:custGeom>
            <a:avLst/>
            <a:gdLst/>
            <a:ahLst/>
            <a:cxnLst/>
            <a:rect l="l" t="t" r="r" b="b"/>
            <a:pathLst>
              <a:path w="223961" h="255955">
                <a:moveTo>
                  <a:pt x="191966" y="255955"/>
                </a:moveTo>
                <a:lnTo>
                  <a:pt x="47992" y="255955"/>
                </a:lnTo>
                <a:cubicBezTo>
                  <a:pt x="21496" y="255955"/>
                  <a:pt x="0" y="234459"/>
                  <a:pt x="0" y="207964"/>
                </a:cubicBezTo>
                <a:lnTo>
                  <a:pt x="0" y="47992"/>
                </a:lnTo>
                <a:cubicBezTo>
                  <a:pt x="0" y="21496"/>
                  <a:pt x="21496" y="0"/>
                  <a:pt x="47992" y="0"/>
                </a:cubicBezTo>
                <a:lnTo>
                  <a:pt x="199965" y="0"/>
                </a:lnTo>
                <a:cubicBezTo>
                  <a:pt x="213213" y="0"/>
                  <a:pt x="223961" y="10748"/>
                  <a:pt x="223961" y="23996"/>
                </a:cubicBezTo>
                <a:lnTo>
                  <a:pt x="223961" y="167971"/>
                </a:lnTo>
                <a:cubicBezTo>
                  <a:pt x="223961" y="178419"/>
                  <a:pt x="217262" y="187317"/>
                  <a:pt x="207964" y="190617"/>
                </a:cubicBezTo>
                <a:lnTo>
                  <a:pt x="207964" y="223961"/>
                </a:lnTo>
                <a:cubicBezTo>
                  <a:pt x="216812" y="223961"/>
                  <a:pt x="223961" y="231110"/>
                  <a:pt x="223961" y="239958"/>
                </a:cubicBezTo>
                <a:cubicBezTo>
                  <a:pt x="223961" y="248806"/>
                  <a:pt x="216812" y="255955"/>
                  <a:pt x="207964" y="255955"/>
                </a:cubicBezTo>
                <a:lnTo>
                  <a:pt x="191966" y="255955"/>
                </a:lnTo>
                <a:close/>
                <a:moveTo>
                  <a:pt x="47992" y="191966"/>
                </a:moveTo>
                <a:cubicBezTo>
                  <a:pt x="39143" y="191966"/>
                  <a:pt x="31994" y="199115"/>
                  <a:pt x="31994" y="207964"/>
                </a:cubicBezTo>
                <a:cubicBezTo>
                  <a:pt x="31994" y="216812"/>
                  <a:pt x="39143" y="223961"/>
                  <a:pt x="47992" y="223961"/>
                </a:cubicBezTo>
                <a:lnTo>
                  <a:pt x="175969" y="223961"/>
                </a:lnTo>
                <a:lnTo>
                  <a:pt x="175969" y="191966"/>
                </a:lnTo>
                <a:lnTo>
                  <a:pt x="47992" y="191966"/>
                </a:lnTo>
                <a:close/>
                <a:moveTo>
                  <a:pt x="63989" y="75987"/>
                </a:moveTo>
                <a:cubicBezTo>
                  <a:pt x="63989" y="82636"/>
                  <a:pt x="69338" y="87985"/>
                  <a:pt x="75987" y="87985"/>
                </a:cubicBezTo>
                <a:lnTo>
                  <a:pt x="163971" y="87985"/>
                </a:lnTo>
                <a:cubicBezTo>
                  <a:pt x="170620" y="87985"/>
                  <a:pt x="175969" y="82636"/>
                  <a:pt x="175969" y="75987"/>
                </a:cubicBezTo>
                <a:cubicBezTo>
                  <a:pt x="175969" y="69338"/>
                  <a:pt x="170620" y="63989"/>
                  <a:pt x="163971" y="63989"/>
                </a:cubicBezTo>
                <a:lnTo>
                  <a:pt x="75987" y="63989"/>
                </a:lnTo>
                <a:cubicBezTo>
                  <a:pt x="69338" y="63989"/>
                  <a:pt x="63989" y="69338"/>
                  <a:pt x="63989" y="75987"/>
                </a:cubicBezTo>
                <a:close/>
                <a:moveTo>
                  <a:pt x="75987" y="111980"/>
                </a:moveTo>
                <a:cubicBezTo>
                  <a:pt x="69338" y="111980"/>
                  <a:pt x="63989" y="117329"/>
                  <a:pt x="63989" y="123978"/>
                </a:cubicBezTo>
                <a:cubicBezTo>
                  <a:pt x="63989" y="130627"/>
                  <a:pt x="69338" y="135976"/>
                  <a:pt x="75987" y="135976"/>
                </a:cubicBezTo>
                <a:lnTo>
                  <a:pt x="163971" y="135976"/>
                </a:lnTo>
                <a:cubicBezTo>
                  <a:pt x="170620" y="135976"/>
                  <a:pt x="175969" y="130627"/>
                  <a:pt x="175969" y="123978"/>
                </a:cubicBezTo>
                <a:cubicBezTo>
                  <a:pt x="175969" y="117329"/>
                  <a:pt x="170620" y="111980"/>
                  <a:pt x="163971" y="111980"/>
                </a:cubicBezTo>
                <a:lnTo>
                  <a:pt x="75987" y="111980"/>
                </a:ln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7" name="Text 5"/>
          <p:cNvSpPr/>
          <p:nvPr/>
        </p:nvSpPr>
        <p:spPr>
          <a:xfrm>
            <a:off x="452188" y="1859941"/>
            <a:ext cx="3549246" cy="2388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44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Imprenta de Gutenberg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2050912" y="2231076"/>
            <a:ext cx="349948" cy="162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075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1440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94847" y="2525425"/>
            <a:ext cx="3532182" cy="6654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Democratización del conocimiento escrito. Antes: manuscritos exclusivos de monjes. Después: libros accesibles.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94847" y="3293290"/>
            <a:ext cx="3463927" cy="375401"/>
          </a:xfrm>
          <a:custGeom>
            <a:avLst/>
            <a:gdLst/>
            <a:ahLst/>
            <a:cxnLst/>
            <a:rect l="l" t="t" r="r" b="b"/>
            <a:pathLst>
              <a:path w="3463927" h="375401">
                <a:moveTo>
                  <a:pt x="68255" y="0"/>
                </a:moveTo>
                <a:lnTo>
                  <a:pt x="3395672" y="0"/>
                </a:lnTo>
                <a:cubicBezTo>
                  <a:pt x="3433368" y="0"/>
                  <a:pt x="3463927" y="30559"/>
                  <a:pt x="3463927" y="68255"/>
                </a:cubicBezTo>
                <a:lnTo>
                  <a:pt x="3463927" y="307146"/>
                </a:lnTo>
                <a:cubicBezTo>
                  <a:pt x="3463927" y="344842"/>
                  <a:pt x="3433368" y="375401"/>
                  <a:pt x="3395672" y="375401"/>
                </a:cubicBezTo>
                <a:lnTo>
                  <a:pt x="68255" y="375401"/>
                </a:lnTo>
                <a:cubicBezTo>
                  <a:pt x="30559" y="375401"/>
                  <a:pt x="0" y="344842"/>
                  <a:pt x="0" y="307146"/>
                </a:cubicBezTo>
                <a:lnTo>
                  <a:pt x="0" y="68255"/>
                </a:lnTo>
                <a:cubicBezTo>
                  <a:pt x="0" y="30559"/>
                  <a:pt x="30559" y="0"/>
                  <a:pt x="6825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567367" y="3395672"/>
            <a:ext cx="3318886" cy="170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4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Paralelo: Democratización del desarrollo de software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221412" y="1066480"/>
            <a:ext cx="3754010" cy="2747253"/>
          </a:xfrm>
          <a:custGeom>
            <a:avLst/>
            <a:gdLst/>
            <a:ahLst/>
            <a:cxnLst/>
            <a:rect l="l" t="t" r="r" b="b"/>
            <a:pathLst>
              <a:path w="3754010" h="2747253">
                <a:moveTo>
                  <a:pt x="68242" y="0"/>
                </a:moveTo>
                <a:lnTo>
                  <a:pt x="3685768" y="0"/>
                </a:lnTo>
                <a:cubicBezTo>
                  <a:pt x="3723457" y="0"/>
                  <a:pt x="3754010" y="30553"/>
                  <a:pt x="3754010" y="68242"/>
                </a:cubicBezTo>
                <a:lnTo>
                  <a:pt x="3754010" y="2679011"/>
                </a:lnTo>
                <a:cubicBezTo>
                  <a:pt x="3754010" y="2716700"/>
                  <a:pt x="3723457" y="2747253"/>
                  <a:pt x="3685768" y="2747253"/>
                </a:cubicBezTo>
                <a:lnTo>
                  <a:pt x="68242" y="2747253"/>
                </a:lnTo>
                <a:cubicBezTo>
                  <a:pt x="30553" y="2747253"/>
                  <a:pt x="0" y="2716700"/>
                  <a:pt x="0" y="2679011"/>
                </a:cubicBezTo>
                <a:lnTo>
                  <a:pt x="0" y="68242"/>
                </a:lnTo>
                <a:cubicBezTo>
                  <a:pt x="0" y="30578"/>
                  <a:pt x="30578" y="0"/>
                  <a:pt x="68242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824403" y="1211521"/>
            <a:ext cx="546038" cy="546038"/>
          </a:xfrm>
          <a:custGeom>
            <a:avLst/>
            <a:gdLst/>
            <a:ahLst/>
            <a:cxnLst/>
            <a:rect l="l" t="t" r="r" b="b"/>
            <a:pathLst>
              <a:path w="546038" h="546038">
                <a:moveTo>
                  <a:pt x="273019" y="0"/>
                </a:moveTo>
                <a:lnTo>
                  <a:pt x="273019" y="0"/>
                </a:lnTo>
                <a:cubicBezTo>
                  <a:pt x="423803" y="0"/>
                  <a:pt x="546038" y="122235"/>
                  <a:pt x="546038" y="273019"/>
                </a:cubicBezTo>
                <a:lnTo>
                  <a:pt x="546038" y="273019"/>
                </a:lnTo>
                <a:cubicBezTo>
                  <a:pt x="546038" y="423803"/>
                  <a:pt x="423803" y="546038"/>
                  <a:pt x="273019" y="546038"/>
                </a:cubicBezTo>
                <a:lnTo>
                  <a:pt x="273019" y="546038"/>
                </a:lnTo>
                <a:cubicBezTo>
                  <a:pt x="122235" y="546038"/>
                  <a:pt x="0" y="423803"/>
                  <a:pt x="0" y="273019"/>
                </a:cubicBezTo>
                <a:lnTo>
                  <a:pt x="0" y="273019"/>
                </a:lnTo>
                <a:cubicBezTo>
                  <a:pt x="0" y="122235"/>
                  <a:pt x="122235" y="0"/>
                  <a:pt x="273019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4" name="Shape 12"/>
          <p:cNvSpPr/>
          <p:nvPr/>
        </p:nvSpPr>
        <p:spPr>
          <a:xfrm>
            <a:off x="5971578" y="1356563"/>
            <a:ext cx="255955" cy="255955"/>
          </a:xfrm>
          <a:custGeom>
            <a:avLst/>
            <a:gdLst/>
            <a:ahLst/>
            <a:cxnLst/>
            <a:rect l="l" t="t" r="r" b="b"/>
            <a:pathLst>
              <a:path w="255955" h="255955">
                <a:moveTo>
                  <a:pt x="15997" y="15997"/>
                </a:moveTo>
                <a:cubicBezTo>
                  <a:pt x="7149" y="15997"/>
                  <a:pt x="0" y="23146"/>
                  <a:pt x="0" y="31994"/>
                </a:cubicBezTo>
                <a:lnTo>
                  <a:pt x="0" y="215962"/>
                </a:lnTo>
                <a:cubicBezTo>
                  <a:pt x="0" y="229210"/>
                  <a:pt x="10748" y="239958"/>
                  <a:pt x="23996" y="239958"/>
                </a:cubicBezTo>
                <a:lnTo>
                  <a:pt x="231959" y="239958"/>
                </a:lnTo>
                <a:cubicBezTo>
                  <a:pt x="245207" y="239958"/>
                  <a:pt x="255955" y="229210"/>
                  <a:pt x="255955" y="215962"/>
                </a:cubicBezTo>
                <a:lnTo>
                  <a:pt x="255955" y="76087"/>
                </a:lnTo>
                <a:cubicBezTo>
                  <a:pt x="255955" y="66988"/>
                  <a:pt x="246257" y="61239"/>
                  <a:pt x="238258" y="65539"/>
                </a:cubicBezTo>
                <a:lnTo>
                  <a:pt x="159972" y="107681"/>
                </a:lnTo>
                <a:lnTo>
                  <a:pt x="159972" y="76087"/>
                </a:lnTo>
                <a:cubicBezTo>
                  <a:pt x="159972" y="66988"/>
                  <a:pt x="150274" y="61239"/>
                  <a:pt x="142275" y="65539"/>
                </a:cubicBezTo>
                <a:lnTo>
                  <a:pt x="63989" y="107681"/>
                </a:lnTo>
                <a:lnTo>
                  <a:pt x="63989" y="31994"/>
                </a:lnTo>
                <a:cubicBezTo>
                  <a:pt x="63989" y="23146"/>
                  <a:pt x="56840" y="15997"/>
                  <a:pt x="47992" y="15997"/>
                </a:cubicBezTo>
                <a:lnTo>
                  <a:pt x="15997" y="15997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5" name="Text 13"/>
          <p:cNvSpPr/>
          <p:nvPr/>
        </p:nvSpPr>
        <p:spPr>
          <a:xfrm>
            <a:off x="4323794" y="1859941"/>
            <a:ext cx="3549246" cy="2388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44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Revolución Industrial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744204" y="2231076"/>
            <a:ext cx="706579" cy="162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075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1760-1840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366454" y="2525425"/>
            <a:ext cx="3532182" cy="443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Automatización de la manufactura. Antes: producción artesanal. Después: fábricas y producción masiva.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366454" y="3071463"/>
            <a:ext cx="3463927" cy="375401"/>
          </a:xfrm>
          <a:custGeom>
            <a:avLst/>
            <a:gdLst/>
            <a:ahLst/>
            <a:cxnLst/>
            <a:rect l="l" t="t" r="r" b="b"/>
            <a:pathLst>
              <a:path w="3463927" h="375401">
                <a:moveTo>
                  <a:pt x="68255" y="0"/>
                </a:moveTo>
                <a:lnTo>
                  <a:pt x="3395672" y="0"/>
                </a:lnTo>
                <a:cubicBezTo>
                  <a:pt x="3433368" y="0"/>
                  <a:pt x="3463927" y="30559"/>
                  <a:pt x="3463927" y="68255"/>
                </a:cubicBezTo>
                <a:lnTo>
                  <a:pt x="3463927" y="307146"/>
                </a:lnTo>
                <a:cubicBezTo>
                  <a:pt x="3463927" y="344842"/>
                  <a:pt x="3433368" y="375401"/>
                  <a:pt x="3395672" y="375401"/>
                </a:cubicBezTo>
                <a:lnTo>
                  <a:pt x="68255" y="375401"/>
                </a:lnTo>
                <a:cubicBezTo>
                  <a:pt x="30559" y="375401"/>
                  <a:pt x="0" y="344842"/>
                  <a:pt x="0" y="307146"/>
                </a:cubicBezTo>
                <a:lnTo>
                  <a:pt x="0" y="68255"/>
                </a:lnTo>
                <a:cubicBezTo>
                  <a:pt x="0" y="30559"/>
                  <a:pt x="30559" y="0"/>
                  <a:pt x="6825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4438974" y="3173845"/>
            <a:ext cx="3318886" cy="170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41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Paralelo: Automatización de la escritura de código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8093019" y="1066480"/>
            <a:ext cx="3754010" cy="2747253"/>
          </a:xfrm>
          <a:custGeom>
            <a:avLst/>
            <a:gdLst/>
            <a:ahLst/>
            <a:cxnLst/>
            <a:rect l="l" t="t" r="r" b="b"/>
            <a:pathLst>
              <a:path w="3754010" h="2747253">
                <a:moveTo>
                  <a:pt x="68242" y="0"/>
                </a:moveTo>
                <a:lnTo>
                  <a:pt x="3685768" y="0"/>
                </a:lnTo>
                <a:cubicBezTo>
                  <a:pt x="3723457" y="0"/>
                  <a:pt x="3754010" y="30553"/>
                  <a:pt x="3754010" y="68242"/>
                </a:cubicBezTo>
                <a:lnTo>
                  <a:pt x="3754010" y="2679011"/>
                </a:lnTo>
                <a:cubicBezTo>
                  <a:pt x="3754010" y="2716700"/>
                  <a:pt x="3723457" y="2747253"/>
                  <a:pt x="3685768" y="2747253"/>
                </a:cubicBezTo>
                <a:lnTo>
                  <a:pt x="68242" y="2747253"/>
                </a:lnTo>
                <a:cubicBezTo>
                  <a:pt x="30553" y="2747253"/>
                  <a:pt x="0" y="2716700"/>
                  <a:pt x="0" y="2679011"/>
                </a:cubicBezTo>
                <a:lnTo>
                  <a:pt x="0" y="68242"/>
                </a:lnTo>
                <a:cubicBezTo>
                  <a:pt x="0" y="30578"/>
                  <a:pt x="30578" y="0"/>
                  <a:pt x="68242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9696010" y="1211521"/>
            <a:ext cx="546038" cy="546038"/>
          </a:xfrm>
          <a:custGeom>
            <a:avLst/>
            <a:gdLst/>
            <a:ahLst/>
            <a:cxnLst/>
            <a:rect l="l" t="t" r="r" b="b"/>
            <a:pathLst>
              <a:path w="546038" h="546038">
                <a:moveTo>
                  <a:pt x="273019" y="0"/>
                </a:moveTo>
                <a:lnTo>
                  <a:pt x="273019" y="0"/>
                </a:lnTo>
                <a:cubicBezTo>
                  <a:pt x="423803" y="0"/>
                  <a:pt x="546038" y="122235"/>
                  <a:pt x="546038" y="273019"/>
                </a:cubicBezTo>
                <a:lnTo>
                  <a:pt x="546038" y="273019"/>
                </a:lnTo>
                <a:cubicBezTo>
                  <a:pt x="546038" y="423803"/>
                  <a:pt x="423803" y="546038"/>
                  <a:pt x="273019" y="546038"/>
                </a:cubicBezTo>
                <a:lnTo>
                  <a:pt x="273019" y="546038"/>
                </a:lnTo>
                <a:cubicBezTo>
                  <a:pt x="122235" y="546038"/>
                  <a:pt x="0" y="423803"/>
                  <a:pt x="0" y="273019"/>
                </a:cubicBezTo>
                <a:lnTo>
                  <a:pt x="0" y="273019"/>
                </a:lnTo>
                <a:cubicBezTo>
                  <a:pt x="0" y="122235"/>
                  <a:pt x="122235" y="0"/>
                  <a:pt x="273019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2" name="Shape 20"/>
          <p:cNvSpPr/>
          <p:nvPr/>
        </p:nvSpPr>
        <p:spPr>
          <a:xfrm>
            <a:off x="9843184" y="1356563"/>
            <a:ext cx="255955" cy="255955"/>
          </a:xfrm>
          <a:custGeom>
            <a:avLst/>
            <a:gdLst/>
            <a:ahLst/>
            <a:cxnLst/>
            <a:rect l="l" t="t" r="r" b="b"/>
            <a:pathLst>
              <a:path w="255955" h="255955">
                <a:moveTo>
                  <a:pt x="31994" y="15997"/>
                </a:moveTo>
                <a:cubicBezTo>
                  <a:pt x="14347" y="15997"/>
                  <a:pt x="0" y="30345"/>
                  <a:pt x="0" y="47992"/>
                </a:cubicBezTo>
                <a:lnTo>
                  <a:pt x="0" y="175969"/>
                </a:lnTo>
                <a:cubicBezTo>
                  <a:pt x="0" y="193616"/>
                  <a:pt x="14347" y="207964"/>
                  <a:pt x="31994" y="207964"/>
                </a:cubicBezTo>
                <a:lnTo>
                  <a:pt x="103982" y="207964"/>
                </a:lnTo>
                <a:lnTo>
                  <a:pt x="95983" y="231959"/>
                </a:lnTo>
                <a:lnTo>
                  <a:pt x="59990" y="231959"/>
                </a:lnTo>
                <a:cubicBezTo>
                  <a:pt x="53341" y="231959"/>
                  <a:pt x="47992" y="237308"/>
                  <a:pt x="47992" y="243957"/>
                </a:cubicBezTo>
                <a:cubicBezTo>
                  <a:pt x="47992" y="250606"/>
                  <a:pt x="53341" y="255955"/>
                  <a:pt x="59990" y="255955"/>
                </a:cubicBezTo>
                <a:lnTo>
                  <a:pt x="195966" y="255955"/>
                </a:lnTo>
                <a:cubicBezTo>
                  <a:pt x="202615" y="255955"/>
                  <a:pt x="207964" y="250606"/>
                  <a:pt x="207964" y="243957"/>
                </a:cubicBezTo>
                <a:cubicBezTo>
                  <a:pt x="207964" y="237308"/>
                  <a:pt x="202615" y="231959"/>
                  <a:pt x="195966" y="231959"/>
                </a:cubicBezTo>
                <a:lnTo>
                  <a:pt x="159972" y="231959"/>
                </a:lnTo>
                <a:lnTo>
                  <a:pt x="151973" y="207964"/>
                </a:lnTo>
                <a:lnTo>
                  <a:pt x="223961" y="207964"/>
                </a:lnTo>
                <a:cubicBezTo>
                  <a:pt x="241608" y="207964"/>
                  <a:pt x="255955" y="193616"/>
                  <a:pt x="255955" y="175969"/>
                </a:cubicBezTo>
                <a:lnTo>
                  <a:pt x="255955" y="47992"/>
                </a:lnTo>
                <a:cubicBezTo>
                  <a:pt x="255955" y="30345"/>
                  <a:pt x="241608" y="15997"/>
                  <a:pt x="223961" y="15997"/>
                </a:cubicBezTo>
                <a:lnTo>
                  <a:pt x="31994" y="15997"/>
                </a:lnTo>
                <a:close/>
                <a:moveTo>
                  <a:pt x="47992" y="47992"/>
                </a:moveTo>
                <a:lnTo>
                  <a:pt x="207964" y="47992"/>
                </a:lnTo>
                <a:cubicBezTo>
                  <a:pt x="216812" y="47992"/>
                  <a:pt x="223961" y="55140"/>
                  <a:pt x="223961" y="63989"/>
                </a:cubicBezTo>
                <a:lnTo>
                  <a:pt x="223961" y="143975"/>
                </a:lnTo>
                <a:cubicBezTo>
                  <a:pt x="223961" y="152823"/>
                  <a:pt x="216812" y="159972"/>
                  <a:pt x="207964" y="159972"/>
                </a:cubicBezTo>
                <a:lnTo>
                  <a:pt x="47992" y="159972"/>
                </a:lnTo>
                <a:cubicBezTo>
                  <a:pt x="39143" y="159972"/>
                  <a:pt x="31994" y="152823"/>
                  <a:pt x="31994" y="143975"/>
                </a:cubicBezTo>
                <a:lnTo>
                  <a:pt x="31994" y="63989"/>
                </a:lnTo>
                <a:cubicBezTo>
                  <a:pt x="31994" y="55140"/>
                  <a:pt x="39143" y="47992"/>
                  <a:pt x="47992" y="47992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23" name="Text 21"/>
          <p:cNvSpPr/>
          <p:nvPr/>
        </p:nvSpPr>
        <p:spPr>
          <a:xfrm>
            <a:off x="8195401" y="1859941"/>
            <a:ext cx="3549246" cy="2388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44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Computadora Personal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9549689" y="2231076"/>
            <a:ext cx="838822" cy="162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075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1970s-1980s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8238061" y="2525425"/>
            <a:ext cx="3532182" cy="443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Computación para las masas. Antes: mainframes exclusivos de corporaciones. Después: PC en cada hogar.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8238061" y="3071463"/>
            <a:ext cx="3463927" cy="375401"/>
          </a:xfrm>
          <a:custGeom>
            <a:avLst/>
            <a:gdLst/>
            <a:ahLst/>
            <a:cxnLst/>
            <a:rect l="l" t="t" r="r" b="b"/>
            <a:pathLst>
              <a:path w="3463927" h="375401">
                <a:moveTo>
                  <a:pt x="68255" y="0"/>
                </a:moveTo>
                <a:lnTo>
                  <a:pt x="3395672" y="0"/>
                </a:lnTo>
                <a:cubicBezTo>
                  <a:pt x="3433368" y="0"/>
                  <a:pt x="3463927" y="30559"/>
                  <a:pt x="3463927" y="68255"/>
                </a:cubicBezTo>
                <a:lnTo>
                  <a:pt x="3463927" y="307146"/>
                </a:lnTo>
                <a:cubicBezTo>
                  <a:pt x="3463927" y="344842"/>
                  <a:pt x="3433368" y="375401"/>
                  <a:pt x="3395672" y="375401"/>
                </a:cubicBezTo>
                <a:lnTo>
                  <a:pt x="68255" y="375401"/>
                </a:lnTo>
                <a:cubicBezTo>
                  <a:pt x="30559" y="375401"/>
                  <a:pt x="0" y="344842"/>
                  <a:pt x="0" y="307146"/>
                </a:cubicBezTo>
                <a:lnTo>
                  <a:pt x="0" y="68255"/>
                </a:lnTo>
                <a:cubicBezTo>
                  <a:pt x="0" y="30559"/>
                  <a:pt x="30559" y="0"/>
                  <a:pt x="6825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8310581" y="3173845"/>
            <a:ext cx="3318886" cy="170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41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Paralelo: Desarrollo de software para todos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49805" y="3933178"/>
            <a:ext cx="3754010" cy="2747253"/>
          </a:xfrm>
          <a:custGeom>
            <a:avLst/>
            <a:gdLst/>
            <a:ahLst/>
            <a:cxnLst/>
            <a:rect l="l" t="t" r="r" b="b"/>
            <a:pathLst>
              <a:path w="3754010" h="2747253">
                <a:moveTo>
                  <a:pt x="68242" y="0"/>
                </a:moveTo>
                <a:lnTo>
                  <a:pt x="3685768" y="0"/>
                </a:lnTo>
                <a:cubicBezTo>
                  <a:pt x="3723457" y="0"/>
                  <a:pt x="3754010" y="30553"/>
                  <a:pt x="3754010" y="68242"/>
                </a:cubicBezTo>
                <a:lnTo>
                  <a:pt x="3754010" y="2679011"/>
                </a:lnTo>
                <a:cubicBezTo>
                  <a:pt x="3754010" y="2716700"/>
                  <a:pt x="3723457" y="2747253"/>
                  <a:pt x="3685768" y="2747253"/>
                </a:cubicBezTo>
                <a:lnTo>
                  <a:pt x="68242" y="2747253"/>
                </a:lnTo>
                <a:cubicBezTo>
                  <a:pt x="30553" y="2747253"/>
                  <a:pt x="0" y="2716700"/>
                  <a:pt x="0" y="2679011"/>
                </a:cubicBezTo>
                <a:lnTo>
                  <a:pt x="0" y="68242"/>
                </a:lnTo>
                <a:cubicBezTo>
                  <a:pt x="0" y="30578"/>
                  <a:pt x="30578" y="0"/>
                  <a:pt x="68242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1952796" y="4078220"/>
            <a:ext cx="546038" cy="546038"/>
          </a:xfrm>
          <a:custGeom>
            <a:avLst/>
            <a:gdLst/>
            <a:ahLst/>
            <a:cxnLst/>
            <a:rect l="l" t="t" r="r" b="b"/>
            <a:pathLst>
              <a:path w="546038" h="546038">
                <a:moveTo>
                  <a:pt x="273019" y="0"/>
                </a:moveTo>
                <a:lnTo>
                  <a:pt x="273019" y="0"/>
                </a:lnTo>
                <a:cubicBezTo>
                  <a:pt x="423803" y="0"/>
                  <a:pt x="546038" y="122235"/>
                  <a:pt x="546038" y="273019"/>
                </a:cubicBezTo>
                <a:lnTo>
                  <a:pt x="546038" y="273019"/>
                </a:lnTo>
                <a:cubicBezTo>
                  <a:pt x="546038" y="423803"/>
                  <a:pt x="423803" y="546038"/>
                  <a:pt x="273019" y="546038"/>
                </a:cubicBezTo>
                <a:lnTo>
                  <a:pt x="273019" y="546038"/>
                </a:lnTo>
                <a:cubicBezTo>
                  <a:pt x="122235" y="546038"/>
                  <a:pt x="0" y="423803"/>
                  <a:pt x="0" y="273019"/>
                </a:cubicBezTo>
                <a:lnTo>
                  <a:pt x="0" y="273019"/>
                </a:lnTo>
                <a:cubicBezTo>
                  <a:pt x="0" y="122235"/>
                  <a:pt x="122235" y="0"/>
                  <a:pt x="273019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0" name="Shape 28"/>
          <p:cNvSpPr/>
          <p:nvPr/>
        </p:nvSpPr>
        <p:spPr>
          <a:xfrm>
            <a:off x="2099970" y="4223261"/>
            <a:ext cx="255955" cy="255955"/>
          </a:xfrm>
          <a:custGeom>
            <a:avLst/>
            <a:gdLst/>
            <a:ahLst/>
            <a:cxnLst/>
            <a:rect l="l" t="t" r="r" b="b"/>
            <a:pathLst>
              <a:path w="255955" h="255955">
                <a:moveTo>
                  <a:pt x="175919" y="139976"/>
                </a:moveTo>
                <a:lnTo>
                  <a:pt x="80486" y="139976"/>
                </a:lnTo>
                <a:cubicBezTo>
                  <a:pt x="81936" y="172220"/>
                  <a:pt x="89084" y="201915"/>
                  <a:pt x="99233" y="223661"/>
                </a:cubicBezTo>
                <a:cubicBezTo>
                  <a:pt x="104932" y="235909"/>
                  <a:pt x="111081" y="244557"/>
                  <a:pt x="116780" y="249856"/>
                </a:cubicBezTo>
                <a:cubicBezTo>
                  <a:pt x="122379" y="255105"/>
                  <a:pt x="126228" y="255955"/>
                  <a:pt x="128228" y="255955"/>
                </a:cubicBezTo>
                <a:cubicBezTo>
                  <a:pt x="130227" y="255955"/>
                  <a:pt x="134077" y="255105"/>
                  <a:pt x="139676" y="249856"/>
                </a:cubicBezTo>
                <a:cubicBezTo>
                  <a:pt x="145375" y="244557"/>
                  <a:pt x="151523" y="235859"/>
                  <a:pt x="157222" y="223661"/>
                </a:cubicBezTo>
                <a:cubicBezTo>
                  <a:pt x="167371" y="201915"/>
                  <a:pt x="174519" y="172220"/>
                  <a:pt x="175969" y="139976"/>
                </a:cubicBezTo>
                <a:close/>
                <a:moveTo>
                  <a:pt x="80436" y="115980"/>
                </a:moveTo>
                <a:lnTo>
                  <a:pt x="175869" y="115980"/>
                </a:lnTo>
                <a:cubicBezTo>
                  <a:pt x="174469" y="83735"/>
                  <a:pt x="167321" y="54041"/>
                  <a:pt x="157172" y="32294"/>
                </a:cubicBezTo>
                <a:cubicBezTo>
                  <a:pt x="151473" y="20096"/>
                  <a:pt x="145325" y="11398"/>
                  <a:pt x="139626" y="6099"/>
                </a:cubicBezTo>
                <a:cubicBezTo>
                  <a:pt x="134027" y="850"/>
                  <a:pt x="130177" y="0"/>
                  <a:pt x="128178" y="0"/>
                </a:cubicBezTo>
                <a:cubicBezTo>
                  <a:pt x="126178" y="0"/>
                  <a:pt x="122329" y="850"/>
                  <a:pt x="116730" y="6099"/>
                </a:cubicBezTo>
                <a:cubicBezTo>
                  <a:pt x="111031" y="11398"/>
                  <a:pt x="104882" y="20096"/>
                  <a:pt x="99183" y="32294"/>
                </a:cubicBezTo>
                <a:cubicBezTo>
                  <a:pt x="89034" y="54041"/>
                  <a:pt x="81886" y="83735"/>
                  <a:pt x="80436" y="115980"/>
                </a:cubicBezTo>
                <a:close/>
                <a:moveTo>
                  <a:pt x="56440" y="115980"/>
                </a:moveTo>
                <a:cubicBezTo>
                  <a:pt x="58190" y="73187"/>
                  <a:pt x="69238" y="33444"/>
                  <a:pt x="85385" y="7349"/>
                </a:cubicBezTo>
                <a:cubicBezTo>
                  <a:pt x="39343" y="23646"/>
                  <a:pt x="5449" y="65589"/>
                  <a:pt x="750" y="115980"/>
                </a:cubicBezTo>
                <a:lnTo>
                  <a:pt x="56440" y="115980"/>
                </a:lnTo>
                <a:close/>
                <a:moveTo>
                  <a:pt x="750" y="139976"/>
                </a:moveTo>
                <a:cubicBezTo>
                  <a:pt x="5449" y="190367"/>
                  <a:pt x="39343" y="232309"/>
                  <a:pt x="85385" y="248606"/>
                </a:cubicBezTo>
                <a:cubicBezTo>
                  <a:pt x="69238" y="222511"/>
                  <a:pt x="58190" y="182768"/>
                  <a:pt x="56440" y="139976"/>
                </a:cubicBezTo>
                <a:lnTo>
                  <a:pt x="750" y="139976"/>
                </a:lnTo>
                <a:close/>
                <a:moveTo>
                  <a:pt x="199915" y="139976"/>
                </a:moveTo>
                <a:cubicBezTo>
                  <a:pt x="198165" y="182768"/>
                  <a:pt x="187117" y="222511"/>
                  <a:pt x="170970" y="248606"/>
                </a:cubicBezTo>
                <a:cubicBezTo>
                  <a:pt x="217012" y="232259"/>
                  <a:pt x="250906" y="190367"/>
                  <a:pt x="255605" y="139976"/>
                </a:cubicBezTo>
                <a:lnTo>
                  <a:pt x="199915" y="139976"/>
                </a:lnTo>
                <a:close/>
                <a:moveTo>
                  <a:pt x="255605" y="115980"/>
                </a:moveTo>
                <a:cubicBezTo>
                  <a:pt x="250906" y="65589"/>
                  <a:pt x="217012" y="23646"/>
                  <a:pt x="170970" y="7349"/>
                </a:cubicBezTo>
                <a:cubicBezTo>
                  <a:pt x="187117" y="33444"/>
                  <a:pt x="198165" y="73187"/>
                  <a:pt x="199915" y="115980"/>
                </a:cubicBezTo>
                <a:lnTo>
                  <a:pt x="255605" y="115980"/>
                </a:ln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31" name="Text 29"/>
          <p:cNvSpPr/>
          <p:nvPr/>
        </p:nvSpPr>
        <p:spPr>
          <a:xfrm>
            <a:off x="452188" y="4726640"/>
            <a:ext cx="3549246" cy="2388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44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Internet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2013230" y="5097775"/>
            <a:ext cx="425170" cy="162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075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1990s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94847" y="5392123"/>
            <a:ext cx="3532182" cy="6654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Democratización de la información. Antes: información controlada por medios tradicionales. Después: acceso universal.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94847" y="6159989"/>
            <a:ext cx="3463927" cy="375401"/>
          </a:xfrm>
          <a:custGeom>
            <a:avLst/>
            <a:gdLst/>
            <a:ahLst/>
            <a:cxnLst/>
            <a:rect l="l" t="t" r="r" b="b"/>
            <a:pathLst>
              <a:path w="3463927" h="375401">
                <a:moveTo>
                  <a:pt x="68255" y="0"/>
                </a:moveTo>
                <a:lnTo>
                  <a:pt x="3395672" y="0"/>
                </a:lnTo>
                <a:cubicBezTo>
                  <a:pt x="3433368" y="0"/>
                  <a:pt x="3463927" y="30559"/>
                  <a:pt x="3463927" y="68255"/>
                </a:cubicBezTo>
                <a:lnTo>
                  <a:pt x="3463927" y="307146"/>
                </a:lnTo>
                <a:cubicBezTo>
                  <a:pt x="3463927" y="344842"/>
                  <a:pt x="3433368" y="375401"/>
                  <a:pt x="3395672" y="375401"/>
                </a:cubicBezTo>
                <a:lnTo>
                  <a:pt x="68255" y="375401"/>
                </a:lnTo>
                <a:cubicBezTo>
                  <a:pt x="30559" y="375401"/>
                  <a:pt x="0" y="344842"/>
                  <a:pt x="0" y="307146"/>
                </a:cubicBezTo>
                <a:lnTo>
                  <a:pt x="0" y="68255"/>
                </a:lnTo>
                <a:cubicBezTo>
                  <a:pt x="0" y="30559"/>
                  <a:pt x="30559" y="0"/>
                  <a:pt x="6825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567367" y="6262371"/>
            <a:ext cx="3318886" cy="170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4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Paralelo: Acceso universal a la creación de software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221412" y="3933178"/>
            <a:ext cx="3754010" cy="2747253"/>
          </a:xfrm>
          <a:custGeom>
            <a:avLst/>
            <a:gdLst/>
            <a:ahLst/>
            <a:cxnLst/>
            <a:rect l="l" t="t" r="r" b="b"/>
            <a:pathLst>
              <a:path w="3754010" h="2747253">
                <a:moveTo>
                  <a:pt x="68242" y="0"/>
                </a:moveTo>
                <a:lnTo>
                  <a:pt x="3685768" y="0"/>
                </a:lnTo>
                <a:cubicBezTo>
                  <a:pt x="3723457" y="0"/>
                  <a:pt x="3754010" y="30553"/>
                  <a:pt x="3754010" y="68242"/>
                </a:cubicBezTo>
                <a:lnTo>
                  <a:pt x="3754010" y="2679011"/>
                </a:lnTo>
                <a:cubicBezTo>
                  <a:pt x="3754010" y="2716700"/>
                  <a:pt x="3723457" y="2747253"/>
                  <a:pt x="3685768" y="2747253"/>
                </a:cubicBezTo>
                <a:lnTo>
                  <a:pt x="68242" y="2747253"/>
                </a:lnTo>
                <a:cubicBezTo>
                  <a:pt x="30553" y="2747253"/>
                  <a:pt x="0" y="2716700"/>
                  <a:pt x="0" y="2679011"/>
                </a:cubicBezTo>
                <a:lnTo>
                  <a:pt x="0" y="68242"/>
                </a:lnTo>
                <a:cubicBezTo>
                  <a:pt x="0" y="30578"/>
                  <a:pt x="30578" y="0"/>
                  <a:pt x="68242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5824403" y="4078220"/>
            <a:ext cx="546038" cy="546038"/>
          </a:xfrm>
          <a:custGeom>
            <a:avLst/>
            <a:gdLst/>
            <a:ahLst/>
            <a:cxnLst/>
            <a:rect l="l" t="t" r="r" b="b"/>
            <a:pathLst>
              <a:path w="546038" h="546038">
                <a:moveTo>
                  <a:pt x="273019" y="0"/>
                </a:moveTo>
                <a:lnTo>
                  <a:pt x="273019" y="0"/>
                </a:lnTo>
                <a:cubicBezTo>
                  <a:pt x="423803" y="0"/>
                  <a:pt x="546038" y="122235"/>
                  <a:pt x="546038" y="273019"/>
                </a:cubicBezTo>
                <a:lnTo>
                  <a:pt x="546038" y="273019"/>
                </a:lnTo>
                <a:cubicBezTo>
                  <a:pt x="546038" y="423803"/>
                  <a:pt x="423803" y="546038"/>
                  <a:pt x="273019" y="546038"/>
                </a:cubicBezTo>
                <a:lnTo>
                  <a:pt x="273019" y="546038"/>
                </a:lnTo>
                <a:cubicBezTo>
                  <a:pt x="122235" y="546038"/>
                  <a:pt x="0" y="423803"/>
                  <a:pt x="0" y="273019"/>
                </a:cubicBezTo>
                <a:lnTo>
                  <a:pt x="0" y="273019"/>
                </a:lnTo>
                <a:cubicBezTo>
                  <a:pt x="0" y="122235"/>
                  <a:pt x="122235" y="0"/>
                  <a:pt x="273019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8" name="Shape 36"/>
          <p:cNvSpPr/>
          <p:nvPr/>
        </p:nvSpPr>
        <p:spPr>
          <a:xfrm>
            <a:off x="6003572" y="4223261"/>
            <a:ext cx="191966" cy="255955"/>
          </a:xfrm>
          <a:custGeom>
            <a:avLst/>
            <a:gdLst/>
            <a:ahLst/>
            <a:cxnLst/>
            <a:rect l="l" t="t" r="r" b="b"/>
            <a:pathLst>
              <a:path w="191966" h="255955">
                <a:moveTo>
                  <a:pt x="7999" y="31994"/>
                </a:moveTo>
                <a:cubicBezTo>
                  <a:pt x="7999" y="14347"/>
                  <a:pt x="22346" y="0"/>
                  <a:pt x="39993" y="0"/>
                </a:cubicBezTo>
                <a:lnTo>
                  <a:pt x="151973" y="0"/>
                </a:lnTo>
                <a:cubicBezTo>
                  <a:pt x="169620" y="0"/>
                  <a:pt x="183968" y="14347"/>
                  <a:pt x="183968" y="31994"/>
                </a:cubicBezTo>
                <a:lnTo>
                  <a:pt x="183968" y="223961"/>
                </a:lnTo>
                <a:cubicBezTo>
                  <a:pt x="183968" y="241608"/>
                  <a:pt x="169620" y="255955"/>
                  <a:pt x="151973" y="255955"/>
                </a:cubicBezTo>
                <a:lnTo>
                  <a:pt x="39993" y="255955"/>
                </a:lnTo>
                <a:cubicBezTo>
                  <a:pt x="22346" y="255955"/>
                  <a:pt x="7999" y="241608"/>
                  <a:pt x="7999" y="223961"/>
                </a:cubicBezTo>
                <a:lnTo>
                  <a:pt x="7999" y="31994"/>
                </a:lnTo>
                <a:close/>
                <a:moveTo>
                  <a:pt x="39993" y="31994"/>
                </a:moveTo>
                <a:lnTo>
                  <a:pt x="39993" y="183968"/>
                </a:lnTo>
                <a:lnTo>
                  <a:pt x="151973" y="183968"/>
                </a:lnTo>
                <a:lnTo>
                  <a:pt x="151973" y="31994"/>
                </a:lnTo>
                <a:lnTo>
                  <a:pt x="39993" y="31994"/>
                </a:lnTo>
                <a:close/>
                <a:moveTo>
                  <a:pt x="95983" y="235959"/>
                </a:moveTo>
                <a:cubicBezTo>
                  <a:pt x="104832" y="235959"/>
                  <a:pt x="111980" y="228810"/>
                  <a:pt x="111980" y="219962"/>
                </a:cubicBezTo>
                <a:cubicBezTo>
                  <a:pt x="111980" y="211113"/>
                  <a:pt x="104832" y="203964"/>
                  <a:pt x="95983" y="203964"/>
                </a:cubicBezTo>
                <a:cubicBezTo>
                  <a:pt x="87135" y="203964"/>
                  <a:pt x="79986" y="211113"/>
                  <a:pt x="79986" y="219962"/>
                </a:cubicBezTo>
                <a:cubicBezTo>
                  <a:pt x="79986" y="228810"/>
                  <a:pt x="87135" y="235959"/>
                  <a:pt x="95983" y="23595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9" name="Text 37"/>
          <p:cNvSpPr/>
          <p:nvPr/>
        </p:nvSpPr>
        <p:spPr>
          <a:xfrm>
            <a:off x="4323794" y="4726640"/>
            <a:ext cx="3549246" cy="2388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44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Móviles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5641964" y="5097775"/>
            <a:ext cx="911058" cy="162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075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2000s-2010s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4366454" y="5392123"/>
            <a:ext cx="3532182" cy="443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5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Computación ubicua. Antes: computación en escritorio. Después: computación en el bolsillo, apps para todo.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4366454" y="5938161"/>
            <a:ext cx="3463927" cy="375401"/>
          </a:xfrm>
          <a:custGeom>
            <a:avLst/>
            <a:gdLst/>
            <a:ahLst/>
            <a:cxnLst/>
            <a:rect l="l" t="t" r="r" b="b"/>
            <a:pathLst>
              <a:path w="3463927" h="375401">
                <a:moveTo>
                  <a:pt x="68255" y="0"/>
                </a:moveTo>
                <a:lnTo>
                  <a:pt x="3395672" y="0"/>
                </a:lnTo>
                <a:cubicBezTo>
                  <a:pt x="3433368" y="0"/>
                  <a:pt x="3463927" y="30559"/>
                  <a:pt x="3463927" y="68255"/>
                </a:cubicBezTo>
                <a:lnTo>
                  <a:pt x="3463927" y="307146"/>
                </a:lnTo>
                <a:cubicBezTo>
                  <a:pt x="3463927" y="344842"/>
                  <a:pt x="3433368" y="375401"/>
                  <a:pt x="3395672" y="375401"/>
                </a:cubicBezTo>
                <a:lnTo>
                  <a:pt x="68255" y="375401"/>
                </a:lnTo>
                <a:cubicBezTo>
                  <a:pt x="30559" y="375401"/>
                  <a:pt x="0" y="344842"/>
                  <a:pt x="0" y="307146"/>
                </a:cubicBezTo>
                <a:lnTo>
                  <a:pt x="0" y="68255"/>
                </a:lnTo>
                <a:cubicBezTo>
                  <a:pt x="0" y="30559"/>
                  <a:pt x="30559" y="0"/>
                  <a:pt x="68255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4438974" y="6040543"/>
            <a:ext cx="3318886" cy="170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41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Paralelo: Creación de software en cualquier lugar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093019" y="3933178"/>
            <a:ext cx="3754010" cy="2747253"/>
          </a:xfrm>
          <a:custGeom>
            <a:avLst/>
            <a:gdLst/>
            <a:ahLst/>
            <a:cxnLst/>
            <a:rect l="l" t="t" r="r" b="b"/>
            <a:pathLst>
              <a:path w="3754010" h="2747253">
                <a:moveTo>
                  <a:pt x="68242" y="0"/>
                </a:moveTo>
                <a:lnTo>
                  <a:pt x="3685768" y="0"/>
                </a:lnTo>
                <a:cubicBezTo>
                  <a:pt x="3723457" y="0"/>
                  <a:pt x="3754010" y="30553"/>
                  <a:pt x="3754010" y="68242"/>
                </a:cubicBezTo>
                <a:lnTo>
                  <a:pt x="3754010" y="2679011"/>
                </a:lnTo>
                <a:cubicBezTo>
                  <a:pt x="3754010" y="2716700"/>
                  <a:pt x="3723457" y="2747253"/>
                  <a:pt x="3685768" y="2747253"/>
                </a:cubicBezTo>
                <a:lnTo>
                  <a:pt x="68242" y="2747253"/>
                </a:lnTo>
                <a:cubicBezTo>
                  <a:pt x="30553" y="2747253"/>
                  <a:pt x="0" y="2716700"/>
                  <a:pt x="0" y="2679011"/>
                </a:cubicBezTo>
                <a:lnTo>
                  <a:pt x="0" y="68242"/>
                </a:lnTo>
                <a:cubicBezTo>
                  <a:pt x="0" y="30578"/>
                  <a:pt x="30578" y="0"/>
                  <a:pt x="68242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9649085" y="4420489"/>
            <a:ext cx="639888" cy="511910"/>
          </a:xfrm>
          <a:custGeom>
            <a:avLst/>
            <a:gdLst/>
            <a:ahLst/>
            <a:cxnLst/>
            <a:rect l="l" t="t" r="r" b="b"/>
            <a:pathLst>
              <a:path w="639888" h="511910">
                <a:moveTo>
                  <a:pt x="351938" y="0"/>
                </a:moveTo>
                <a:cubicBezTo>
                  <a:pt x="351938" y="-17697"/>
                  <a:pt x="337641" y="-31994"/>
                  <a:pt x="319944" y="-31994"/>
                </a:cubicBezTo>
                <a:cubicBezTo>
                  <a:pt x="302247" y="-31994"/>
                  <a:pt x="287950" y="-17697"/>
                  <a:pt x="287950" y="0"/>
                </a:cubicBezTo>
                <a:lnTo>
                  <a:pt x="287950" y="63989"/>
                </a:lnTo>
                <a:lnTo>
                  <a:pt x="191966" y="63989"/>
                </a:lnTo>
                <a:cubicBezTo>
                  <a:pt x="138976" y="63989"/>
                  <a:pt x="95983" y="106981"/>
                  <a:pt x="95983" y="159972"/>
                </a:cubicBezTo>
                <a:lnTo>
                  <a:pt x="95983" y="383933"/>
                </a:lnTo>
                <a:cubicBezTo>
                  <a:pt x="95983" y="436924"/>
                  <a:pt x="138976" y="479916"/>
                  <a:pt x="191966" y="479916"/>
                </a:cubicBezTo>
                <a:lnTo>
                  <a:pt x="447922" y="479916"/>
                </a:lnTo>
                <a:cubicBezTo>
                  <a:pt x="500912" y="479916"/>
                  <a:pt x="543905" y="436924"/>
                  <a:pt x="543905" y="383933"/>
                </a:cubicBezTo>
                <a:lnTo>
                  <a:pt x="543905" y="159972"/>
                </a:lnTo>
                <a:cubicBezTo>
                  <a:pt x="543905" y="106981"/>
                  <a:pt x="500912" y="63989"/>
                  <a:pt x="447922" y="63989"/>
                </a:cubicBezTo>
                <a:lnTo>
                  <a:pt x="351938" y="63989"/>
                </a:lnTo>
                <a:lnTo>
                  <a:pt x="351938" y="0"/>
                </a:lnTo>
                <a:close/>
                <a:moveTo>
                  <a:pt x="159972" y="367936"/>
                </a:moveTo>
                <a:cubicBezTo>
                  <a:pt x="159972" y="354638"/>
                  <a:pt x="170670" y="343940"/>
                  <a:pt x="183968" y="343940"/>
                </a:cubicBezTo>
                <a:lnTo>
                  <a:pt x="215962" y="343940"/>
                </a:lnTo>
                <a:cubicBezTo>
                  <a:pt x="229260" y="343940"/>
                  <a:pt x="239958" y="354638"/>
                  <a:pt x="239958" y="367936"/>
                </a:cubicBezTo>
                <a:cubicBezTo>
                  <a:pt x="239958" y="381233"/>
                  <a:pt x="229260" y="391931"/>
                  <a:pt x="215962" y="391931"/>
                </a:cubicBezTo>
                <a:lnTo>
                  <a:pt x="183968" y="391931"/>
                </a:lnTo>
                <a:cubicBezTo>
                  <a:pt x="170670" y="391931"/>
                  <a:pt x="159972" y="381233"/>
                  <a:pt x="159972" y="367936"/>
                </a:cubicBezTo>
                <a:close/>
                <a:moveTo>
                  <a:pt x="279951" y="367936"/>
                </a:moveTo>
                <a:cubicBezTo>
                  <a:pt x="279951" y="354638"/>
                  <a:pt x="290649" y="343940"/>
                  <a:pt x="303947" y="343940"/>
                </a:cubicBezTo>
                <a:lnTo>
                  <a:pt x="335941" y="343940"/>
                </a:lnTo>
                <a:cubicBezTo>
                  <a:pt x="349239" y="343940"/>
                  <a:pt x="359937" y="354638"/>
                  <a:pt x="359937" y="367936"/>
                </a:cubicBezTo>
                <a:cubicBezTo>
                  <a:pt x="359937" y="381233"/>
                  <a:pt x="349239" y="391931"/>
                  <a:pt x="335941" y="391931"/>
                </a:cubicBezTo>
                <a:lnTo>
                  <a:pt x="303947" y="391931"/>
                </a:lnTo>
                <a:cubicBezTo>
                  <a:pt x="290649" y="391931"/>
                  <a:pt x="279951" y="381233"/>
                  <a:pt x="279951" y="367936"/>
                </a:cubicBezTo>
                <a:close/>
                <a:moveTo>
                  <a:pt x="399930" y="367936"/>
                </a:moveTo>
                <a:cubicBezTo>
                  <a:pt x="399930" y="354638"/>
                  <a:pt x="410628" y="343940"/>
                  <a:pt x="423926" y="343940"/>
                </a:cubicBezTo>
                <a:lnTo>
                  <a:pt x="455920" y="343940"/>
                </a:lnTo>
                <a:cubicBezTo>
                  <a:pt x="469218" y="343940"/>
                  <a:pt x="479916" y="354638"/>
                  <a:pt x="479916" y="367936"/>
                </a:cubicBezTo>
                <a:cubicBezTo>
                  <a:pt x="479916" y="381233"/>
                  <a:pt x="469218" y="391931"/>
                  <a:pt x="455920" y="391931"/>
                </a:cubicBezTo>
                <a:lnTo>
                  <a:pt x="423926" y="391931"/>
                </a:lnTo>
                <a:cubicBezTo>
                  <a:pt x="410628" y="391931"/>
                  <a:pt x="399930" y="381233"/>
                  <a:pt x="399930" y="367936"/>
                </a:cubicBezTo>
                <a:close/>
                <a:moveTo>
                  <a:pt x="223961" y="175969"/>
                </a:moveTo>
                <a:cubicBezTo>
                  <a:pt x="250448" y="175969"/>
                  <a:pt x="271952" y="197474"/>
                  <a:pt x="271952" y="223961"/>
                </a:cubicBezTo>
                <a:cubicBezTo>
                  <a:pt x="271952" y="250448"/>
                  <a:pt x="250448" y="271952"/>
                  <a:pt x="223961" y="271952"/>
                </a:cubicBezTo>
                <a:cubicBezTo>
                  <a:pt x="197474" y="271952"/>
                  <a:pt x="175969" y="250448"/>
                  <a:pt x="175969" y="223961"/>
                </a:cubicBezTo>
                <a:cubicBezTo>
                  <a:pt x="175969" y="197474"/>
                  <a:pt x="197474" y="175969"/>
                  <a:pt x="223961" y="175969"/>
                </a:cubicBezTo>
                <a:close/>
                <a:moveTo>
                  <a:pt x="367936" y="223961"/>
                </a:moveTo>
                <a:cubicBezTo>
                  <a:pt x="367936" y="197474"/>
                  <a:pt x="389440" y="175969"/>
                  <a:pt x="415927" y="175969"/>
                </a:cubicBezTo>
                <a:cubicBezTo>
                  <a:pt x="442415" y="175969"/>
                  <a:pt x="463919" y="197474"/>
                  <a:pt x="463919" y="223961"/>
                </a:cubicBezTo>
                <a:cubicBezTo>
                  <a:pt x="463919" y="250448"/>
                  <a:pt x="442415" y="271952"/>
                  <a:pt x="415927" y="271952"/>
                </a:cubicBezTo>
                <a:cubicBezTo>
                  <a:pt x="389440" y="271952"/>
                  <a:pt x="367936" y="250448"/>
                  <a:pt x="367936" y="223961"/>
                </a:cubicBezTo>
                <a:close/>
                <a:moveTo>
                  <a:pt x="63989" y="223961"/>
                </a:moveTo>
                <a:cubicBezTo>
                  <a:pt x="63989" y="206264"/>
                  <a:pt x="49691" y="191966"/>
                  <a:pt x="31994" y="191966"/>
                </a:cubicBezTo>
                <a:cubicBezTo>
                  <a:pt x="14297" y="191966"/>
                  <a:pt x="0" y="206264"/>
                  <a:pt x="0" y="223961"/>
                </a:cubicBezTo>
                <a:lnTo>
                  <a:pt x="0" y="319944"/>
                </a:lnTo>
                <a:cubicBezTo>
                  <a:pt x="0" y="337641"/>
                  <a:pt x="14297" y="351938"/>
                  <a:pt x="31994" y="351938"/>
                </a:cubicBezTo>
                <a:cubicBezTo>
                  <a:pt x="49691" y="351938"/>
                  <a:pt x="63989" y="337641"/>
                  <a:pt x="63989" y="319944"/>
                </a:cubicBezTo>
                <a:lnTo>
                  <a:pt x="63989" y="223961"/>
                </a:lnTo>
                <a:close/>
                <a:moveTo>
                  <a:pt x="607894" y="191966"/>
                </a:moveTo>
                <a:cubicBezTo>
                  <a:pt x="590197" y="191966"/>
                  <a:pt x="575899" y="206264"/>
                  <a:pt x="575899" y="223961"/>
                </a:cubicBezTo>
                <a:lnTo>
                  <a:pt x="575899" y="319944"/>
                </a:lnTo>
                <a:cubicBezTo>
                  <a:pt x="575899" y="337641"/>
                  <a:pt x="590197" y="351938"/>
                  <a:pt x="607894" y="351938"/>
                </a:cubicBezTo>
                <a:cubicBezTo>
                  <a:pt x="625591" y="351938"/>
                  <a:pt x="639888" y="337641"/>
                  <a:pt x="639888" y="319944"/>
                </a:cubicBezTo>
                <a:lnTo>
                  <a:pt x="639888" y="223961"/>
                </a:lnTo>
                <a:cubicBezTo>
                  <a:pt x="639888" y="206264"/>
                  <a:pt x="625591" y="191966"/>
                  <a:pt x="607894" y="191966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6" name="Text 44"/>
          <p:cNvSpPr/>
          <p:nvPr/>
        </p:nvSpPr>
        <p:spPr>
          <a:xfrm>
            <a:off x="9246809" y="5068909"/>
            <a:ext cx="1441881" cy="273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12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Patrón Común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8199667" y="5444310"/>
            <a:ext cx="3540714" cy="750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 cada caso: </a:t>
            </a:r>
            <a:pPr algn="ctr">
              <a:lnSpc>
                <a:spcPct val="140000"/>
              </a:lnSpc>
            </a:pPr>
            <a:r>
              <a:rPr lang="en-US" sz="1209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tecnología eliminó barreras</a:t>
            </a:r>
            <a:pPr algn="ctr">
              <a:lnSpc>
                <a:spcPct val="140000"/>
              </a:lnSpc>
            </a:pPr>
            <a:r>
              <a:rPr lang="en-US" sz="120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hubo </a:t>
            </a:r>
            <a:pPr algn="ctr">
              <a:lnSpc>
                <a:spcPct val="140000"/>
              </a:lnSpc>
            </a:pPr>
            <a:r>
              <a:rPr lang="en-US" sz="1209" b="1" dirty="0">
                <a:solidFill>
                  <a:srgbClr val="FF646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resistencia inicial</a:t>
            </a:r>
            <a:pPr algn="ctr">
              <a:lnSpc>
                <a:spcPct val="140000"/>
              </a:lnSpc>
            </a:pPr>
            <a:r>
              <a:rPr lang="en-US" sz="120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eventualmente se convirtió en </a:t>
            </a:r>
            <a:pPr algn="ctr">
              <a:lnSpc>
                <a:spcPct val="140000"/>
              </a:lnSpc>
            </a:pPr>
            <a:r>
              <a:rPr lang="en-US" sz="1209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estándar</a:t>
            </a:r>
            <a:pPr algn="ctr">
              <a:lnSpc>
                <a:spcPct val="140000"/>
              </a:lnSpc>
            </a:pPr>
            <a:r>
              <a:rPr lang="en-US" sz="1209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DISCUSIÓN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El Debate: ¿Vibe Coding es 'Programación Real'?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4781550"/>
          </a:xfrm>
          <a:custGeom>
            <a:avLst/>
            <a:gdLst/>
            <a:ahLst/>
            <a:cxnLst/>
            <a:rect l="l" t="t" r="r" b="b"/>
            <a:pathLst>
              <a:path w="5619750" h="4781550">
                <a:moveTo>
                  <a:pt x="76218" y="0"/>
                </a:moveTo>
                <a:lnTo>
                  <a:pt x="5543532" y="0"/>
                </a:lnTo>
                <a:cubicBezTo>
                  <a:pt x="5585626" y="0"/>
                  <a:pt x="5619750" y="34124"/>
                  <a:pt x="5619750" y="76218"/>
                </a:cubicBezTo>
                <a:lnTo>
                  <a:pt x="5619750" y="4705332"/>
                </a:lnTo>
                <a:cubicBezTo>
                  <a:pt x="5619750" y="4747426"/>
                  <a:pt x="5585626" y="4781550"/>
                  <a:pt x="5543532" y="4781550"/>
                </a:cubicBezTo>
                <a:lnTo>
                  <a:pt x="76218" y="4781550"/>
                </a:lnTo>
                <a:cubicBezTo>
                  <a:pt x="34124" y="4781550"/>
                  <a:pt x="0" y="4747426"/>
                  <a:pt x="0" y="4705332"/>
                </a:cubicBezTo>
                <a:lnTo>
                  <a:pt x="0" y="76218"/>
                </a:lnTo>
                <a:cubicBezTo>
                  <a:pt x="0" y="34152"/>
                  <a:pt x="34152" y="0"/>
                  <a:pt x="76218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90550" y="13906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716756" y="151447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44648" y="89297"/>
                </a:moveTo>
                <a:cubicBezTo>
                  <a:pt x="54527" y="89297"/>
                  <a:pt x="62508" y="97278"/>
                  <a:pt x="62508" y="107156"/>
                </a:cubicBezTo>
                <a:lnTo>
                  <a:pt x="62508" y="250031"/>
                </a:lnTo>
                <a:cubicBezTo>
                  <a:pt x="62508" y="259910"/>
                  <a:pt x="54527" y="267891"/>
                  <a:pt x="44648" y="267891"/>
                </a:cubicBezTo>
                <a:lnTo>
                  <a:pt x="17859" y="267891"/>
                </a:lnTo>
                <a:cubicBezTo>
                  <a:pt x="7981" y="267891"/>
                  <a:pt x="0" y="259910"/>
                  <a:pt x="0" y="250031"/>
                </a:cubicBezTo>
                <a:lnTo>
                  <a:pt x="0" y="107156"/>
                </a:lnTo>
                <a:cubicBezTo>
                  <a:pt x="0" y="97278"/>
                  <a:pt x="7981" y="89297"/>
                  <a:pt x="17859" y="89297"/>
                </a:cubicBezTo>
                <a:lnTo>
                  <a:pt x="44648" y="89297"/>
                </a:lnTo>
                <a:close/>
                <a:moveTo>
                  <a:pt x="151023" y="8930"/>
                </a:moveTo>
                <a:cubicBezTo>
                  <a:pt x="166260" y="8930"/>
                  <a:pt x="178594" y="21264"/>
                  <a:pt x="178594" y="36500"/>
                </a:cubicBezTo>
                <a:lnTo>
                  <a:pt x="178594" y="38844"/>
                </a:lnTo>
                <a:cubicBezTo>
                  <a:pt x="178594" y="42639"/>
                  <a:pt x="177868" y="46434"/>
                  <a:pt x="176473" y="49950"/>
                </a:cubicBezTo>
                <a:lnTo>
                  <a:pt x="160734" y="89297"/>
                </a:lnTo>
                <a:lnTo>
                  <a:pt x="250031" y="89297"/>
                </a:lnTo>
                <a:cubicBezTo>
                  <a:pt x="264821" y="89297"/>
                  <a:pt x="276820" y="101296"/>
                  <a:pt x="276820" y="116086"/>
                </a:cubicBezTo>
                <a:cubicBezTo>
                  <a:pt x="276820" y="127081"/>
                  <a:pt x="270179" y="136513"/>
                  <a:pt x="260691" y="140643"/>
                </a:cubicBezTo>
                <a:cubicBezTo>
                  <a:pt x="270179" y="144773"/>
                  <a:pt x="276820" y="154205"/>
                  <a:pt x="276820" y="165199"/>
                </a:cubicBezTo>
                <a:cubicBezTo>
                  <a:pt x="276820" y="178259"/>
                  <a:pt x="267444" y="189142"/>
                  <a:pt x="255054" y="191486"/>
                </a:cubicBezTo>
                <a:cubicBezTo>
                  <a:pt x="257510" y="195560"/>
                  <a:pt x="258961" y="200304"/>
                  <a:pt x="258961" y="205383"/>
                </a:cubicBezTo>
                <a:cubicBezTo>
                  <a:pt x="258961" y="217773"/>
                  <a:pt x="250589" y="228154"/>
                  <a:pt x="239204" y="231223"/>
                </a:cubicBezTo>
                <a:cubicBezTo>
                  <a:pt x="240432" y="234293"/>
                  <a:pt x="241102" y="237641"/>
                  <a:pt x="241102" y="241102"/>
                </a:cubicBezTo>
                <a:cubicBezTo>
                  <a:pt x="241102" y="255891"/>
                  <a:pt x="229102" y="267891"/>
                  <a:pt x="214313" y="267891"/>
                </a:cubicBezTo>
                <a:lnTo>
                  <a:pt x="165255" y="267891"/>
                </a:lnTo>
                <a:cubicBezTo>
                  <a:pt x="144996" y="267891"/>
                  <a:pt x="125295" y="260970"/>
                  <a:pt x="109500" y="248301"/>
                </a:cubicBezTo>
                <a:lnTo>
                  <a:pt x="102691" y="242888"/>
                </a:lnTo>
                <a:cubicBezTo>
                  <a:pt x="94208" y="236134"/>
                  <a:pt x="89297" y="225865"/>
                  <a:pt x="89297" y="214982"/>
                </a:cubicBezTo>
                <a:lnTo>
                  <a:pt x="89297" y="110840"/>
                </a:lnTo>
                <a:cubicBezTo>
                  <a:pt x="89297" y="102524"/>
                  <a:pt x="91250" y="94320"/>
                  <a:pt x="94934" y="86897"/>
                </a:cubicBezTo>
                <a:lnTo>
                  <a:pt x="126299" y="24166"/>
                </a:lnTo>
                <a:cubicBezTo>
                  <a:pt x="130987" y="14846"/>
                  <a:pt x="140531" y="8930"/>
                  <a:pt x="151023" y="8930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7" name="Text 5"/>
          <p:cNvSpPr/>
          <p:nvPr/>
        </p:nvSpPr>
        <p:spPr>
          <a:xfrm>
            <a:off x="1238250" y="1485900"/>
            <a:ext cx="11525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 Favor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90550" y="2076450"/>
            <a:ext cx="5219700" cy="838200"/>
          </a:xfrm>
          <a:custGeom>
            <a:avLst/>
            <a:gdLst/>
            <a:ahLst/>
            <a:cxnLst/>
            <a:rect l="l" t="t" r="r" b="b"/>
            <a:pathLst>
              <a:path w="5219700" h="838200">
                <a:moveTo>
                  <a:pt x="76201" y="0"/>
                </a:moveTo>
                <a:lnTo>
                  <a:pt x="5143499" y="0"/>
                </a:lnTo>
                <a:cubicBezTo>
                  <a:pt x="5185584" y="0"/>
                  <a:pt x="5219700" y="34116"/>
                  <a:pt x="5219700" y="76201"/>
                </a:cubicBezTo>
                <a:lnTo>
                  <a:pt x="5219700" y="761999"/>
                </a:lnTo>
                <a:cubicBezTo>
                  <a:pt x="5219700" y="804084"/>
                  <a:pt x="5185584" y="838200"/>
                  <a:pt x="5143499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71525" y="22669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7150" y="142875"/>
                </a:moveTo>
                <a:lnTo>
                  <a:pt x="10939" y="142875"/>
                </a:lnTo>
                <a:cubicBezTo>
                  <a:pt x="-179" y="142875"/>
                  <a:pt x="-7010" y="130775"/>
                  <a:pt x="-1295" y="121221"/>
                </a:cubicBezTo>
                <a:lnTo>
                  <a:pt x="22324" y="81841"/>
                </a:lnTo>
                <a:cubicBezTo>
                  <a:pt x="26209" y="75367"/>
                  <a:pt x="33174" y="71438"/>
                  <a:pt x="40719" y="71438"/>
                </a:cubicBezTo>
                <a:lnTo>
                  <a:pt x="83135" y="71438"/>
                </a:lnTo>
                <a:cubicBezTo>
                  <a:pt x="117113" y="13886"/>
                  <a:pt x="167789" y="10984"/>
                  <a:pt x="201677" y="15939"/>
                </a:cubicBezTo>
                <a:cubicBezTo>
                  <a:pt x="207392" y="16788"/>
                  <a:pt x="211857" y="21253"/>
                  <a:pt x="212661" y="26923"/>
                </a:cubicBezTo>
                <a:cubicBezTo>
                  <a:pt x="217616" y="60811"/>
                  <a:pt x="214714" y="111487"/>
                  <a:pt x="157163" y="145465"/>
                </a:cubicBezTo>
                <a:lnTo>
                  <a:pt x="157163" y="187881"/>
                </a:lnTo>
                <a:cubicBezTo>
                  <a:pt x="157163" y="195426"/>
                  <a:pt x="153233" y="202391"/>
                  <a:pt x="146759" y="206276"/>
                </a:cubicBezTo>
                <a:lnTo>
                  <a:pt x="107379" y="229895"/>
                </a:lnTo>
                <a:cubicBezTo>
                  <a:pt x="97869" y="235610"/>
                  <a:pt x="85725" y="228734"/>
                  <a:pt x="85725" y="217661"/>
                </a:cubicBezTo>
                <a:lnTo>
                  <a:pt x="85725" y="171450"/>
                </a:lnTo>
                <a:cubicBezTo>
                  <a:pt x="85725" y="155689"/>
                  <a:pt x="72911" y="142875"/>
                  <a:pt x="57150" y="142875"/>
                </a:cubicBezTo>
                <a:lnTo>
                  <a:pt x="57105" y="142875"/>
                </a:lnTo>
                <a:close/>
                <a:moveTo>
                  <a:pt x="178594" y="71438"/>
                </a:moveTo>
                <a:cubicBezTo>
                  <a:pt x="178594" y="59609"/>
                  <a:pt x="168991" y="50006"/>
                  <a:pt x="157163" y="50006"/>
                </a:cubicBezTo>
                <a:cubicBezTo>
                  <a:pt x="145334" y="50006"/>
                  <a:pt x="135731" y="59609"/>
                  <a:pt x="135731" y="71438"/>
                </a:cubicBezTo>
                <a:cubicBezTo>
                  <a:pt x="135731" y="83266"/>
                  <a:pt x="145334" y="92869"/>
                  <a:pt x="157163" y="92869"/>
                </a:cubicBezTo>
                <a:cubicBezTo>
                  <a:pt x="168991" y="92869"/>
                  <a:pt x="178594" y="83266"/>
                  <a:pt x="178594" y="71438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0" name="Text 8"/>
          <p:cNvSpPr/>
          <p:nvPr/>
        </p:nvSpPr>
        <p:spPr>
          <a:xfrm>
            <a:off x="1143000" y="2228850"/>
            <a:ext cx="4057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Aumenta productividad 3-5x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143000" y="2533650"/>
            <a:ext cx="4048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Prototipado ultra-rápido, más tiempo para lógica de negocio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90550" y="3028950"/>
            <a:ext cx="5219700" cy="838200"/>
          </a:xfrm>
          <a:custGeom>
            <a:avLst/>
            <a:gdLst/>
            <a:ahLst/>
            <a:cxnLst/>
            <a:rect l="l" t="t" r="r" b="b"/>
            <a:pathLst>
              <a:path w="5219700" h="838200">
                <a:moveTo>
                  <a:pt x="76201" y="0"/>
                </a:moveTo>
                <a:lnTo>
                  <a:pt x="5143499" y="0"/>
                </a:lnTo>
                <a:cubicBezTo>
                  <a:pt x="5185584" y="0"/>
                  <a:pt x="5219700" y="34116"/>
                  <a:pt x="5219700" y="76201"/>
                </a:cubicBezTo>
                <a:lnTo>
                  <a:pt x="5219700" y="761999"/>
                </a:lnTo>
                <a:cubicBezTo>
                  <a:pt x="5219700" y="804084"/>
                  <a:pt x="5185584" y="838200"/>
                  <a:pt x="5143499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742950" y="321945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4" name="Text 12"/>
          <p:cNvSpPr/>
          <p:nvPr/>
        </p:nvSpPr>
        <p:spPr>
          <a:xfrm>
            <a:off x="1143000" y="3181350"/>
            <a:ext cx="3790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Democratiza el desarrollo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143000" y="3486150"/>
            <a:ext cx="3781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Más personas pueden crear software, no solo ingenieros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90550" y="3981450"/>
            <a:ext cx="5219700" cy="838200"/>
          </a:xfrm>
          <a:custGeom>
            <a:avLst/>
            <a:gdLst/>
            <a:ahLst/>
            <a:cxnLst/>
            <a:rect l="l" t="t" r="r" b="b"/>
            <a:pathLst>
              <a:path w="5219700" h="838200">
                <a:moveTo>
                  <a:pt x="76201" y="0"/>
                </a:moveTo>
                <a:lnTo>
                  <a:pt x="5143499" y="0"/>
                </a:lnTo>
                <a:cubicBezTo>
                  <a:pt x="5185584" y="0"/>
                  <a:pt x="5219700" y="34116"/>
                  <a:pt x="5219700" y="76201"/>
                </a:cubicBezTo>
                <a:lnTo>
                  <a:pt x="5219700" y="761999"/>
                </a:lnTo>
                <a:cubicBezTo>
                  <a:pt x="5219700" y="804084"/>
                  <a:pt x="5185584" y="838200"/>
                  <a:pt x="5143499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771525" y="41719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3578" y="25003"/>
                </a:moveTo>
                <a:cubicBezTo>
                  <a:pt x="53578" y="11207"/>
                  <a:pt x="64785" y="0"/>
                  <a:pt x="78581" y="0"/>
                </a:cubicBezTo>
                <a:lnTo>
                  <a:pt x="89297" y="0"/>
                </a:lnTo>
                <a:cubicBezTo>
                  <a:pt x="97200" y="0"/>
                  <a:pt x="103584" y="6385"/>
                  <a:pt x="103584" y="14288"/>
                </a:cubicBezTo>
                <a:lnTo>
                  <a:pt x="103584" y="214313"/>
                </a:lnTo>
                <a:cubicBezTo>
                  <a:pt x="103584" y="222215"/>
                  <a:pt x="97200" y="228600"/>
                  <a:pt x="89297" y="228600"/>
                </a:cubicBezTo>
                <a:lnTo>
                  <a:pt x="75009" y="228600"/>
                </a:lnTo>
                <a:cubicBezTo>
                  <a:pt x="61704" y="228600"/>
                  <a:pt x="50497" y="219492"/>
                  <a:pt x="47327" y="207169"/>
                </a:cubicBezTo>
                <a:cubicBezTo>
                  <a:pt x="47015" y="207169"/>
                  <a:pt x="46747" y="207169"/>
                  <a:pt x="46434" y="207169"/>
                </a:cubicBezTo>
                <a:cubicBezTo>
                  <a:pt x="26700" y="207169"/>
                  <a:pt x="10716" y="191185"/>
                  <a:pt x="10716" y="171450"/>
                </a:cubicBezTo>
                <a:cubicBezTo>
                  <a:pt x="10716" y="163413"/>
                  <a:pt x="13395" y="156002"/>
                  <a:pt x="17859" y="150019"/>
                </a:cubicBezTo>
                <a:cubicBezTo>
                  <a:pt x="9198" y="143500"/>
                  <a:pt x="3572" y="133142"/>
                  <a:pt x="3572" y="121444"/>
                </a:cubicBezTo>
                <a:cubicBezTo>
                  <a:pt x="3572" y="107647"/>
                  <a:pt x="11430" y="95637"/>
                  <a:pt x="22860" y="89699"/>
                </a:cubicBezTo>
                <a:cubicBezTo>
                  <a:pt x="19690" y="84341"/>
                  <a:pt x="17859" y="78090"/>
                  <a:pt x="17859" y="71438"/>
                </a:cubicBezTo>
                <a:cubicBezTo>
                  <a:pt x="17859" y="51703"/>
                  <a:pt x="33844" y="35719"/>
                  <a:pt x="53578" y="35719"/>
                </a:cubicBezTo>
                <a:lnTo>
                  <a:pt x="53578" y="25003"/>
                </a:lnTo>
                <a:close/>
                <a:moveTo>
                  <a:pt x="175022" y="25003"/>
                </a:moveTo>
                <a:lnTo>
                  <a:pt x="175022" y="35719"/>
                </a:lnTo>
                <a:cubicBezTo>
                  <a:pt x="194756" y="35719"/>
                  <a:pt x="210741" y="51703"/>
                  <a:pt x="210741" y="71438"/>
                </a:cubicBezTo>
                <a:cubicBezTo>
                  <a:pt x="210741" y="78135"/>
                  <a:pt x="208910" y="84386"/>
                  <a:pt x="205740" y="89699"/>
                </a:cubicBezTo>
                <a:cubicBezTo>
                  <a:pt x="217215" y="95637"/>
                  <a:pt x="225028" y="107603"/>
                  <a:pt x="225028" y="121444"/>
                </a:cubicBezTo>
                <a:cubicBezTo>
                  <a:pt x="225028" y="133142"/>
                  <a:pt x="219402" y="143500"/>
                  <a:pt x="210741" y="150019"/>
                </a:cubicBezTo>
                <a:cubicBezTo>
                  <a:pt x="215205" y="156002"/>
                  <a:pt x="217884" y="163413"/>
                  <a:pt x="217884" y="171450"/>
                </a:cubicBezTo>
                <a:cubicBezTo>
                  <a:pt x="217884" y="191185"/>
                  <a:pt x="201900" y="207169"/>
                  <a:pt x="182166" y="207169"/>
                </a:cubicBezTo>
                <a:cubicBezTo>
                  <a:pt x="181853" y="207169"/>
                  <a:pt x="181585" y="207169"/>
                  <a:pt x="181273" y="207169"/>
                </a:cubicBezTo>
                <a:cubicBezTo>
                  <a:pt x="178103" y="219492"/>
                  <a:pt x="166896" y="228600"/>
                  <a:pt x="153591" y="228600"/>
                </a:cubicBezTo>
                <a:lnTo>
                  <a:pt x="139303" y="228600"/>
                </a:lnTo>
                <a:cubicBezTo>
                  <a:pt x="131400" y="228600"/>
                  <a:pt x="125016" y="222215"/>
                  <a:pt x="125016" y="214313"/>
                </a:cubicBezTo>
                <a:lnTo>
                  <a:pt x="125016" y="14288"/>
                </a:lnTo>
                <a:cubicBezTo>
                  <a:pt x="125016" y="6385"/>
                  <a:pt x="131400" y="0"/>
                  <a:pt x="139303" y="0"/>
                </a:cubicBezTo>
                <a:lnTo>
                  <a:pt x="150019" y="0"/>
                </a:lnTo>
                <a:cubicBezTo>
                  <a:pt x="163815" y="0"/>
                  <a:pt x="175022" y="11207"/>
                  <a:pt x="175022" y="25003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8" name="Text 16"/>
          <p:cNvSpPr/>
          <p:nvPr/>
        </p:nvSpPr>
        <p:spPr>
          <a:xfrm>
            <a:off x="1143000" y="4133850"/>
            <a:ext cx="3619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Enfoque en lógica de negocio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143000" y="4438650"/>
            <a:ext cx="3609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Menos tiempo en sintaxis, más en resolver problemas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90550" y="4933950"/>
            <a:ext cx="5219700" cy="838200"/>
          </a:xfrm>
          <a:custGeom>
            <a:avLst/>
            <a:gdLst/>
            <a:ahLst/>
            <a:cxnLst/>
            <a:rect l="l" t="t" r="r" b="b"/>
            <a:pathLst>
              <a:path w="5219700" h="838200">
                <a:moveTo>
                  <a:pt x="76201" y="0"/>
                </a:moveTo>
                <a:lnTo>
                  <a:pt x="5143499" y="0"/>
                </a:lnTo>
                <a:cubicBezTo>
                  <a:pt x="5185584" y="0"/>
                  <a:pt x="5219700" y="34116"/>
                  <a:pt x="5219700" y="76201"/>
                </a:cubicBezTo>
                <a:lnTo>
                  <a:pt x="5219700" y="761999"/>
                </a:lnTo>
                <a:cubicBezTo>
                  <a:pt x="5219700" y="804084"/>
                  <a:pt x="5185584" y="838200"/>
                  <a:pt x="5143499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785813" y="51244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28588" y="28575"/>
                </a:moveTo>
                <a:lnTo>
                  <a:pt x="157163" y="28575"/>
                </a:lnTo>
                <a:lnTo>
                  <a:pt x="157163" y="214313"/>
                </a:lnTo>
                <a:cubicBezTo>
                  <a:pt x="157163" y="222215"/>
                  <a:pt x="163547" y="228600"/>
                  <a:pt x="171450" y="228600"/>
                </a:cubicBezTo>
                <a:lnTo>
                  <a:pt x="185738" y="228600"/>
                </a:lnTo>
                <a:cubicBezTo>
                  <a:pt x="193640" y="228600"/>
                  <a:pt x="200025" y="222215"/>
                  <a:pt x="200025" y="214313"/>
                </a:cubicBezTo>
                <a:cubicBezTo>
                  <a:pt x="200025" y="206410"/>
                  <a:pt x="193640" y="200025"/>
                  <a:pt x="185738" y="200025"/>
                </a:cubicBezTo>
                <a:lnTo>
                  <a:pt x="185738" y="28575"/>
                </a:lnTo>
                <a:cubicBezTo>
                  <a:pt x="185738" y="12814"/>
                  <a:pt x="172923" y="0"/>
                  <a:pt x="157163" y="0"/>
                </a:cubicBezTo>
                <a:lnTo>
                  <a:pt x="114300" y="0"/>
                </a:lnTo>
                <a:lnTo>
                  <a:pt x="114300" y="0"/>
                </a:lnTo>
                <a:lnTo>
                  <a:pt x="42863" y="0"/>
                </a:lnTo>
                <a:cubicBezTo>
                  <a:pt x="27102" y="0"/>
                  <a:pt x="14288" y="12814"/>
                  <a:pt x="14288" y="28575"/>
                </a:cubicBezTo>
                <a:lnTo>
                  <a:pt x="14288" y="200025"/>
                </a:lnTo>
                <a:cubicBezTo>
                  <a:pt x="6385" y="200025"/>
                  <a:pt x="0" y="206410"/>
                  <a:pt x="0" y="214313"/>
                </a:cubicBezTo>
                <a:cubicBezTo>
                  <a:pt x="0" y="222215"/>
                  <a:pt x="6385" y="228600"/>
                  <a:pt x="14288" y="228600"/>
                </a:cubicBezTo>
                <a:lnTo>
                  <a:pt x="114300" y="228600"/>
                </a:lnTo>
                <a:cubicBezTo>
                  <a:pt x="122203" y="228600"/>
                  <a:pt x="128588" y="222215"/>
                  <a:pt x="128588" y="214313"/>
                </a:cubicBezTo>
                <a:lnTo>
                  <a:pt x="128588" y="28575"/>
                </a:lnTo>
                <a:close/>
                <a:moveTo>
                  <a:pt x="71438" y="114300"/>
                </a:moveTo>
                <a:cubicBezTo>
                  <a:pt x="71438" y="106415"/>
                  <a:pt x="77840" y="100013"/>
                  <a:pt x="85725" y="100013"/>
                </a:cubicBezTo>
                <a:cubicBezTo>
                  <a:pt x="93610" y="100013"/>
                  <a:pt x="100013" y="106415"/>
                  <a:pt x="100013" y="114300"/>
                </a:cubicBezTo>
                <a:cubicBezTo>
                  <a:pt x="100013" y="122185"/>
                  <a:pt x="93610" y="128588"/>
                  <a:pt x="85725" y="128588"/>
                </a:cubicBezTo>
                <a:cubicBezTo>
                  <a:pt x="77840" y="128588"/>
                  <a:pt x="71438" y="122185"/>
                  <a:pt x="71438" y="11430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2" name="Text 20"/>
          <p:cNvSpPr/>
          <p:nvPr/>
        </p:nvSpPr>
        <p:spPr>
          <a:xfrm>
            <a:off x="1143000" y="5086350"/>
            <a:ext cx="3457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Reduce barreras de entrada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143000" y="5391150"/>
            <a:ext cx="3448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se necesita años de experiencia para crear apps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181725" y="1190625"/>
            <a:ext cx="5619750" cy="4781550"/>
          </a:xfrm>
          <a:custGeom>
            <a:avLst/>
            <a:gdLst/>
            <a:ahLst/>
            <a:cxnLst/>
            <a:rect l="l" t="t" r="r" b="b"/>
            <a:pathLst>
              <a:path w="5619750" h="4781550">
                <a:moveTo>
                  <a:pt x="76218" y="0"/>
                </a:moveTo>
                <a:lnTo>
                  <a:pt x="5543532" y="0"/>
                </a:lnTo>
                <a:cubicBezTo>
                  <a:pt x="5585626" y="0"/>
                  <a:pt x="5619750" y="34124"/>
                  <a:pt x="5619750" y="76218"/>
                </a:cubicBezTo>
                <a:lnTo>
                  <a:pt x="5619750" y="4705332"/>
                </a:lnTo>
                <a:cubicBezTo>
                  <a:pt x="5619750" y="4747426"/>
                  <a:pt x="5585626" y="4781550"/>
                  <a:pt x="5543532" y="4781550"/>
                </a:cubicBezTo>
                <a:lnTo>
                  <a:pt x="76218" y="4781550"/>
                </a:lnTo>
                <a:cubicBezTo>
                  <a:pt x="34124" y="4781550"/>
                  <a:pt x="0" y="4747426"/>
                  <a:pt x="0" y="4705332"/>
                </a:cubicBezTo>
                <a:lnTo>
                  <a:pt x="0" y="76218"/>
                </a:lnTo>
                <a:cubicBezTo>
                  <a:pt x="0" y="34152"/>
                  <a:pt x="34152" y="0"/>
                  <a:pt x="76218" y="0"/>
                </a:cubicBezTo>
                <a:close/>
              </a:path>
            </a:pathLst>
          </a:custGeom>
          <a:gradFill rotWithShape="1" flip="none">
            <a:gsLst>
              <a:gs pos="0">
                <a:srgbClr val="82181A">
                  <a:alpha val="30000"/>
                </a:srgbClr>
              </a:gs>
              <a:gs pos="100000">
                <a:srgbClr val="82181A">
                  <a:alpha val="10000"/>
                </a:srgbClr>
              </a:gs>
            </a:gsLst>
            <a:lin ang="2700000" scaled="1"/>
          </a:gradFill>
          <a:ln w="25400">
            <a:solidFill>
              <a:srgbClr val="FB2C36">
                <a:alpha val="50196"/>
              </a:srgbClr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381750" y="13906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FB2C36"/>
          </a:solidFill>
          <a:ln/>
        </p:spPr>
      </p:sp>
      <p:sp>
        <p:nvSpPr>
          <p:cNvPr id="26" name="Shape 24"/>
          <p:cNvSpPr/>
          <p:nvPr/>
        </p:nvSpPr>
        <p:spPr>
          <a:xfrm>
            <a:off x="6507956" y="151447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14313" y="17859"/>
                </a:moveTo>
                <a:cubicBezTo>
                  <a:pt x="229102" y="17859"/>
                  <a:pt x="241102" y="29859"/>
                  <a:pt x="241102" y="44648"/>
                </a:cubicBezTo>
                <a:cubicBezTo>
                  <a:pt x="241102" y="48165"/>
                  <a:pt x="240376" y="51457"/>
                  <a:pt x="239204" y="54527"/>
                </a:cubicBezTo>
                <a:cubicBezTo>
                  <a:pt x="250589" y="57596"/>
                  <a:pt x="258961" y="67977"/>
                  <a:pt x="258961" y="80367"/>
                </a:cubicBezTo>
                <a:cubicBezTo>
                  <a:pt x="258961" y="85446"/>
                  <a:pt x="257510" y="90190"/>
                  <a:pt x="255054" y="94264"/>
                </a:cubicBezTo>
                <a:cubicBezTo>
                  <a:pt x="267444" y="96608"/>
                  <a:pt x="276820" y="107491"/>
                  <a:pt x="276820" y="120551"/>
                </a:cubicBezTo>
                <a:cubicBezTo>
                  <a:pt x="276820" y="131545"/>
                  <a:pt x="270179" y="140977"/>
                  <a:pt x="260691" y="145107"/>
                </a:cubicBezTo>
                <a:cubicBezTo>
                  <a:pt x="270179" y="149237"/>
                  <a:pt x="276820" y="158669"/>
                  <a:pt x="276820" y="169664"/>
                </a:cubicBezTo>
                <a:cubicBezTo>
                  <a:pt x="276820" y="184454"/>
                  <a:pt x="264821" y="196453"/>
                  <a:pt x="250031" y="196453"/>
                </a:cubicBezTo>
                <a:lnTo>
                  <a:pt x="160734" y="196453"/>
                </a:lnTo>
                <a:lnTo>
                  <a:pt x="176473" y="235744"/>
                </a:lnTo>
                <a:cubicBezTo>
                  <a:pt x="177868" y="239260"/>
                  <a:pt x="178594" y="243055"/>
                  <a:pt x="178594" y="246850"/>
                </a:cubicBezTo>
                <a:lnTo>
                  <a:pt x="178594" y="249194"/>
                </a:lnTo>
                <a:cubicBezTo>
                  <a:pt x="178594" y="264430"/>
                  <a:pt x="166260" y="276765"/>
                  <a:pt x="151023" y="276765"/>
                </a:cubicBezTo>
                <a:cubicBezTo>
                  <a:pt x="140587" y="276765"/>
                  <a:pt x="131043" y="270849"/>
                  <a:pt x="126355" y="261528"/>
                </a:cubicBezTo>
                <a:lnTo>
                  <a:pt x="94934" y="198853"/>
                </a:lnTo>
                <a:cubicBezTo>
                  <a:pt x="91194" y="191430"/>
                  <a:pt x="89297" y="183226"/>
                  <a:pt x="89297" y="174910"/>
                </a:cubicBezTo>
                <a:lnTo>
                  <a:pt x="89297" y="70768"/>
                </a:lnTo>
                <a:cubicBezTo>
                  <a:pt x="89297" y="59941"/>
                  <a:pt x="94264" y="49671"/>
                  <a:pt x="102691" y="42863"/>
                </a:cubicBezTo>
                <a:lnTo>
                  <a:pt x="109500" y="37449"/>
                </a:lnTo>
                <a:cubicBezTo>
                  <a:pt x="125350" y="24780"/>
                  <a:pt x="144996" y="17859"/>
                  <a:pt x="165255" y="17859"/>
                </a:cubicBezTo>
                <a:lnTo>
                  <a:pt x="214313" y="17859"/>
                </a:lnTo>
                <a:close/>
                <a:moveTo>
                  <a:pt x="44648" y="53578"/>
                </a:moveTo>
                <a:cubicBezTo>
                  <a:pt x="54527" y="53578"/>
                  <a:pt x="62508" y="61559"/>
                  <a:pt x="62508" y="71438"/>
                </a:cubicBezTo>
                <a:lnTo>
                  <a:pt x="62508" y="214313"/>
                </a:lnTo>
                <a:cubicBezTo>
                  <a:pt x="62508" y="224191"/>
                  <a:pt x="54527" y="232172"/>
                  <a:pt x="44648" y="232172"/>
                </a:cubicBezTo>
                <a:lnTo>
                  <a:pt x="17859" y="232172"/>
                </a:lnTo>
                <a:cubicBezTo>
                  <a:pt x="7981" y="232172"/>
                  <a:pt x="0" y="224191"/>
                  <a:pt x="0" y="214313"/>
                </a:cubicBezTo>
                <a:lnTo>
                  <a:pt x="0" y="71438"/>
                </a:lnTo>
                <a:cubicBezTo>
                  <a:pt x="0" y="61559"/>
                  <a:pt x="7981" y="53578"/>
                  <a:pt x="17859" y="53578"/>
                </a:cubicBezTo>
                <a:lnTo>
                  <a:pt x="44648" y="53578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7" name="Text 25"/>
          <p:cNvSpPr/>
          <p:nvPr/>
        </p:nvSpPr>
        <p:spPr>
          <a:xfrm>
            <a:off x="7029450" y="1485900"/>
            <a:ext cx="1485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F6467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En Contra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381750" y="2076450"/>
            <a:ext cx="5219700" cy="838200"/>
          </a:xfrm>
          <a:custGeom>
            <a:avLst/>
            <a:gdLst/>
            <a:ahLst/>
            <a:cxnLst/>
            <a:rect l="l" t="t" r="r" b="b"/>
            <a:pathLst>
              <a:path w="5219700" h="838200">
                <a:moveTo>
                  <a:pt x="76201" y="0"/>
                </a:moveTo>
                <a:lnTo>
                  <a:pt x="5143499" y="0"/>
                </a:lnTo>
                <a:cubicBezTo>
                  <a:pt x="5185584" y="0"/>
                  <a:pt x="5219700" y="34116"/>
                  <a:pt x="5219700" y="76201"/>
                </a:cubicBezTo>
                <a:lnTo>
                  <a:pt x="5219700" y="761999"/>
                </a:lnTo>
                <a:cubicBezTo>
                  <a:pt x="5219700" y="804084"/>
                  <a:pt x="5185584" y="838200"/>
                  <a:pt x="5143499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6562725" y="22669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20863" y="0"/>
                  <a:pt x="126891" y="3617"/>
                  <a:pt x="130016" y="9376"/>
                </a:cubicBezTo>
                <a:lnTo>
                  <a:pt x="226457" y="187970"/>
                </a:lnTo>
                <a:cubicBezTo>
                  <a:pt x="229448" y="193506"/>
                  <a:pt x="229314" y="200204"/>
                  <a:pt x="226100" y="205606"/>
                </a:cubicBezTo>
                <a:cubicBezTo>
                  <a:pt x="222885" y="211009"/>
                  <a:pt x="217036" y="214313"/>
                  <a:pt x="210741" y="214313"/>
                </a:cubicBezTo>
                <a:lnTo>
                  <a:pt x="17859" y="214313"/>
                </a:lnTo>
                <a:cubicBezTo>
                  <a:pt x="11564" y="214313"/>
                  <a:pt x="5760" y="211009"/>
                  <a:pt x="2500" y="205606"/>
                </a:cubicBezTo>
                <a:cubicBezTo>
                  <a:pt x="-759" y="200204"/>
                  <a:pt x="-848" y="193506"/>
                  <a:pt x="2143" y="187970"/>
                </a:cubicBezTo>
                <a:lnTo>
                  <a:pt x="98584" y="9376"/>
                </a:lnTo>
                <a:cubicBezTo>
                  <a:pt x="101709" y="3617"/>
                  <a:pt x="107737" y="0"/>
                  <a:pt x="114300" y="0"/>
                </a:cubicBezTo>
                <a:close/>
                <a:moveTo>
                  <a:pt x="114300" y="75009"/>
                </a:moveTo>
                <a:cubicBezTo>
                  <a:pt x="108362" y="75009"/>
                  <a:pt x="103584" y="79787"/>
                  <a:pt x="103584" y="85725"/>
                </a:cubicBezTo>
                <a:lnTo>
                  <a:pt x="103584" y="135731"/>
                </a:lnTo>
                <a:cubicBezTo>
                  <a:pt x="103584" y="141669"/>
                  <a:pt x="108362" y="146447"/>
                  <a:pt x="114300" y="146447"/>
                </a:cubicBezTo>
                <a:cubicBezTo>
                  <a:pt x="120238" y="146447"/>
                  <a:pt x="125016" y="141669"/>
                  <a:pt x="125016" y="135731"/>
                </a:cubicBezTo>
                <a:lnTo>
                  <a:pt x="125016" y="85725"/>
                </a:lnTo>
                <a:cubicBezTo>
                  <a:pt x="125016" y="79787"/>
                  <a:pt x="120238" y="75009"/>
                  <a:pt x="114300" y="75009"/>
                </a:cubicBezTo>
                <a:close/>
                <a:moveTo>
                  <a:pt x="126221" y="171450"/>
                </a:moveTo>
                <a:cubicBezTo>
                  <a:pt x="126492" y="167025"/>
                  <a:pt x="124286" y="162815"/>
                  <a:pt x="120492" y="160521"/>
                </a:cubicBezTo>
                <a:cubicBezTo>
                  <a:pt x="116699" y="158226"/>
                  <a:pt x="111946" y="158226"/>
                  <a:pt x="108152" y="160521"/>
                </a:cubicBezTo>
                <a:cubicBezTo>
                  <a:pt x="104359" y="162815"/>
                  <a:pt x="102152" y="167025"/>
                  <a:pt x="102424" y="171450"/>
                </a:cubicBezTo>
                <a:cubicBezTo>
                  <a:pt x="102152" y="175875"/>
                  <a:pt x="104359" y="180085"/>
                  <a:pt x="108152" y="182379"/>
                </a:cubicBezTo>
                <a:cubicBezTo>
                  <a:pt x="111946" y="184674"/>
                  <a:pt x="116699" y="184674"/>
                  <a:pt x="120492" y="182379"/>
                </a:cubicBezTo>
                <a:cubicBezTo>
                  <a:pt x="124286" y="180085"/>
                  <a:pt x="126492" y="175875"/>
                  <a:pt x="126221" y="171450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30" name="Text 28"/>
          <p:cNvSpPr/>
          <p:nvPr/>
        </p:nvSpPr>
        <p:spPr>
          <a:xfrm>
            <a:off x="6934200" y="2228850"/>
            <a:ext cx="3314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Genera deuda técnica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934200" y="2533650"/>
            <a:ext cx="3305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Código rápido pero potencialmente inmantenible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81750" y="3028950"/>
            <a:ext cx="5219700" cy="838200"/>
          </a:xfrm>
          <a:custGeom>
            <a:avLst/>
            <a:gdLst/>
            <a:ahLst/>
            <a:cxnLst/>
            <a:rect l="l" t="t" r="r" b="b"/>
            <a:pathLst>
              <a:path w="5219700" h="838200">
                <a:moveTo>
                  <a:pt x="76201" y="0"/>
                </a:moveTo>
                <a:lnTo>
                  <a:pt x="5143499" y="0"/>
                </a:lnTo>
                <a:cubicBezTo>
                  <a:pt x="5185584" y="0"/>
                  <a:pt x="5219700" y="34116"/>
                  <a:pt x="5219700" y="76201"/>
                </a:cubicBezTo>
                <a:lnTo>
                  <a:pt x="5219700" y="761999"/>
                </a:lnTo>
                <a:cubicBezTo>
                  <a:pt x="5219700" y="804084"/>
                  <a:pt x="5185584" y="838200"/>
                  <a:pt x="5143499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6562725" y="32194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16354" y="0"/>
                  <a:pt x="118408" y="446"/>
                  <a:pt x="120283" y="1295"/>
                </a:cubicBezTo>
                <a:lnTo>
                  <a:pt x="204401" y="36969"/>
                </a:lnTo>
                <a:cubicBezTo>
                  <a:pt x="214223" y="41121"/>
                  <a:pt x="221546" y="50810"/>
                  <a:pt x="221501" y="62508"/>
                </a:cubicBezTo>
                <a:cubicBezTo>
                  <a:pt x="221278" y="106799"/>
                  <a:pt x="203061" y="187836"/>
                  <a:pt x="126132" y="224671"/>
                </a:cubicBezTo>
                <a:cubicBezTo>
                  <a:pt x="118676" y="228243"/>
                  <a:pt x="110014" y="228243"/>
                  <a:pt x="102557" y="224671"/>
                </a:cubicBezTo>
                <a:cubicBezTo>
                  <a:pt x="25584" y="187836"/>
                  <a:pt x="7412" y="106799"/>
                  <a:pt x="7188" y="62508"/>
                </a:cubicBezTo>
                <a:cubicBezTo>
                  <a:pt x="7144" y="50810"/>
                  <a:pt x="14466" y="41121"/>
                  <a:pt x="24289" y="36969"/>
                </a:cubicBezTo>
                <a:lnTo>
                  <a:pt x="108362" y="1295"/>
                </a:lnTo>
                <a:cubicBezTo>
                  <a:pt x="110237" y="446"/>
                  <a:pt x="112246" y="0"/>
                  <a:pt x="114300" y="0"/>
                </a:cubicBezTo>
                <a:close/>
                <a:moveTo>
                  <a:pt x="114300" y="29825"/>
                </a:moveTo>
                <a:lnTo>
                  <a:pt x="114300" y="198641"/>
                </a:lnTo>
                <a:cubicBezTo>
                  <a:pt x="175915" y="168816"/>
                  <a:pt x="192479" y="102736"/>
                  <a:pt x="192881" y="63178"/>
                </a:cubicBezTo>
                <a:lnTo>
                  <a:pt x="114300" y="29870"/>
                </a:lnTo>
                <a:lnTo>
                  <a:pt x="114300" y="29870"/>
                </a:ln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34" name="Text 32"/>
          <p:cNvSpPr/>
          <p:nvPr/>
        </p:nvSpPr>
        <p:spPr>
          <a:xfrm>
            <a:off x="6934200" y="3181350"/>
            <a:ext cx="3667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Riesgos de seguridad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934200" y="348615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45% de código IA tiene vulnerabilidades si no se revisa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81750" y="3981450"/>
            <a:ext cx="5219700" cy="838200"/>
          </a:xfrm>
          <a:custGeom>
            <a:avLst/>
            <a:gdLst/>
            <a:ahLst/>
            <a:cxnLst/>
            <a:rect l="l" t="t" r="r" b="b"/>
            <a:pathLst>
              <a:path w="5219700" h="838200">
                <a:moveTo>
                  <a:pt x="76201" y="0"/>
                </a:moveTo>
                <a:lnTo>
                  <a:pt x="5143499" y="0"/>
                </a:lnTo>
                <a:cubicBezTo>
                  <a:pt x="5185584" y="0"/>
                  <a:pt x="5219700" y="34116"/>
                  <a:pt x="5219700" y="76201"/>
                </a:cubicBezTo>
                <a:lnTo>
                  <a:pt x="5219700" y="761999"/>
                </a:lnTo>
                <a:cubicBezTo>
                  <a:pt x="5219700" y="804084"/>
                  <a:pt x="5185584" y="838200"/>
                  <a:pt x="5143499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6548438" y="41719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87300" y="42863"/>
                </a:moveTo>
                <a:cubicBezTo>
                  <a:pt x="179889" y="42863"/>
                  <a:pt x="172700" y="44872"/>
                  <a:pt x="166405" y="48533"/>
                </a:cubicBezTo>
                <a:cubicBezTo>
                  <a:pt x="159350" y="41389"/>
                  <a:pt x="151135" y="35406"/>
                  <a:pt x="142071" y="30897"/>
                </a:cubicBezTo>
                <a:cubicBezTo>
                  <a:pt x="154662" y="20181"/>
                  <a:pt x="170691" y="14288"/>
                  <a:pt x="187300" y="14288"/>
                </a:cubicBezTo>
                <a:cubicBezTo>
                  <a:pt x="225876" y="14288"/>
                  <a:pt x="257175" y="45541"/>
                  <a:pt x="257175" y="84162"/>
                </a:cubicBezTo>
                <a:cubicBezTo>
                  <a:pt x="257175" y="102691"/>
                  <a:pt x="249808" y="120461"/>
                  <a:pt x="236726" y="133543"/>
                </a:cubicBezTo>
                <a:lnTo>
                  <a:pt x="204981" y="165289"/>
                </a:lnTo>
                <a:cubicBezTo>
                  <a:pt x="191899" y="178371"/>
                  <a:pt x="174129" y="185738"/>
                  <a:pt x="155600" y="185738"/>
                </a:cubicBezTo>
                <a:cubicBezTo>
                  <a:pt x="117024" y="185738"/>
                  <a:pt x="85725" y="154484"/>
                  <a:pt x="85725" y="115863"/>
                </a:cubicBezTo>
                <a:cubicBezTo>
                  <a:pt x="85725" y="115193"/>
                  <a:pt x="85725" y="114523"/>
                  <a:pt x="85770" y="113854"/>
                </a:cubicBezTo>
                <a:cubicBezTo>
                  <a:pt x="85993" y="105951"/>
                  <a:pt x="92556" y="99745"/>
                  <a:pt x="100459" y="99968"/>
                </a:cubicBezTo>
                <a:cubicBezTo>
                  <a:pt x="108362" y="100191"/>
                  <a:pt x="114568" y="106754"/>
                  <a:pt x="114345" y="114657"/>
                </a:cubicBezTo>
                <a:cubicBezTo>
                  <a:pt x="114345" y="115059"/>
                  <a:pt x="114345" y="115461"/>
                  <a:pt x="114345" y="115818"/>
                </a:cubicBezTo>
                <a:cubicBezTo>
                  <a:pt x="114345" y="138633"/>
                  <a:pt x="132829" y="157118"/>
                  <a:pt x="155644" y="157118"/>
                </a:cubicBezTo>
                <a:cubicBezTo>
                  <a:pt x="166583" y="157118"/>
                  <a:pt x="177076" y="152787"/>
                  <a:pt x="184845" y="145018"/>
                </a:cubicBezTo>
                <a:lnTo>
                  <a:pt x="216590" y="113273"/>
                </a:lnTo>
                <a:cubicBezTo>
                  <a:pt x="224314" y="105549"/>
                  <a:pt x="228689" y="95012"/>
                  <a:pt x="228689" y="84073"/>
                </a:cubicBezTo>
                <a:cubicBezTo>
                  <a:pt x="228689" y="61258"/>
                  <a:pt x="210205" y="42773"/>
                  <a:pt x="187389" y="42773"/>
                </a:cubicBezTo>
                <a:close/>
                <a:moveTo>
                  <a:pt x="122873" y="77376"/>
                </a:moveTo>
                <a:cubicBezTo>
                  <a:pt x="122024" y="77019"/>
                  <a:pt x="121176" y="76527"/>
                  <a:pt x="120417" y="75992"/>
                </a:cubicBezTo>
                <a:cubicBezTo>
                  <a:pt x="114791" y="73089"/>
                  <a:pt x="108362" y="71438"/>
                  <a:pt x="101620" y="71438"/>
                </a:cubicBezTo>
                <a:cubicBezTo>
                  <a:pt x="90681" y="71438"/>
                  <a:pt x="80189" y="75768"/>
                  <a:pt x="72420" y="83537"/>
                </a:cubicBezTo>
                <a:lnTo>
                  <a:pt x="40675" y="115282"/>
                </a:lnTo>
                <a:cubicBezTo>
                  <a:pt x="32951" y="123006"/>
                  <a:pt x="28575" y="133543"/>
                  <a:pt x="28575" y="144482"/>
                </a:cubicBezTo>
                <a:cubicBezTo>
                  <a:pt x="28575" y="167298"/>
                  <a:pt x="47059" y="185782"/>
                  <a:pt x="69875" y="185782"/>
                </a:cubicBezTo>
                <a:cubicBezTo>
                  <a:pt x="77242" y="185782"/>
                  <a:pt x="84430" y="183818"/>
                  <a:pt x="90726" y="180156"/>
                </a:cubicBezTo>
                <a:cubicBezTo>
                  <a:pt x="97780" y="187300"/>
                  <a:pt x="105995" y="193283"/>
                  <a:pt x="115104" y="197793"/>
                </a:cubicBezTo>
                <a:cubicBezTo>
                  <a:pt x="102513" y="208464"/>
                  <a:pt x="86529" y="214402"/>
                  <a:pt x="69875" y="214402"/>
                </a:cubicBezTo>
                <a:cubicBezTo>
                  <a:pt x="31299" y="214402"/>
                  <a:pt x="0" y="183148"/>
                  <a:pt x="0" y="144527"/>
                </a:cubicBezTo>
                <a:cubicBezTo>
                  <a:pt x="0" y="125998"/>
                  <a:pt x="7367" y="108228"/>
                  <a:pt x="20449" y="95146"/>
                </a:cubicBezTo>
                <a:lnTo>
                  <a:pt x="52194" y="63401"/>
                </a:lnTo>
                <a:cubicBezTo>
                  <a:pt x="65276" y="50319"/>
                  <a:pt x="83046" y="42952"/>
                  <a:pt x="101575" y="42952"/>
                </a:cubicBezTo>
                <a:cubicBezTo>
                  <a:pt x="140241" y="42952"/>
                  <a:pt x="171450" y="74474"/>
                  <a:pt x="171450" y="113005"/>
                </a:cubicBezTo>
                <a:cubicBezTo>
                  <a:pt x="171450" y="113586"/>
                  <a:pt x="171450" y="114166"/>
                  <a:pt x="171450" y="114746"/>
                </a:cubicBezTo>
                <a:cubicBezTo>
                  <a:pt x="171271" y="122649"/>
                  <a:pt x="164708" y="128855"/>
                  <a:pt x="156805" y="128677"/>
                </a:cubicBezTo>
                <a:cubicBezTo>
                  <a:pt x="148903" y="128498"/>
                  <a:pt x="142696" y="121935"/>
                  <a:pt x="142875" y="114032"/>
                </a:cubicBezTo>
                <a:cubicBezTo>
                  <a:pt x="142875" y="113675"/>
                  <a:pt x="142875" y="113362"/>
                  <a:pt x="142875" y="113005"/>
                </a:cubicBezTo>
                <a:cubicBezTo>
                  <a:pt x="142875" y="97959"/>
                  <a:pt x="134838" y="84743"/>
                  <a:pt x="122873" y="77465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38" name="Text 36"/>
          <p:cNvSpPr/>
          <p:nvPr/>
        </p:nvSpPr>
        <p:spPr>
          <a:xfrm>
            <a:off x="6934200" y="4133850"/>
            <a:ext cx="3743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Dependencia de la IA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934200" y="4438650"/>
            <a:ext cx="3733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Pérdida de habilidades fundamentales de programación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81750" y="4933950"/>
            <a:ext cx="5219700" cy="838200"/>
          </a:xfrm>
          <a:custGeom>
            <a:avLst/>
            <a:gdLst/>
            <a:ahLst/>
            <a:cxnLst/>
            <a:rect l="l" t="t" r="r" b="b"/>
            <a:pathLst>
              <a:path w="5219700" h="838200">
                <a:moveTo>
                  <a:pt x="76201" y="0"/>
                </a:moveTo>
                <a:lnTo>
                  <a:pt x="5143499" y="0"/>
                </a:lnTo>
                <a:cubicBezTo>
                  <a:pt x="5185584" y="0"/>
                  <a:pt x="5219700" y="34116"/>
                  <a:pt x="5219700" y="76201"/>
                </a:cubicBezTo>
                <a:lnTo>
                  <a:pt x="5219700" y="761999"/>
                </a:lnTo>
                <a:cubicBezTo>
                  <a:pt x="5219700" y="804084"/>
                  <a:pt x="5185584" y="838200"/>
                  <a:pt x="5143499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6548438" y="51244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21431" y="87422"/>
                </a:moveTo>
                <a:lnTo>
                  <a:pt x="114836" y="125864"/>
                </a:lnTo>
                <a:cubicBezTo>
                  <a:pt x="119211" y="127650"/>
                  <a:pt x="123855" y="128588"/>
                  <a:pt x="128588" y="128588"/>
                </a:cubicBezTo>
                <a:cubicBezTo>
                  <a:pt x="133320" y="128588"/>
                  <a:pt x="137964" y="127650"/>
                  <a:pt x="142339" y="125864"/>
                </a:cubicBezTo>
                <a:lnTo>
                  <a:pt x="250567" y="81305"/>
                </a:lnTo>
                <a:cubicBezTo>
                  <a:pt x="254585" y="79653"/>
                  <a:pt x="257175" y="75768"/>
                  <a:pt x="257175" y="71437"/>
                </a:cubicBezTo>
                <a:cubicBezTo>
                  <a:pt x="257175" y="67107"/>
                  <a:pt x="254585" y="63222"/>
                  <a:pt x="250567" y="61570"/>
                </a:cubicBezTo>
                <a:lnTo>
                  <a:pt x="142339" y="17011"/>
                </a:lnTo>
                <a:cubicBezTo>
                  <a:pt x="137964" y="15225"/>
                  <a:pt x="133320" y="14288"/>
                  <a:pt x="128588" y="14288"/>
                </a:cubicBezTo>
                <a:cubicBezTo>
                  <a:pt x="123855" y="14288"/>
                  <a:pt x="119211" y="15225"/>
                  <a:pt x="114836" y="17011"/>
                </a:cubicBezTo>
                <a:lnTo>
                  <a:pt x="6608" y="61570"/>
                </a:lnTo>
                <a:cubicBezTo>
                  <a:pt x="2590" y="63222"/>
                  <a:pt x="0" y="67107"/>
                  <a:pt x="0" y="71438"/>
                </a:cubicBezTo>
                <a:lnTo>
                  <a:pt x="0" y="203597"/>
                </a:lnTo>
                <a:cubicBezTo>
                  <a:pt x="0" y="209535"/>
                  <a:pt x="4777" y="214313"/>
                  <a:pt x="10716" y="214313"/>
                </a:cubicBezTo>
                <a:cubicBezTo>
                  <a:pt x="16654" y="214313"/>
                  <a:pt x="21431" y="209535"/>
                  <a:pt x="21431" y="203597"/>
                </a:cubicBezTo>
                <a:lnTo>
                  <a:pt x="21431" y="87422"/>
                </a:lnTo>
                <a:close/>
                <a:moveTo>
                  <a:pt x="42863" y="119435"/>
                </a:moveTo>
                <a:lnTo>
                  <a:pt x="42863" y="171450"/>
                </a:lnTo>
                <a:cubicBezTo>
                  <a:pt x="42863" y="195114"/>
                  <a:pt x="81260" y="214313"/>
                  <a:pt x="128588" y="214313"/>
                </a:cubicBezTo>
                <a:cubicBezTo>
                  <a:pt x="175915" y="214313"/>
                  <a:pt x="214313" y="195114"/>
                  <a:pt x="214313" y="171450"/>
                </a:cubicBezTo>
                <a:lnTo>
                  <a:pt x="214313" y="119390"/>
                </a:lnTo>
                <a:lnTo>
                  <a:pt x="150510" y="145688"/>
                </a:lnTo>
                <a:cubicBezTo>
                  <a:pt x="143545" y="148545"/>
                  <a:pt x="136133" y="150019"/>
                  <a:pt x="128588" y="150019"/>
                </a:cubicBezTo>
                <a:cubicBezTo>
                  <a:pt x="121042" y="150019"/>
                  <a:pt x="113630" y="148545"/>
                  <a:pt x="106665" y="145688"/>
                </a:cubicBezTo>
                <a:lnTo>
                  <a:pt x="42863" y="119390"/>
                </a:ln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42" name="Text 40"/>
          <p:cNvSpPr/>
          <p:nvPr/>
        </p:nvSpPr>
        <p:spPr>
          <a:xfrm>
            <a:off x="6934200" y="5086350"/>
            <a:ext cx="3209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Requiere entendimiento subyacente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934200" y="539115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Sin conocimiento base, es difícil evaluar calidad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400050" y="6134100"/>
            <a:ext cx="11410950" cy="571500"/>
          </a:xfrm>
          <a:custGeom>
            <a:avLst/>
            <a:gdLst/>
            <a:ahLst/>
            <a:cxnLst/>
            <a:rect l="l" t="t" r="r" b="b"/>
            <a:pathLst>
              <a:path w="11410950" h="571500">
                <a:moveTo>
                  <a:pt x="38100" y="0"/>
                </a:moveTo>
                <a:lnTo>
                  <a:pt x="11334752" y="0"/>
                </a:lnTo>
                <a:cubicBezTo>
                  <a:pt x="11376835" y="0"/>
                  <a:pt x="11410950" y="34115"/>
                  <a:pt x="11410950" y="76198"/>
                </a:cubicBezTo>
                <a:lnTo>
                  <a:pt x="11410950" y="495302"/>
                </a:lnTo>
                <a:cubicBezTo>
                  <a:pt x="11410950" y="537385"/>
                  <a:pt x="11376835" y="571500"/>
                  <a:pt x="11334752" y="571500"/>
                </a:cubicBezTo>
                <a:lnTo>
                  <a:pt x="38100" y="571500"/>
                </a:lnTo>
                <a:cubicBezTo>
                  <a:pt x="17072" y="571500"/>
                  <a:pt x="0" y="554428"/>
                  <a:pt x="0" y="533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400050" y="6134100"/>
            <a:ext cx="38100" cy="571500"/>
          </a:xfrm>
          <a:custGeom>
            <a:avLst/>
            <a:gdLst/>
            <a:ahLst/>
            <a:cxnLst/>
            <a:rect l="l" t="t" r="r" b="b"/>
            <a:pathLst>
              <a:path w="38100" h="571500">
                <a:moveTo>
                  <a:pt x="38100" y="0"/>
                </a:moveTo>
                <a:lnTo>
                  <a:pt x="38100" y="0"/>
                </a:lnTo>
                <a:lnTo>
                  <a:pt x="38100" y="571500"/>
                </a:lnTo>
                <a:lnTo>
                  <a:pt x="38100" y="571500"/>
                </a:lnTo>
                <a:cubicBezTo>
                  <a:pt x="17072" y="571500"/>
                  <a:pt x="0" y="554428"/>
                  <a:pt x="0" y="533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6" name="Shape 44"/>
          <p:cNvSpPr/>
          <p:nvPr/>
        </p:nvSpPr>
        <p:spPr>
          <a:xfrm>
            <a:off x="573881" y="6319838"/>
            <a:ext cx="214313" cy="171450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128588" y="10716"/>
                </a:moveTo>
                <a:lnTo>
                  <a:pt x="171450" y="10716"/>
                </a:lnTo>
                <a:cubicBezTo>
                  <a:pt x="177377" y="10716"/>
                  <a:pt x="182166" y="15504"/>
                  <a:pt x="182166" y="21431"/>
                </a:cubicBezTo>
                <a:cubicBezTo>
                  <a:pt x="182166" y="27358"/>
                  <a:pt x="177377" y="32147"/>
                  <a:pt x="171450" y="32147"/>
                </a:cubicBezTo>
                <a:lnTo>
                  <a:pt x="133410" y="32147"/>
                </a:lnTo>
                <a:cubicBezTo>
                  <a:pt x="131668" y="40786"/>
                  <a:pt x="125741" y="47919"/>
                  <a:pt x="117872" y="51335"/>
                </a:cubicBezTo>
                <a:lnTo>
                  <a:pt x="117872" y="150019"/>
                </a:lnTo>
                <a:lnTo>
                  <a:pt x="171450" y="150019"/>
                </a:lnTo>
                <a:cubicBezTo>
                  <a:pt x="177377" y="150019"/>
                  <a:pt x="182166" y="154807"/>
                  <a:pt x="182166" y="160734"/>
                </a:cubicBezTo>
                <a:cubicBezTo>
                  <a:pt x="182166" y="166661"/>
                  <a:pt x="177377" y="171450"/>
                  <a:pt x="171450" y="171450"/>
                </a:cubicBezTo>
                <a:lnTo>
                  <a:pt x="42863" y="171450"/>
                </a:lnTo>
                <a:cubicBezTo>
                  <a:pt x="36935" y="171450"/>
                  <a:pt x="32147" y="166661"/>
                  <a:pt x="32147" y="160734"/>
                </a:cubicBezTo>
                <a:cubicBezTo>
                  <a:pt x="32147" y="154807"/>
                  <a:pt x="36935" y="150019"/>
                  <a:pt x="42863" y="150019"/>
                </a:cubicBezTo>
                <a:lnTo>
                  <a:pt x="96441" y="150019"/>
                </a:lnTo>
                <a:lnTo>
                  <a:pt x="96441" y="51335"/>
                </a:lnTo>
                <a:cubicBezTo>
                  <a:pt x="88571" y="47885"/>
                  <a:pt x="82644" y="40753"/>
                  <a:pt x="80903" y="32147"/>
                </a:cubicBezTo>
                <a:lnTo>
                  <a:pt x="42863" y="32147"/>
                </a:lnTo>
                <a:cubicBezTo>
                  <a:pt x="36935" y="32147"/>
                  <a:pt x="32147" y="27358"/>
                  <a:pt x="32147" y="21431"/>
                </a:cubicBezTo>
                <a:cubicBezTo>
                  <a:pt x="32147" y="15504"/>
                  <a:pt x="36935" y="10716"/>
                  <a:pt x="42863" y="10716"/>
                </a:cubicBezTo>
                <a:lnTo>
                  <a:pt x="85725" y="10716"/>
                </a:lnTo>
                <a:cubicBezTo>
                  <a:pt x="90614" y="4219"/>
                  <a:pt x="98383" y="0"/>
                  <a:pt x="107156" y="0"/>
                </a:cubicBezTo>
                <a:cubicBezTo>
                  <a:pt x="115930" y="0"/>
                  <a:pt x="123698" y="4219"/>
                  <a:pt x="128588" y="10716"/>
                </a:cubicBezTo>
                <a:close/>
                <a:moveTo>
                  <a:pt x="147206" y="107156"/>
                </a:moveTo>
                <a:lnTo>
                  <a:pt x="195694" y="107156"/>
                </a:lnTo>
                <a:lnTo>
                  <a:pt x="171450" y="65566"/>
                </a:lnTo>
                <a:lnTo>
                  <a:pt x="147206" y="107156"/>
                </a:lnTo>
                <a:close/>
                <a:moveTo>
                  <a:pt x="171450" y="139303"/>
                </a:moveTo>
                <a:cubicBezTo>
                  <a:pt x="150387" y="139303"/>
                  <a:pt x="132874" y="127918"/>
                  <a:pt x="129257" y="112882"/>
                </a:cubicBezTo>
                <a:cubicBezTo>
                  <a:pt x="128387" y="109199"/>
                  <a:pt x="129592" y="105415"/>
                  <a:pt x="131501" y="102133"/>
                </a:cubicBezTo>
                <a:lnTo>
                  <a:pt x="163380" y="47484"/>
                </a:lnTo>
                <a:cubicBezTo>
                  <a:pt x="165054" y="44604"/>
                  <a:pt x="168135" y="42863"/>
                  <a:pt x="171450" y="42863"/>
                </a:cubicBezTo>
                <a:cubicBezTo>
                  <a:pt x="174765" y="42863"/>
                  <a:pt x="177846" y="44637"/>
                  <a:pt x="179520" y="47484"/>
                </a:cubicBezTo>
                <a:lnTo>
                  <a:pt x="211399" y="102133"/>
                </a:lnTo>
                <a:cubicBezTo>
                  <a:pt x="213308" y="105415"/>
                  <a:pt x="214513" y="109199"/>
                  <a:pt x="213643" y="112882"/>
                </a:cubicBezTo>
                <a:cubicBezTo>
                  <a:pt x="210026" y="127884"/>
                  <a:pt x="192513" y="139303"/>
                  <a:pt x="171450" y="139303"/>
                </a:cubicBezTo>
                <a:close/>
                <a:moveTo>
                  <a:pt x="42461" y="65566"/>
                </a:moveTo>
                <a:lnTo>
                  <a:pt x="18217" y="107156"/>
                </a:lnTo>
                <a:lnTo>
                  <a:pt x="66738" y="107156"/>
                </a:lnTo>
                <a:lnTo>
                  <a:pt x="42461" y="65566"/>
                </a:lnTo>
                <a:close/>
                <a:moveTo>
                  <a:pt x="301" y="112882"/>
                </a:moveTo>
                <a:cubicBezTo>
                  <a:pt x="-569" y="109199"/>
                  <a:pt x="636" y="105415"/>
                  <a:pt x="2545" y="102133"/>
                </a:cubicBezTo>
                <a:lnTo>
                  <a:pt x="34424" y="47484"/>
                </a:lnTo>
                <a:cubicBezTo>
                  <a:pt x="36098" y="44604"/>
                  <a:pt x="39179" y="42863"/>
                  <a:pt x="42494" y="42863"/>
                </a:cubicBezTo>
                <a:cubicBezTo>
                  <a:pt x="45809" y="42863"/>
                  <a:pt x="48890" y="44637"/>
                  <a:pt x="50564" y="47484"/>
                </a:cubicBezTo>
                <a:lnTo>
                  <a:pt x="82443" y="102133"/>
                </a:lnTo>
                <a:cubicBezTo>
                  <a:pt x="84352" y="105415"/>
                  <a:pt x="85558" y="109199"/>
                  <a:pt x="84687" y="112882"/>
                </a:cubicBezTo>
                <a:cubicBezTo>
                  <a:pt x="81070" y="127884"/>
                  <a:pt x="63557" y="139303"/>
                  <a:pt x="42494" y="139303"/>
                </a:cubicBezTo>
                <a:cubicBezTo>
                  <a:pt x="21431" y="139303"/>
                  <a:pt x="3918" y="127918"/>
                  <a:pt x="301" y="112882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7" name="Text 45"/>
          <p:cNvSpPr/>
          <p:nvPr/>
        </p:nvSpPr>
        <p:spPr>
          <a:xfrm>
            <a:off x="876300" y="6286500"/>
            <a:ext cx="10868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verdad: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Es una </a:t>
            </a:r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evolución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no un reemplazo. El mejor enfoque es </a:t>
            </a:r>
            <a:pPr>
              <a:lnSpc>
                <a:spcPct val="130000"/>
              </a:lnSpc>
            </a:pPr>
            <a:r>
              <a:rPr lang="en-US" sz="135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híbrido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: vibe coding para velocidad + ingeniería tradicional para calidad.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2: Historia y Evolución del Vibe Coding</dc:title>
  <dc:subject>Lección 2: Historia y Evolución del Vibe Coding</dc:subject>
  <dc:creator>Kimi</dc:creator>
  <cp:lastModifiedBy>Kimi</cp:lastModifiedBy>
  <cp:revision>1</cp:revision>
  <dcterms:created xsi:type="dcterms:W3CDTF">2026-04-20T00:14:48Z</dcterms:created>
  <dcterms:modified xsi:type="dcterms:W3CDTF">2026-04-20T00:14:48Z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{"Label":"Lección 2: Historia y Evolución del Vibe Coding","ContentProducer":"001191110108MACG2KBH8F10000","ProduceID":"19da7f58-61f2-8c90-8000-0000aca8fd76","ReservedCode1":"","ContentPropagator":"001191110108MACG2KBH8F20000","PropagateID":"19da7f58-61f2-8c90-8000-0000aca8fd76","ReservedCode2":""}</vt:lpwstr>
  </property>
</Properties>
</file>