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451ddc0541d827c96ebba393c01672f4457b2dd0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57325" cy="419100"/>
          </a:xfrm>
          <a:custGeom>
            <a:avLst/>
            <a:gdLst/>
            <a:ahLst/>
            <a:cxnLst/>
            <a:rect l="l" t="t" r="r" b="b"/>
            <a:pathLst>
              <a:path w="1457325" h="419100">
                <a:moveTo>
                  <a:pt x="0" y="0"/>
                </a:moveTo>
                <a:lnTo>
                  <a:pt x="1457325" y="0"/>
                </a:lnTo>
                <a:lnTo>
                  <a:pt x="1457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3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Ecosistema de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IDEs, Agentes y Constructores de Aplicaciones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95288" y="56197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0057" y="43354"/>
                </a:moveTo>
                <a:lnTo>
                  <a:pt x="100057" y="65499"/>
                </a:lnTo>
                <a:lnTo>
                  <a:pt x="100280" y="65723"/>
                </a:lnTo>
                <a:cubicBezTo>
                  <a:pt x="103183" y="28932"/>
                  <a:pt x="133945" y="0"/>
                  <a:pt x="171495" y="0"/>
                </a:cubicBezTo>
                <a:cubicBezTo>
                  <a:pt x="180469" y="0"/>
                  <a:pt x="189086" y="1652"/>
                  <a:pt x="196989" y="4688"/>
                </a:cubicBezTo>
                <a:cubicBezTo>
                  <a:pt x="201454" y="6385"/>
                  <a:pt x="202257" y="12055"/>
                  <a:pt x="198909" y="15448"/>
                </a:cubicBezTo>
                <a:lnTo>
                  <a:pt x="159306" y="55052"/>
                </a:lnTo>
                <a:cubicBezTo>
                  <a:pt x="157966" y="56391"/>
                  <a:pt x="157207" y="58222"/>
                  <a:pt x="157207" y="60097"/>
                </a:cubicBezTo>
                <a:lnTo>
                  <a:pt x="157207" y="78581"/>
                </a:lnTo>
                <a:cubicBezTo>
                  <a:pt x="157207" y="82510"/>
                  <a:pt x="160422" y="85725"/>
                  <a:pt x="164351" y="85725"/>
                </a:cubicBezTo>
                <a:lnTo>
                  <a:pt x="182835" y="85725"/>
                </a:lnTo>
                <a:cubicBezTo>
                  <a:pt x="184711" y="85725"/>
                  <a:pt x="186541" y="84966"/>
                  <a:pt x="187881" y="83627"/>
                </a:cubicBezTo>
                <a:lnTo>
                  <a:pt x="227484" y="44023"/>
                </a:lnTo>
                <a:cubicBezTo>
                  <a:pt x="230877" y="40630"/>
                  <a:pt x="236547" y="41478"/>
                  <a:pt x="238244" y="45943"/>
                </a:cubicBezTo>
                <a:cubicBezTo>
                  <a:pt x="241280" y="53846"/>
                  <a:pt x="242932" y="62463"/>
                  <a:pt x="242932" y="71438"/>
                </a:cubicBezTo>
                <a:cubicBezTo>
                  <a:pt x="242932" y="98494"/>
                  <a:pt x="227886" y="122069"/>
                  <a:pt x="205651" y="134169"/>
                </a:cubicBezTo>
                <a:lnTo>
                  <a:pt x="242039" y="170557"/>
                </a:lnTo>
                <a:cubicBezTo>
                  <a:pt x="250388" y="178906"/>
                  <a:pt x="250388" y="192479"/>
                  <a:pt x="242039" y="200873"/>
                </a:cubicBezTo>
                <a:lnTo>
                  <a:pt x="215205" y="227707"/>
                </a:lnTo>
                <a:cubicBezTo>
                  <a:pt x="206856" y="236056"/>
                  <a:pt x="193283" y="236056"/>
                  <a:pt x="184889" y="227707"/>
                </a:cubicBezTo>
                <a:lnTo>
                  <a:pt x="128632" y="171450"/>
                </a:lnTo>
                <a:cubicBezTo>
                  <a:pt x="116398" y="159216"/>
                  <a:pt x="113630" y="141134"/>
                  <a:pt x="120372" y="126221"/>
                </a:cubicBezTo>
                <a:lnTo>
                  <a:pt x="79876" y="85725"/>
                </a:lnTo>
                <a:lnTo>
                  <a:pt x="57730" y="85725"/>
                </a:lnTo>
                <a:cubicBezTo>
                  <a:pt x="52953" y="85725"/>
                  <a:pt x="48488" y="83359"/>
                  <a:pt x="45854" y="79385"/>
                </a:cubicBezTo>
                <a:lnTo>
                  <a:pt x="10448" y="26298"/>
                </a:lnTo>
                <a:cubicBezTo>
                  <a:pt x="8573" y="23485"/>
                  <a:pt x="8930" y="19690"/>
                  <a:pt x="11341" y="17279"/>
                </a:cubicBezTo>
                <a:lnTo>
                  <a:pt x="31611" y="-2991"/>
                </a:lnTo>
                <a:cubicBezTo>
                  <a:pt x="34022" y="-5402"/>
                  <a:pt x="37773" y="-5760"/>
                  <a:pt x="40630" y="-3884"/>
                </a:cubicBezTo>
                <a:lnTo>
                  <a:pt x="93717" y="31477"/>
                </a:lnTo>
                <a:cubicBezTo>
                  <a:pt x="97691" y="34111"/>
                  <a:pt x="100057" y="38576"/>
                  <a:pt x="100057" y="43354"/>
                </a:cubicBezTo>
                <a:close/>
                <a:moveTo>
                  <a:pt x="96262" y="132427"/>
                </a:moveTo>
                <a:cubicBezTo>
                  <a:pt x="93449" y="148947"/>
                  <a:pt x="97334" y="166405"/>
                  <a:pt x="108049" y="180380"/>
                </a:cubicBezTo>
                <a:lnTo>
                  <a:pt x="65633" y="222751"/>
                </a:lnTo>
                <a:cubicBezTo>
                  <a:pt x="53087" y="235297"/>
                  <a:pt x="32727" y="235297"/>
                  <a:pt x="20181" y="222751"/>
                </a:cubicBezTo>
                <a:cubicBezTo>
                  <a:pt x="7635" y="210205"/>
                  <a:pt x="7635" y="189845"/>
                  <a:pt x="20181" y="177299"/>
                </a:cubicBezTo>
                <a:lnTo>
                  <a:pt x="80635" y="116845"/>
                </a:lnTo>
                <a:lnTo>
                  <a:pt x="96262" y="132472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514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15+ Herramientas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681922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22190" y="14288"/>
                  <a:pt x="28575" y="20672"/>
                  <a:pt x="28575" y="28575"/>
                </a:cubicBez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214313" y="185738"/>
                </a:lnTo>
                <a:cubicBezTo>
                  <a:pt x="222215" y="185738"/>
                  <a:pt x="228600" y="192122"/>
                  <a:pt x="228600" y="200025"/>
                </a:cubicBezTo>
                <a:cubicBezTo>
                  <a:pt x="228600" y="207928"/>
                  <a:pt x="222215" y="214313"/>
                  <a:pt x="214313" y="214313"/>
                </a:cubicBezTo>
                <a:lnTo>
                  <a:pt x="35719" y="214313"/>
                </a:lnTo>
                <a:cubicBezTo>
                  <a:pt x="15984" y="214313"/>
                  <a:pt x="0" y="198328"/>
                  <a:pt x="0" y="178594"/>
                </a:cubicBezTo>
                <a:lnTo>
                  <a:pt x="0" y="28575"/>
                </a:lnTo>
                <a:cubicBezTo>
                  <a:pt x="0" y="20672"/>
                  <a:pt x="6385" y="14288"/>
                  <a:pt x="14288" y="14288"/>
                </a:cubicBezTo>
                <a:close/>
                <a:moveTo>
                  <a:pt x="57150" y="42863"/>
                </a:moveTo>
                <a:cubicBezTo>
                  <a:pt x="57150" y="34960"/>
                  <a:pt x="63535" y="28575"/>
                  <a:pt x="71438" y="28575"/>
                </a:cubicBezTo>
                <a:lnTo>
                  <a:pt x="157163" y="28575"/>
                </a:lnTo>
                <a:cubicBezTo>
                  <a:pt x="165065" y="28575"/>
                  <a:pt x="171450" y="34960"/>
                  <a:pt x="171450" y="42863"/>
                </a:cubicBezTo>
                <a:cubicBezTo>
                  <a:pt x="171450" y="50765"/>
                  <a:pt x="165065" y="57150"/>
                  <a:pt x="157163" y="57150"/>
                </a:cubicBezTo>
                <a:lnTo>
                  <a:pt x="71438" y="57150"/>
                </a:lnTo>
                <a:cubicBezTo>
                  <a:pt x="63535" y="57150"/>
                  <a:pt x="57150" y="50765"/>
                  <a:pt x="57150" y="42863"/>
                </a:cubicBezTo>
                <a:close/>
                <a:moveTo>
                  <a:pt x="71438" y="78581"/>
                </a:moveTo>
                <a:lnTo>
                  <a:pt x="128588" y="78581"/>
                </a:lnTo>
                <a:cubicBezTo>
                  <a:pt x="136490" y="78581"/>
                  <a:pt x="142875" y="84966"/>
                  <a:pt x="142875" y="92869"/>
                </a:cubicBezTo>
                <a:cubicBezTo>
                  <a:pt x="142875" y="100772"/>
                  <a:pt x="136490" y="107156"/>
                  <a:pt x="128588" y="107156"/>
                </a:cubicBezTo>
                <a:lnTo>
                  <a:pt x="71438" y="107156"/>
                </a:lnTo>
                <a:cubicBezTo>
                  <a:pt x="63535" y="107156"/>
                  <a:pt x="57150" y="100772"/>
                  <a:pt x="57150" y="92869"/>
                </a:cubicBezTo>
                <a:cubicBezTo>
                  <a:pt x="57150" y="84966"/>
                  <a:pt x="63535" y="78581"/>
                  <a:pt x="71438" y="78581"/>
                </a:cubicBezTo>
                <a:close/>
                <a:moveTo>
                  <a:pt x="71438" y="128588"/>
                </a:moveTo>
                <a:lnTo>
                  <a:pt x="185738" y="128588"/>
                </a:lnTo>
                <a:cubicBezTo>
                  <a:pt x="193640" y="128588"/>
                  <a:pt x="200025" y="134972"/>
                  <a:pt x="200025" y="142875"/>
                </a:cubicBezTo>
                <a:cubicBezTo>
                  <a:pt x="200025" y="150778"/>
                  <a:pt x="193640" y="157163"/>
                  <a:pt x="185738" y="157163"/>
                </a:cubicBezTo>
                <a:lnTo>
                  <a:pt x="71438" y="157163"/>
                </a:lnTo>
                <a:cubicBezTo>
                  <a:pt x="63535" y="157163"/>
                  <a:pt x="57150" y="150778"/>
                  <a:pt x="57150" y="142875"/>
                </a:cubicBezTo>
                <a:cubicBezTo>
                  <a:pt x="57150" y="134972"/>
                  <a:pt x="63535" y="128588"/>
                  <a:pt x="71438" y="128588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2" name="Text 9"/>
          <p:cNvSpPr/>
          <p:nvPr/>
        </p:nvSpPr>
        <p:spPr>
          <a:xfrm>
            <a:off x="3053397" y="5600700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Comparativas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80109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4" name="Text 11"/>
          <p:cNvSpPr/>
          <p:nvPr/>
        </p:nvSpPr>
        <p:spPr>
          <a:xfrm>
            <a:off x="5051584" y="5600700"/>
            <a:ext cx="1790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Stack Recomendado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87f31a553baecee95e3d4ab50214fe6274fd792a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10281" b="102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1109663"/>
            <a:ext cx="3829050" cy="419100"/>
          </a:xfrm>
          <a:custGeom>
            <a:avLst/>
            <a:gdLst/>
            <a:ahLst/>
            <a:cxnLst/>
            <a:rect l="l" t="t" r="r" b="b"/>
            <a:pathLst>
              <a:path w="3829050" h="419100">
                <a:moveTo>
                  <a:pt x="0" y="0"/>
                </a:moveTo>
                <a:lnTo>
                  <a:pt x="3829050" y="0"/>
                </a:lnTo>
                <a:lnTo>
                  <a:pt x="38290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110966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1185863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3: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757363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Ecosistema Diverso y Especializado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78606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78606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573881" y="2976563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35719" y="53578"/>
                </a:moveTo>
                <a:cubicBezTo>
                  <a:pt x="35719" y="33877"/>
                  <a:pt x="51736" y="17859"/>
                  <a:pt x="71438" y="17859"/>
                </a:cubicBezTo>
                <a:lnTo>
                  <a:pt x="285750" y="17859"/>
                </a:lnTo>
                <a:cubicBezTo>
                  <a:pt x="305451" y="17859"/>
                  <a:pt x="321469" y="33877"/>
                  <a:pt x="321469" y="53578"/>
                </a:cubicBezTo>
                <a:lnTo>
                  <a:pt x="321469" y="187523"/>
                </a:lnTo>
                <a:lnTo>
                  <a:pt x="285750" y="187523"/>
                </a:lnTo>
                <a:lnTo>
                  <a:pt x="285750" y="53578"/>
                </a:lnTo>
                <a:lnTo>
                  <a:pt x="71438" y="53578"/>
                </a:lnTo>
                <a:lnTo>
                  <a:pt x="71438" y="187523"/>
                </a:lnTo>
                <a:lnTo>
                  <a:pt x="35719" y="187523"/>
                </a:lnTo>
                <a:lnTo>
                  <a:pt x="35719" y="53578"/>
                </a:lnTo>
                <a:close/>
                <a:moveTo>
                  <a:pt x="0" y="225028"/>
                </a:moveTo>
                <a:cubicBezTo>
                  <a:pt x="0" y="219112"/>
                  <a:pt x="4800" y="214313"/>
                  <a:pt x="10716" y="214313"/>
                </a:cubicBezTo>
                <a:lnTo>
                  <a:pt x="346472" y="214313"/>
                </a:lnTo>
                <a:cubicBezTo>
                  <a:pt x="352388" y="214313"/>
                  <a:pt x="357188" y="219112"/>
                  <a:pt x="357188" y="225028"/>
                </a:cubicBezTo>
                <a:cubicBezTo>
                  <a:pt x="357188" y="248692"/>
                  <a:pt x="337989" y="267891"/>
                  <a:pt x="314325" y="267891"/>
                </a:cubicBezTo>
                <a:lnTo>
                  <a:pt x="42863" y="267891"/>
                </a:lnTo>
                <a:cubicBezTo>
                  <a:pt x="19199" y="267891"/>
                  <a:pt x="0" y="248692"/>
                  <a:pt x="0" y="225028"/>
                </a:cubicBezTo>
                <a:close/>
                <a:moveTo>
                  <a:pt x="156828" y="116644"/>
                </a:moveTo>
                <a:lnTo>
                  <a:pt x="139526" y="133945"/>
                </a:lnTo>
                <a:lnTo>
                  <a:pt x="156828" y="151247"/>
                </a:lnTo>
                <a:cubicBezTo>
                  <a:pt x="162074" y="156493"/>
                  <a:pt x="162074" y="164976"/>
                  <a:pt x="156828" y="170166"/>
                </a:cubicBezTo>
                <a:cubicBezTo>
                  <a:pt x="151581" y="175357"/>
                  <a:pt x="143098" y="175413"/>
                  <a:pt x="137908" y="170166"/>
                </a:cubicBezTo>
                <a:lnTo>
                  <a:pt x="111119" y="143377"/>
                </a:lnTo>
                <a:cubicBezTo>
                  <a:pt x="105873" y="138131"/>
                  <a:pt x="105873" y="129648"/>
                  <a:pt x="111119" y="124458"/>
                </a:cubicBezTo>
                <a:lnTo>
                  <a:pt x="137908" y="97668"/>
                </a:lnTo>
                <a:cubicBezTo>
                  <a:pt x="143154" y="92422"/>
                  <a:pt x="151637" y="92422"/>
                  <a:pt x="156828" y="97668"/>
                </a:cubicBezTo>
                <a:cubicBezTo>
                  <a:pt x="162018" y="102915"/>
                  <a:pt x="162074" y="111398"/>
                  <a:pt x="156828" y="116588"/>
                </a:cubicBezTo>
                <a:close/>
                <a:moveTo>
                  <a:pt x="219335" y="97668"/>
                </a:moveTo>
                <a:lnTo>
                  <a:pt x="246125" y="124458"/>
                </a:lnTo>
                <a:cubicBezTo>
                  <a:pt x="251371" y="129704"/>
                  <a:pt x="251371" y="138187"/>
                  <a:pt x="246125" y="143377"/>
                </a:cubicBezTo>
                <a:lnTo>
                  <a:pt x="219335" y="170166"/>
                </a:lnTo>
                <a:cubicBezTo>
                  <a:pt x="214089" y="175413"/>
                  <a:pt x="205606" y="175413"/>
                  <a:pt x="200416" y="170166"/>
                </a:cubicBezTo>
                <a:cubicBezTo>
                  <a:pt x="195225" y="164920"/>
                  <a:pt x="195169" y="156437"/>
                  <a:pt x="200416" y="151247"/>
                </a:cubicBezTo>
                <a:lnTo>
                  <a:pt x="217717" y="133945"/>
                </a:lnTo>
                <a:lnTo>
                  <a:pt x="200416" y="116644"/>
                </a:lnTo>
                <a:cubicBezTo>
                  <a:pt x="195169" y="111398"/>
                  <a:pt x="195169" y="102915"/>
                  <a:pt x="200416" y="97724"/>
                </a:cubicBezTo>
                <a:cubicBezTo>
                  <a:pt x="205662" y="92534"/>
                  <a:pt x="214145" y="92478"/>
                  <a:pt x="219335" y="9772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81088" y="2938463"/>
            <a:ext cx="443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IDEs de IA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81088" y="3281363"/>
            <a:ext cx="4419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Cursor, Windsurf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control profesional y proyectos existentes.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78606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78606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29765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5246" y="66191"/>
                </a:moveTo>
                <a:cubicBezTo>
                  <a:pt x="-1730" y="59215"/>
                  <a:pt x="-1730" y="47885"/>
                  <a:pt x="5246" y="40909"/>
                </a:cubicBezTo>
                <a:cubicBezTo>
                  <a:pt x="12223" y="33933"/>
                  <a:pt x="23552" y="33933"/>
                  <a:pt x="30528" y="40909"/>
                </a:cubicBezTo>
                <a:lnTo>
                  <a:pt x="119825" y="130206"/>
                </a:lnTo>
                <a:cubicBezTo>
                  <a:pt x="126802" y="137182"/>
                  <a:pt x="126802" y="148512"/>
                  <a:pt x="119825" y="155488"/>
                </a:cubicBezTo>
                <a:lnTo>
                  <a:pt x="30528" y="244785"/>
                </a:lnTo>
                <a:cubicBezTo>
                  <a:pt x="23552" y="251761"/>
                  <a:pt x="12223" y="251761"/>
                  <a:pt x="5246" y="244785"/>
                </a:cubicBezTo>
                <a:cubicBezTo>
                  <a:pt x="-1730" y="237809"/>
                  <a:pt x="-1730" y="226479"/>
                  <a:pt x="5246" y="219503"/>
                </a:cubicBezTo>
                <a:lnTo>
                  <a:pt x="81874" y="142875"/>
                </a:lnTo>
                <a:lnTo>
                  <a:pt x="5246" y="66191"/>
                </a:lnTo>
                <a:close/>
                <a:moveTo>
                  <a:pt x="125016" y="214313"/>
                </a:moveTo>
                <a:lnTo>
                  <a:pt x="267891" y="214313"/>
                </a:lnTo>
                <a:cubicBezTo>
                  <a:pt x="277769" y="214313"/>
                  <a:pt x="285750" y="222293"/>
                  <a:pt x="285750" y="232172"/>
                </a:cubicBezTo>
                <a:cubicBezTo>
                  <a:pt x="285750" y="242050"/>
                  <a:pt x="277769" y="250031"/>
                  <a:pt x="267891" y="250031"/>
                </a:cubicBezTo>
                <a:lnTo>
                  <a:pt x="125016" y="250031"/>
                </a:lnTo>
                <a:cubicBezTo>
                  <a:pt x="115137" y="250031"/>
                  <a:pt x="107156" y="242050"/>
                  <a:pt x="107156" y="232172"/>
                </a:cubicBezTo>
                <a:cubicBezTo>
                  <a:pt x="107156" y="222293"/>
                  <a:pt x="115137" y="214313"/>
                  <a:pt x="125016" y="21431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2938463"/>
            <a:ext cx="3543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Agentes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3281363"/>
            <a:ext cx="35242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Claude Code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tareas complejas y multi-archivo.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383381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383381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609600" y="40243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3986213"/>
            <a:ext cx="3629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Constructores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4329113"/>
            <a:ext cx="3609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Lovable, Bolt.new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rapidez y no-desarrolladores.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383381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383381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400800" y="40243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29760" y="2902"/>
                </a:moveTo>
                <a:cubicBezTo>
                  <a:pt x="138075" y="-949"/>
                  <a:pt x="147675" y="-949"/>
                  <a:pt x="155990" y="2902"/>
                </a:cubicBezTo>
                <a:lnTo>
                  <a:pt x="277992" y="59271"/>
                </a:lnTo>
                <a:cubicBezTo>
                  <a:pt x="282736" y="61447"/>
                  <a:pt x="285750" y="66191"/>
                  <a:pt x="285750" y="71438"/>
                </a:cubicBezTo>
                <a:cubicBezTo>
                  <a:pt x="285750" y="76684"/>
                  <a:pt x="282736" y="81428"/>
                  <a:pt x="277992" y="83604"/>
                </a:cubicBezTo>
                <a:lnTo>
                  <a:pt x="155990" y="139973"/>
                </a:lnTo>
                <a:cubicBezTo>
                  <a:pt x="147675" y="143824"/>
                  <a:pt x="138075" y="143824"/>
                  <a:pt x="129760" y="139973"/>
                </a:cubicBezTo>
                <a:lnTo>
                  <a:pt x="7758" y="83604"/>
                </a:lnTo>
                <a:cubicBezTo>
                  <a:pt x="3014" y="81372"/>
                  <a:pt x="0" y="76628"/>
                  <a:pt x="0" y="71438"/>
                </a:cubicBezTo>
                <a:cubicBezTo>
                  <a:pt x="0" y="66247"/>
                  <a:pt x="3014" y="61447"/>
                  <a:pt x="7758" y="59271"/>
                </a:cubicBezTo>
                <a:lnTo>
                  <a:pt x="129760" y="2902"/>
                </a:lnTo>
                <a:close/>
                <a:moveTo>
                  <a:pt x="26845" y="121890"/>
                </a:moveTo>
                <a:lnTo>
                  <a:pt x="118542" y="164250"/>
                </a:lnTo>
                <a:cubicBezTo>
                  <a:pt x="134001" y="171394"/>
                  <a:pt x="151805" y="171394"/>
                  <a:pt x="167264" y="164250"/>
                </a:cubicBezTo>
                <a:lnTo>
                  <a:pt x="258961" y="121890"/>
                </a:lnTo>
                <a:lnTo>
                  <a:pt x="277992" y="130708"/>
                </a:lnTo>
                <a:cubicBezTo>
                  <a:pt x="282736" y="132885"/>
                  <a:pt x="285750" y="137629"/>
                  <a:pt x="285750" y="142875"/>
                </a:cubicBezTo>
                <a:cubicBezTo>
                  <a:pt x="285750" y="148121"/>
                  <a:pt x="282736" y="152865"/>
                  <a:pt x="277992" y="155042"/>
                </a:cubicBezTo>
                <a:lnTo>
                  <a:pt x="155990" y="211410"/>
                </a:lnTo>
                <a:cubicBezTo>
                  <a:pt x="147675" y="215261"/>
                  <a:pt x="138075" y="215261"/>
                  <a:pt x="129760" y="211410"/>
                </a:cubicBezTo>
                <a:lnTo>
                  <a:pt x="7758" y="155042"/>
                </a:lnTo>
                <a:cubicBezTo>
                  <a:pt x="3014" y="152809"/>
                  <a:pt x="0" y="148065"/>
                  <a:pt x="0" y="142875"/>
                </a:cubicBezTo>
                <a:cubicBezTo>
                  <a:pt x="0" y="137685"/>
                  <a:pt x="3014" y="132885"/>
                  <a:pt x="7758" y="130708"/>
                </a:cubicBezTo>
                <a:lnTo>
                  <a:pt x="26789" y="121890"/>
                </a:lnTo>
                <a:close/>
                <a:moveTo>
                  <a:pt x="7758" y="202146"/>
                </a:moveTo>
                <a:lnTo>
                  <a:pt x="26789" y="193328"/>
                </a:lnTo>
                <a:lnTo>
                  <a:pt x="118486" y="235688"/>
                </a:lnTo>
                <a:cubicBezTo>
                  <a:pt x="133945" y="242832"/>
                  <a:pt x="151749" y="242832"/>
                  <a:pt x="167208" y="235688"/>
                </a:cubicBezTo>
                <a:lnTo>
                  <a:pt x="258905" y="193328"/>
                </a:lnTo>
                <a:lnTo>
                  <a:pt x="277937" y="202146"/>
                </a:lnTo>
                <a:cubicBezTo>
                  <a:pt x="282680" y="204322"/>
                  <a:pt x="285694" y="209066"/>
                  <a:pt x="285694" y="214313"/>
                </a:cubicBezTo>
                <a:cubicBezTo>
                  <a:pt x="285694" y="219559"/>
                  <a:pt x="282680" y="224303"/>
                  <a:pt x="277937" y="226479"/>
                </a:cubicBezTo>
                <a:lnTo>
                  <a:pt x="155935" y="282848"/>
                </a:lnTo>
                <a:cubicBezTo>
                  <a:pt x="147619" y="286699"/>
                  <a:pt x="138019" y="286699"/>
                  <a:pt x="129704" y="282848"/>
                </a:cubicBezTo>
                <a:lnTo>
                  <a:pt x="7758" y="226479"/>
                </a:lnTo>
                <a:cubicBezTo>
                  <a:pt x="3014" y="224247"/>
                  <a:pt x="0" y="219503"/>
                  <a:pt x="0" y="214313"/>
                </a:cubicBezTo>
                <a:cubicBezTo>
                  <a:pt x="0" y="209122"/>
                  <a:pt x="3014" y="204322"/>
                  <a:pt x="7758" y="20214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72288" y="3986213"/>
            <a:ext cx="3600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Elección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72288" y="4329113"/>
            <a:ext cx="35814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Depende del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proyecto, presupuesto y nivel técnico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4967288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538605" y="52197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167313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2026, la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combinación de herramientas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más efectiva que depender de una sola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CLASIFICACIÓN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Taxonomía de Herramientas de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5438" y="992188"/>
            <a:ext cx="5699125" cy="2984500"/>
          </a:xfrm>
          <a:custGeom>
            <a:avLst/>
            <a:gdLst/>
            <a:ahLst/>
            <a:cxnLst/>
            <a:rect l="l" t="t" r="r" b="b"/>
            <a:pathLst>
              <a:path w="5699125" h="2984500">
                <a:moveTo>
                  <a:pt x="63510" y="0"/>
                </a:moveTo>
                <a:lnTo>
                  <a:pt x="5635615" y="0"/>
                </a:lnTo>
                <a:cubicBezTo>
                  <a:pt x="5670691" y="0"/>
                  <a:pt x="5699125" y="28434"/>
                  <a:pt x="5699125" y="63510"/>
                </a:cubicBezTo>
                <a:lnTo>
                  <a:pt x="5699125" y="2920990"/>
                </a:lnTo>
                <a:cubicBezTo>
                  <a:pt x="5699125" y="2956066"/>
                  <a:pt x="5670691" y="2984500"/>
                  <a:pt x="5635615" y="2984500"/>
                </a:cubicBezTo>
                <a:lnTo>
                  <a:pt x="63510" y="2984500"/>
                </a:lnTo>
                <a:cubicBezTo>
                  <a:pt x="28434" y="2984500"/>
                  <a:pt x="0" y="2956066"/>
                  <a:pt x="0" y="2920990"/>
                </a:cubicBezTo>
                <a:lnTo>
                  <a:pt x="0" y="63510"/>
                </a:lnTo>
                <a:cubicBezTo>
                  <a:pt x="0" y="28458"/>
                  <a:pt x="28458" y="0"/>
                  <a:pt x="6351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92125" y="115887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599281" y="1293813"/>
            <a:ext cx="297656" cy="238125"/>
          </a:xfrm>
          <a:custGeom>
            <a:avLst/>
            <a:gdLst/>
            <a:ahLst/>
            <a:cxnLst/>
            <a:rect l="l" t="t" r="r" b="b"/>
            <a:pathLst>
              <a:path w="297656" h="238125">
                <a:moveTo>
                  <a:pt x="29766" y="44648"/>
                </a:moveTo>
                <a:cubicBezTo>
                  <a:pt x="29766" y="28231"/>
                  <a:pt x="43114" y="14883"/>
                  <a:pt x="59531" y="14883"/>
                </a:cubicBezTo>
                <a:lnTo>
                  <a:pt x="238125" y="14883"/>
                </a:lnTo>
                <a:cubicBezTo>
                  <a:pt x="254543" y="14883"/>
                  <a:pt x="267891" y="28231"/>
                  <a:pt x="267891" y="44648"/>
                </a:cubicBezTo>
                <a:lnTo>
                  <a:pt x="267891" y="156270"/>
                </a:lnTo>
                <a:lnTo>
                  <a:pt x="238125" y="156270"/>
                </a:lnTo>
                <a:lnTo>
                  <a:pt x="238125" y="44648"/>
                </a:lnTo>
                <a:lnTo>
                  <a:pt x="59531" y="44648"/>
                </a:lnTo>
                <a:lnTo>
                  <a:pt x="59531" y="156270"/>
                </a:lnTo>
                <a:lnTo>
                  <a:pt x="29766" y="156270"/>
                </a:lnTo>
                <a:lnTo>
                  <a:pt x="29766" y="44648"/>
                </a:lnTo>
                <a:close/>
                <a:moveTo>
                  <a:pt x="0" y="187523"/>
                </a:moveTo>
                <a:cubicBezTo>
                  <a:pt x="0" y="182594"/>
                  <a:pt x="4000" y="178594"/>
                  <a:pt x="8930" y="178594"/>
                </a:cubicBezTo>
                <a:lnTo>
                  <a:pt x="288727" y="178594"/>
                </a:lnTo>
                <a:cubicBezTo>
                  <a:pt x="293656" y="178594"/>
                  <a:pt x="297656" y="182594"/>
                  <a:pt x="297656" y="187523"/>
                </a:cubicBezTo>
                <a:cubicBezTo>
                  <a:pt x="297656" y="207243"/>
                  <a:pt x="281657" y="223242"/>
                  <a:pt x="261938" y="223242"/>
                </a:cubicBezTo>
                <a:lnTo>
                  <a:pt x="35719" y="223242"/>
                </a:lnTo>
                <a:cubicBezTo>
                  <a:pt x="15999" y="223242"/>
                  <a:pt x="0" y="207243"/>
                  <a:pt x="0" y="187523"/>
                </a:cubicBezTo>
                <a:close/>
                <a:moveTo>
                  <a:pt x="130690" y="97203"/>
                </a:moveTo>
                <a:lnTo>
                  <a:pt x="116272" y="111621"/>
                </a:lnTo>
                <a:lnTo>
                  <a:pt x="130690" y="126039"/>
                </a:lnTo>
                <a:cubicBezTo>
                  <a:pt x="135062" y="130411"/>
                  <a:pt x="135062" y="137480"/>
                  <a:pt x="130690" y="141805"/>
                </a:cubicBezTo>
                <a:cubicBezTo>
                  <a:pt x="126318" y="146131"/>
                  <a:pt x="119249" y="146177"/>
                  <a:pt x="114923" y="141805"/>
                </a:cubicBezTo>
                <a:lnTo>
                  <a:pt x="92599" y="119481"/>
                </a:lnTo>
                <a:cubicBezTo>
                  <a:pt x="88227" y="115109"/>
                  <a:pt x="88227" y="108040"/>
                  <a:pt x="92599" y="103715"/>
                </a:cubicBezTo>
                <a:lnTo>
                  <a:pt x="114923" y="81390"/>
                </a:lnTo>
                <a:cubicBezTo>
                  <a:pt x="119295" y="77019"/>
                  <a:pt x="126364" y="77019"/>
                  <a:pt x="130690" y="81390"/>
                </a:cubicBezTo>
                <a:cubicBezTo>
                  <a:pt x="135015" y="85762"/>
                  <a:pt x="135062" y="92832"/>
                  <a:pt x="130690" y="97157"/>
                </a:cubicBezTo>
                <a:close/>
                <a:moveTo>
                  <a:pt x="182780" y="81390"/>
                </a:moveTo>
                <a:lnTo>
                  <a:pt x="205104" y="103715"/>
                </a:lnTo>
                <a:cubicBezTo>
                  <a:pt x="209476" y="108086"/>
                  <a:pt x="209476" y="115156"/>
                  <a:pt x="205104" y="119481"/>
                </a:cubicBezTo>
                <a:lnTo>
                  <a:pt x="182780" y="141805"/>
                </a:lnTo>
                <a:cubicBezTo>
                  <a:pt x="178408" y="146177"/>
                  <a:pt x="171338" y="146177"/>
                  <a:pt x="167013" y="141805"/>
                </a:cubicBezTo>
                <a:cubicBezTo>
                  <a:pt x="162688" y="137433"/>
                  <a:pt x="162641" y="130364"/>
                  <a:pt x="167013" y="126039"/>
                </a:cubicBezTo>
                <a:lnTo>
                  <a:pt x="181431" y="111621"/>
                </a:lnTo>
                <a:lnTo>
                  <a:pt x="167013" y="97203"/>
                </a:lnTo>
                <a:cubicBezTo>
                  <a:pt x="162641" y="92832"/>
                  <a:pt x="162641" y="85762"/>
                  <a:pt x="167013" y="81437"/>
                </a:cubicBezTo>
                <a:cubicBezTo>
                  <a:pt x="171385" y="77112"/>
                  <a:pt x="178454" y="77065"/>
                  <a:pt x="182780" y="81437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095375" y="1190625"/>
            <a:ext cx="984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IDEs de IA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95375" y="1444625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AI-native IDEs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2125" y="1793875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Editores de código con IA integrada. Control total sobre codebases existentes.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2125" y="2095500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87375" y="2210594"/>
            <a:ext cx="447543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370248" y="2206625"/>
            <a:ext cx="444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$20/mo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92125" y="2540000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587375" y="2655094"/>
            <a:ext cx="600869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Windsurf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403982" y="2651125"/>
            <a:ext cx="412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$15/mo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92125" y="2984500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87375" y="3099594"/>
            <a:ext cx="315780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87169" y="3095625"/>
            <a:ext cx="531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/ $10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92125" y="3460750"/>
            <a:ext cx="5365750" cy="349250"/>
          </a:xfrm>
          <a:custGeom>
            <a:avLst/>
            <a:gdLst/>
            <a:ahLst/>
            <a:cxnLst/>
            <a:rect l="l" t="t" r="r" b="b"/>
            <a:pathLst>
              <a:path w="5365750" h="34925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285749"/>
                </a:lnTo>
                <a:cubicBezTo>
                  <a:pt x="5365750" y="320820"/>
                  <a:pt x="5337320" y="349250"/>
                  <a:pt x="5302249" y="349250"/>
                </a:cubicBezTo>
                <a:lnTo>
                  <a:pt x="63501" y="349250"/>
                </a:lnTo>
                <a:cubicBezTo>
                  <a:pt x="28430" y="349250"/>
                  <a:pt x="0" y="320820"/>
                  <a:pt x="0" y="28574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87375" y="3556000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Desarrolladores profesionales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67438" y="992188"/>
            <a:ext cx="5699125" cy="2984500"/>
          </a:xfrm>
          <a:custGeom>
            <a:avLst/>
            <a:gdLst/>
            <a:ahLst/>
            <a:cxnLst/>
            <a:rect l="l" t="t" r="r" b="b"/>
            <a:pathLst>
              <a:path w="5699125" h="2984500">
                <a:moveTo>
                  <a:pt x="63510" y="0"/>
                </a:moveTo>
                <a:lnTo>
                  <a:pt x="5635615" y="0"/>
                </a:lnTo>
                <a:cubicBezTo>
                  <a:pt x="5670691" y="0"/>
                  <a:pt x="5699125" y="28434"/>
                  <a:pt x="5699125" y="63510"/>
                </a:cubicBezTo>
                <a:lnTo>
                  <a:pt x="5699125" y="2920990"/>
                </a:lnTo>
                <a:cubicBezTo>
                  <a:pt x="5699125" y="2956066"/>
                  <a:pt x="5670691" y="2984500"/>
                  <a:pt x="5635615" y="2984500"/>
                </a:cubicBezTo>
                <a:lnTo>
                  <a:pt x="63510" y="2984500"/>
                </a:lnTo>
                <a:cubicBezTo>
                  <a:pt x="28434" y="2984500"/>
                  <a:pt x="0" y="2956066"/>
                  <a:pt x="0" y="2920990"/>
                </a:cubicBezTo>
                <a:lnTo>
                  <a:pt x="0" y="63510"/>
                </a:lnTo>
                <a:cubicBezTo>
                  <a:pt x="0" y="28458"/>
                  <a:pt x="28458" y="0"/>
                  <a:pt x="6351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334125" y="115887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Shape 21"/>
          <p:cNvSpPr/>
          <p:nvPr/>
        </p:nvSpPr>
        <p:spPr>
          <a:xfrm>
            <a:off x="6471047" y="1293813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4372" y="55159"/>
                </a:moveTo>
                <a:cubicBezTo>
                  <a:pt x="-1442" y="49346"/>
                  <a:pt x="-1442" y="39905"/>
                  <a:pt x="4372" y="34091"/>
                </a:cubicBezTo>
                <a:cubicBezTo>
                  <a:pt x="10185" y="28277"/>
                  <a:pt x="19627" y="28277"/>
                  <a:pt x="25440" y="34091"/>
                </a:cubicBezTo>
                <a:lnTo>
                  <a:pt x="99854" y="108505"/>
                </a:lnTo>
                <a:cubicBezTo>
                  <a:pt x="105668" y="114319"/>
                  <a:pt x="105668" y="123760"/>
                  <a:pt x="99854" y="129573"/>
                </a:cubicBezTo>
                <a:lnTo>
                  <a:pt x="25440" y="203988"/>
                </a:lnTo>
                <a:cubicBezTo>
                  <a:pt x="19627" y="209801"/>
                  <a:pt x="10185" y="209801"/>
                  <a:pt x="4372" y="203988"/>
                </a:cubicBezTo>
                <a:cubicBezTo>
                  <a:pt x="-1442" y="198174"/>
                  <a:pt x="-1442" y="188733"/>
                  <a:pt x="4372" y="182919"/>
                </a:cubicBezTo>
                <a:lnTo>
                  <a:pt x="68228" y="119062"/>
                </a:lnTo>
                <a:lnTo>
                  <a:pt x="4372" y="55159"/>
                </a:lnTo>
                <a:close/>
                <a:moveTo>
                  <a:pt x="104180" y="178594"/>
                </a:moveTo>
                <a:lnTo>
                  <a:pt x="223242" y="178594"/>
                </a:lnTo>
                <a:cubicBezTo>
                  <a:pt x="231474" y="178594"/>
                  <a:pt x="238125" y="185245"/>
                  <a:pt x="238125" y="193477"/>
                </a:cubicBezTo>
                <a:cubicBezTo>
                  <a:pt x="238125" y="201709"/>
                  <a:pt x="231474" y="208359"/>
                  <a:pt x="223242" y="208359"/>
                </a:cubicBezTo>
                <a:lnTo>
                  <a:pt x="104180" y="208359"/>
                </a:lnTo>
                <a:cubicBezTo>
                  <a:pt x="95948" y="208359"/>
                  <a:pt x="89297" y="201709"/>
                  <a:pt x="89297" y="193477"/>
                </a:cubicBezTo>
                <a:cubicBezTo>
                  <a:pt x="89297" y="185245"/>
                  <a:pt x="95948" y="178594"/>
                  <a:pt x="104180" y="17859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4" name="Text 22"/>
          <p:cNvSpPr/>
          <p:nvPr/>
        </p:nvSpPr>
        <p:spPr>
          <a:xfrm>
            <a:off x="6937375" y="1190625"/>
            <a:ext cx="18970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Agentes de Terminal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37375" y="1444625"/>
            <a:ext cx="186531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Terminal Agents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34125" y="1793875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Herramientas CLI para cambios multi-archivo complejos. Operan desde terminal.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34125" y="2095500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429375" y="2210594"/>
            <a:ext cx="797586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Claude Code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957454" y="2206625"/>
            <a:ext cx="706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$20-200/mo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34125" y="2571750"/>
            <a:ext cx="5365750" cy="349250"/>
          </a:xfrm>
          <a:custGeom>
            <a:avLst/>
            <a:gdLst/>
            <a:ahLst/>
            <a:cxnLst/>
            <a:rect l="l" t="t" r="r" b="b"/>
            <a:pathLst>
              <a:path w="5365750" h="34925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285749"/>
                </a:lnTo>
                <a:cubicBezTo>
                  <a:pt x="5365750" y="320820"/>
                  <a:pt x="5337320" y="349250"/>
                  <a:pt x="5302249" y="349250"/>
                </a:cubicBezTo>
                <a:lnTo>
                  <a:pt x="63501" y="349250"/>
                </a:lnTo>
                <a:cubicBezTo>
                  <a:pt x="28430" y="349250"/>
                  <a:pt x="0" y="320820"/>
                  <a:pt x="0" y="28574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29375" y="2667000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Desarrolladores avanzados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25438" y="4119562"/>
            <a:ext cx="5699125" cy="2984500"/>
          </a:xfrm>
          <a:custGeom>
            <a:avLst/>
            <a:gdLst/>
            <a:ahLst/>
            <a:cxnLst/>
            <a:rect l="l" t="t" r="r" b="b"/>
            <a:pathLst>
              <a:path w="5699125" h="2984500">
                <a:moveTo>
                  <a:pt x="63510" y="0"/>
                </a:moveTo>
                <a:lnTo>
                  <a:pt x="5635615" y="0"/>
                </a:lnTo>
                <a:cubicBezTo>
                  <a:pt x="5670691" y="0"/>
                  <a:pt x="5699125" y="28434"/>
                  <a:pt x="5699125" y="63510"/>
                </a:cubicBezTo>
                <a:lnTo>
                  <a:pt x="5699125" y="2920990"/>
                </a:lnTo>
                <a:cubicBezTo>
                  <a:pt x="5699125" y="2956066"/>
                  <a:pt x="5670691" y="2984500"/>
                  <a:pt x="5635615" y="2984500"/>
                </a:cubicBezTo>
                <a:lnTo>
                  <a:pt x="63510" y="2984500"/>
                </a:lnTo>
                <a:cubicBezTo>
                  <a:pt x="28434" y="2984500"/>
                  <a:pt x="0" y="2956066"/>
                  <a:pt x="0" y="2920990"/>
                </a:cubicBezTo>
                <a:lnTo>
                  <a:pt x="0" y="63510"/>
                </a:lnTo>
                <a:cubicBezTo>
                  <a:pt x="0" y="28458"/>
                  <a:pt x="28458" y="0"/>
                  <a:pt x="6351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92125" y="42862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4" name="Shape 32"/>
          <p:cNvSpPr/>
          <p:nvPr/>
        </p:nvSpPr>
        <p:spPr>
          <a:xfrm>
            <a:off x="629047" y="442118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59531" y="148828"/>
                </a:moveTo>
                <a:lnTo>
                  <a:pt x="11395" y="148828"/>
                </a:lnTo>
                <a:cubicBezTo>
                  <a:pt x="-186" y="148828"/>
                  <a:pt x="-7302" y="136224"/>
                  <a:pt x="-1349" y="126271"/>
                </a:cubicBezTo>
                <a:lnTo>
                  <a:pt x="23254" y="85251"/>
                </a:lnTo>
                <a:cubicBezTo>
                  <a:pt x="27301" y="78507"/>
                  <a:pt x="34556" y="74414"/>
                  <a:pt x="42416" y="74414"/>
                </a:cubicBezTo>
                <a:lnTo>
                  <a:pt x="86599" y="74414"/>
                </a:lnTo>
                <a:cubicBezTo>
                  <a:pt x="121993" y="14464"/>
                  <a:pt x="174780" y="11441"/>
                  <a:pt x="210080" y="16604"/>
                </a:cubicBezTo>
                <a:cubicBezTo>
                  <a:pt x="216033" y="17487"/>
                  <a:pt x="220684" y="22138"/>
                  <a:pt x="221521" y="28045"/>
                </a:cubicBezTo>
                <a:cubicBezTo>
                  <a:pt x="226684" y="63345"/>
                  <a:pt x="223661" y="116132"/>
                  <a:pt x="163711" y="151526"/>
                </a:cubicBezTo>
                <a:lnTo>
                  <a:pt x="163711" y="195709"/>
                </a:lnTo>
                <a:cubicBezTo>
                  <a:pt x="163711" y="203569"/>
                  <a:pt x="159618" y="210824"/>
                  <a:pt x="152874" y="214871"/>
                </a:cubicBezTo>
                <a:lnTo>
                  <a:pt x="111854" y="239474"/>
                </a:lnTo>
                <a:cubicBezTo>
                  <a:pt x="101947" y="245427"/>
                  <a:pt x="89297" y="238265"/>
                  <a:pt x="89297" y="226730"/>
                </a:cubicBezTo>
                <a:lnTo>
                  <a:pt x="89297" y="178594"/>
                </a:lnTo>
                <a:cubicBezTo>
                  <a:pt x="89297" y="162176"/>
                  <a:pt x="75949" y="148828"/>
                  <a:pt x="59531" y="148828"/>
                </a:cubicBezTo>
                <a:lnTo>
                  <a:pt x="59485" y="148828"/>
                </a:lnTo>
                <a:close/>
                <a:moveTo>
                  <a:pt x="186035" y="74414"/>
                </a:moveTo>
                <a:cubicBezTo>
                  <a:pt x="186035" y="62093"/>
                  <a:pt x="176032" y="52090"/>
                  <a:pt x="163711" y="52090"/>
                </a:cubicBezTo>
                <a:cubicBezTo>
                  <a:pt x="151390" y="52090"/>
                  <a:pt x="141387" y="62093"/>
                  <a:pt x="141387" y="74414"/>
                </a:cubicBezTo>
                <a:cubicBezTo>
                  <a:pt x="141387" y="86735"/>
                  <a:pt x="151390" y="96738"/>
                  <a:pt x="163711" y="96738"/>
                </a:cubicBezTo>
                <a:cubicBezTo>
                  <a:pt x="176032" y="96738"/>
                  <a:pt x="186035" y="86735"/>
                  <a:pt x="186035" y="74414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35" name="Text 33"/>
          <p:cNvSpPr/>
          <p:nvPr/>
        </p:nvSpPr>
        <p:spPr>
          <a:xfrm>
            <a:off x="1095375" y="4318000"/>
            <a:ext cx="2111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Constructores de Apps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095375" y="4572000"/>
            <a:ext cx="2079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 Builders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92125" y="4921250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Generación completa de aplicaciones desde prompts. Full-stack automático.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92125" y="5222875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587375" y="5337969"/>
            <a:ext cx="513027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382551" y="5334000"/>
            <a:ext cx="436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$25/mo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92125" y="5667375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587375" y="5782469"/>
            <a:ext cx="565547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Bolt.new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265738" y="5778500"/>
            <a:ext cx="555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/ $20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92125" y="6111875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587375" y="6226969"/>
            <a:ext cx="392112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Replit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382551" y="6223000"/>
            <a:ext cx="436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$25/mo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92125" y="6588125"/>
            <a:ext cx="5365750" cy="349250"/>
          </a:xfrm>
          <a:custGeom>
            <a:avLst/>
            <a:gdLst/>
            <a:ahLst/>
            <a:cxnLst/>
            <a:rect l="l" t="t" r="r" b="b"/>
            <a:pathLst>
              <a:path w="5365750" h="34925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285749"/>
                </a:lnTo>
                <a:cubicBezTo>
                  <a:pt x="5365750" y="320820"/>
                  <a:pt x="5337320" y="349250"/>
                  <a:pt x="5302249" y="349250"/>
                </a:cubicBezTo>
                <a:lnTo>
                  <a:pt x="63501" y="349250"/>
                </a:lnTo>
                <a:cubicBezTo>
                  <a:pt x="28430" y="349250"/>
                  <a:pt x="0" y="320820"/>
                  <a:pt x="0" y="28574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587375" y="6683375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No-desarrolladores, MVPs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67438" y="4119562"/>
            <a:ext cx="5699125" cy="2984500"/>
          </a:xfrm>
          <a:custGeom>
            <a:avLst/>
            <a:gdLst/>
            <a:ahLst/>
            <a:cxnLst/>
            <a:rect l="l" t="t" r="r" b="b"/>
            <a:pathLst>
              <a:path w="5699125" h="2984500">
                <a:moveTo>
                  <a:pt x="63510" y="0"/>
                </a:moveTo>
                <a:lnTo>
                  <a:pt x="5635615" y="0"/>
                </a:lnTo>
                <a:cubicBezTo>
                  <a:pt x="5670691" y="0"/>
                  <a:pt x="5699125" y="28434"/>
                  <a:pt x="5699125" y="63510"/>
                </a:cubicBezTo>
                <a:lnTo>
                  <a:pt x="5699125" y="2920990"/>
                </a:lnTo>
                <a:cubicBezTo>
                  <a:pt x="5699125" y="2956066"/>
                  <a:pt x="5670691" y="2984500"/>
                  <a:pt x="5635615" y="2984500"/>
                </a:cubicBezTo>
                <a:lnTo>
                  <a:pt x="63510" y="2984500"/>
                </a:lnTo>
                <a:cubicBezTo>
                  <a:pt x="28434" y="2984500"/>
                  <a:pt x="0" y="2956066"/>
                  <a:pt x="0" y="2920990"/>
                </a:cubicBezTo>
                <a:lnTo>
                  <a:pt x="0" y="63510"/>
                </a:lnTo>
                <a:cubicBezTo>
                  <a:pt x="0" y="28458"/>
                  <a:pt x="28458" y="0"/>
                  <a:pt x="6351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334125" y="42862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1" name="Shape 49"/>
          <p:cNvSpPr/>
          <p:nvPr/>
        </p:nvSpPr>
        <p:spPr>
          <a:xfrm>
            <a:off x="6471047" y="442118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04180" y="0"/>
                </a:moveTo>
                <a:cubicBezTo>
                  <a:pt x="120597" y="0"/>
                  <a:pt x="133945" y="9999"/>
                  <a:pt x="133945" y="22324"/>
                </a:cubicBezTo>
                <a:cubicBezTo>
                  <a:pt x="133945" y="27161"/>
                  <a:pt x="131899" y="31626"/>
                  <a:pt x="128364" y="35300"/>
                </a:cubicBezTo>
                <a:cubicBezTo>
                  <a:pt x="125295" y="38509"/>
                  <a:pt x="122783" y="42416"/>
                  <a:pt x="122783" y="46881"/>
                </a:cubicBezTo>
                <a:cubicBezTo>
                  <a:pt x="122783" y="53857"/>
                  <a:pt x="128457" y="59531"/>
                  <a:pt x="135434" y="59531"/>
                </a:cubicBezTo>
                <a:lnTo>
                  <a:pt x="156270" y="59531"/>
                </a:lnTo>
                <a:cubicBezTo>
                  <a:pt x="168594" y="59531"/>
                  <a:pt x="178594" y="69531"/>
                  <a:pt x="178594" y="81855"/>
                </a:cubicBezTo>
                <a:lnTo>
                  <a:pt x="178594" y="102691"/>
                </a:lnTo>
                <a:cubicBezTo>
                  <a:pt x="178594" y="109668"/>
                  <a:pt x="184268" y="115342"/>
                  <a:pt x="191244" y="115342"/>
                </a:cubicBezTo>
                <a:cubicBezTo>
                  <a:pt x="195662" y="115342"/>
                  <a:pt x="199616" y="112830"/>
                  <a:pt x="202825" y="109761"/>
                </a:cubicBezTo>
                <a:cubicBezTo>
                  <a:pt x="206499" y="106273"/>
                  <a:pt x="210964" y="104180"/>
                  <a:pt x="215801" y="104180"/>
                </a:cubicBezTo>
                <a:cubicBezTo>
                  <a:pt x="228126" y="104180"/>
                  <a:pt x="238125" y="117528"/>
                  <a:pt x="238125" y="133945"/>
                </a:cubicBezTo>
                <a:cubicBezTo>
                  <a:pt x="238125" y="150363"/>
                  <a:pt x="228126" y="163711"/>
                  <a:pt x="215801" y="163711"/>
                </a:cubicBezTo>
                <a:cubicBezTo>
                  <a:pt x="210964" y="163711"/>
                  <a:pt x="206453" y="161665"/>
                  <a:pt x="202825" y="158130"/>
                </a:cubicBezTo>
                <a:cubicBezTo>
                  <a:pt x="199616" y="155060"/>
                  <a:pt x="195709" y="152549"/>
                  <a:pt x="191244" y="152549"/>
                </a:cubicBezTo>
                <a:cubicBezTo>
                  <a:pt x="184268" y="152549"/>
                  <a:pt x="178594" y="158223"/>
                  <a:pt x="178594" y="165199"/>
                </a:cubicBezTo>
                <a:lnTo>
                  <a:pt x="178594" y="215801"/>
                </a:lnTo>
                <a:cubicBezTo>
                  <a:pt x="178594" y="228126"/>
                  <a:pt x="168594" y="238125"/>
                  <a:pt x="156270" y="238125"/>
                </a:cubicBezTo>
                <a:lnTo>
                  <a:pt x="129853" y="238125"/>
                </a:lnTo>
                <a:cubicBezTo>
                  <a:pt x="123899" y="238125"/>
                  <a:pt x="119062" y="233288"/>
                  <a:pt x="119062" y="227335"/>
                </a:cubicBezTo>
                <a:cubicBezTo>
                  <a:pt x="119062" y="223056"/>
                  <a:pt x="121760" y="219289"/>
                  <a:pt x="125202" y="216731"/>
                </a:cubicBezTo>
                <a:cubicBezTo>
                  <a:pt x="130597" y="212685"/>
                  <a:pt x="133945" y="207104"/>
                  <a:pt x="133945" y="200918"/>
                </a:cubicBezTo>
                <a:cubicBezTo>
                  <a:pt x="133945" y="188593"/>
                  <a:pt x="120597" y="178594"/>
                  <a:pt x="104180" y="178594"/>
                </a:cubicBezTo>
                <a:cubicBezTo>
                  <a:pt x="87762" y="178594"/>
                  <a:pt x="74414" y="188593"/>
                  <a:pt x="74414" y="200918"/>
                </a:cubicBezTo>
                <a:cubicBezTo>
                  <a:pt x="74414" y="207104"/>
                  <a:pt x="77763" y="212685"/>
                  <a:pt x="83158" y="216731"/>
                </a:cubicBezTo>
                <a:cubicBezTo>
                  <a:pt x="86599" y="219289"/>
                  <a:pt x="89297" y="223010"/>
                  <a:pt x="89297" y="227335"/>
                </a:cubicBezTo>
                <a:cubicBezTo>
                  <a:pt x="89297" y="233288"/>
                  <a:pt x="84460" y="238125"/>
                  <a:pt x="78507" y="238125"/>
                </a:cubicBezTo>
                <a:lnTo>
                  <a:pt x="22324" y="238125"/>
                </a:lnTo>
                <a:cubicBezTo>
                  <a:pt x="9999" y="238125"/>
                  <a:pt x="0" y="228126"/>
                  <a:pt x="0" y="215801"/>
                </a:cubicBezTo>
                <a:lnTo>
                  <a:pt x="0" y="159618"/>
                </a:lnTo>
                <a:cubicBezTo>
                  <a:pt x="0" y="153665"/>
                  <a:pt x="4837" y="148828"/>
                  <a:pt x="10790" y="148828"/>
                </a:cubicBezTo>
                <a:cubicBezTo>
                  <a:pt x="15069" y="148828"/>
                  <a:pt x="18836" y="151526"/>
                  <a:pt x="21394" y="154967"/>
                </a:cubicBezTo>
                <a:cubicBezTo>
                  <a:pt x="25440" y="160362"/>
                  <a:pt x="31021" y="163711"/>
                  <a:pt x="37207" y="163711"/>
                </a:cubicBezTo>
                <a:cubicBezTo>
                  <a:pt x="49532" y="163711"/>
                  <a:pt x="59531" y="150363"/>
                  <a:pt x="59531" y="133945"/>
                </a:cubicBezTo>
                <a:cubicBezTo>
                  <a:pt x="59531" y="117528"/>
                  <a:pt x="49532" y="104180"/>
                  <a:pt x="37207" y="104180"/>
                </a:cubicBezTo>
                <a:cubicBezTo>
                  <a:pt x="31021" y="104180"/>
                  <a:pt x="25440" y="107528"/>
                  <a:pt x="21394" y="112923"/>
                </a:cubicBezTo>
                <a:cubicBezTo>
                  <a:pt x="18836" y="116365"/>
                  <a:pt x="15115" y="119062"/>
                  <a:pt x="10790" y="119062"/>
                </a:cubicBezTo>
                <a:cubicBezTo>
                  <a:pt x="4837" y="119062"/>
                  <a:pt x="0" y="114226"/>
                  <a:pt x="0" y="108272"/>
                </a:cubicBezTo>
                <a:lnTo>
                  <a:pt x="0" y="81855"/>
                </a:lnTo>
                <a:cubicBezTo>
                  <a:pt x="0" y="69531"/>
                  <a:pt x="9999" y="59531"/>
                  <a:pt x="22324" y="59531"/>
                </a:cubicBezTo>
                <a:lnTo>
                  <a:pt x="72926" y="59531"/>
                </a:lnTo>
                <a:cubicBezTo>
                  <a:pt x="79902" y="59531"/>
                  <a:pt x="85576" y="53857"/>
                  <a:pt x="85576" y="46881"/>
                </a:cubicBezTo>
                <a:cubicBezTo>
                  <a:pt x="85576" y="42463"/>
                  <a:pt x="83065" y="38509"/>
                  <a:pt x="79995" y="35300"/>
                </a:cubicBezTo>
                <a:cubicBezTo>
                  <a:pt x="76507" y="31626"/>
                  <a:pt x="74414" y="27161"/>
                  <a:pt x="74414" y="22324"/>
                </a:cubicBezTo>
                <a:cubicBezTo>
                  <a:pt x="74414" y="9999"/>
                  <a:pt x="87762" y="0"/>
                  <a:pt x="104180" y="0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52" name="Text 50"/>
          <p:cNvSpPr/>
          <p:nvPr/>
        </p:nvSpPr>
        <p:spPr>
          <a:xfrm>
            <a:off x="6937375" y="4318000"/>
            <a:ext cx="1508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Extensiones IDE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937375" y="4572000"/>
            <a:ext cx="147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 Extensions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334125" y="4921250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Asistentes dentro de editores existentes. Autocompletado y sugerencias.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34125" y="5222875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6429375" y="5337969"/>
            <a:ext cx="912283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 Copilot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1233679" y="5334000"/>
            <a:ext cx="428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$10/mo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34125" y="5699125"/>
            <a:ext cx="5365750" cy="349250"/>
          </a:xfrm>
          <a:custGeom>
            <a:avLst/>
            <a:gdLst/>
            <a:ahLst/>
            <a:cxnLst/>
            <a:rect l="l" t="t" r="r" b="b"/>
            <a:pathLst>
              <a:path w="5365750" h="34925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285749"/>
                </a:lnTo>
                <a:cubicBezTo>
                  <a:pt x="5365750" y="320820"/>
                  <a:pt x="5337320" y="349250"/>
                  <a:pt x="5302249" y="349250"/>
                </a:cubicBezTo>
                <a:lnTo>
                  <a:pt x="63501" y="349250"/>
                </a:lnTo>
                <a:cubicBezTo>
                  <a:pt x="28430" y="349250"/>
                  <a:pt x="0" y="320820"/>
                  <a:pt x="0" y="28574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6429375" y="5794375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Complemento, autocompletado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spc="51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IDEs DE IA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Cursor: El IDE más Popular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5844" y="1145865"/>
            <a:ext cx="6792686" cy="2841744"/>
          </a:xfrm>
          <a:custGeom>
            <a:avLst/>
            <a:gdLst/>
            <a:ahLst/>
            <a:cxnLst/>
            <a:rect l="l" t="t" r="r" b="b"/>
            <a:pathLst>
              <a:path w="6792686" h="2841744">
                <a:moveTo>
                  <a:pt x="73345" y="0"/>
                </a:moveTo>
                <a:lnTo>
                  <a:pt x="6719340" y="0"/>
                </a:lnTo>
                <a:cubicBezTo>
                  <a:pt x="6759848" y="0"/>
                  <a:pt x="6792686" y="32838"/>
                  <a:pt x="6792686" y="73345"/>
                </a:cubicBezTo>
                <a:lnTo>
                  <a:pt x="6792686" y="2768399"/>
                </a:lnTo>
                <a:cubicBezTo>
                  <a:pt x="6792686" y="2808906"/>
                  <a:pt x="6759848" y="2841744"/>
                  <a:pt x="6719340" y="2841744"/>
                </a:cubicBezTo>
                <a:lnTo>
                  <a:pt x="73345" y="2841744"/>
                </a:lnTo>
                <a:cubicBezTo>
                  <a:pt x="32838" y="2841744"/>
                  <a:pt x="0" y="2808906"/>
                  <a:pt x="0" y="2768399"/>
                </a:cubicBezTo>
                <a:lnTo>
                  <a:pt x="0" y="73345"/>
                </a:lnTo>
                <a:cubicBezTo>
                  <a:pt x="0" y="32865"/>
                  <a:pt x="32865" y="0"/>
                  <a:pt x="7334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8349" y="1338370"/>
            <a:ext cx="733353" cy="733353"/>
          </a:xfrm>
          <a:custGeom>
            <a:avLst/>
            <a:gdLst/>
            <a:ahLst/>
            <a:cxnLst/>
            <a:rect l="l" t="t" r="r" b="b"/>
            <a:pathLst>
              <a:path w="733353" h="733353">
                <a:moveTo>
                  <a:pt x="366677" y="0"/>
                </a:moveTo>
                <a:lnTo>
                  <a:pt x="366677" y="0"/>
                </a:lnTo>
                <a:cubicBezTo>
                  <a:pt x="569051" y="0"/>
                  <a:pt x="733353" y="164302"/>
                  <a:pt x="733353" y="366677"/>
                </a:cubicBezTo>
                <a:lnTo>
                  <a:pt x="733353" y="366677"/>
                </a:lnTo>
                <a:cubicBezTo>
                  <a:pt x="733353" y="569051"/>
                  <a:pt x="569051" y="733353"/>
                  <a:pt x="366677" y="733353"/>
                </a:cubicBezTo>
                <a:lnTo>
                  <a:pt x="366677" y="733353"/>
                </a:lnTo>
                <a:cubicBezTo>
                  <a:pt x="164302" y="733353"/>
                  <a:pt x="0" y="569051"/>
                  <a:pt x="0" y="366677"/>
                </a:cubicBezTo>
                <a:lnTo>
                  <a:pt x="0" y="366677"/>
                </a:lnTo>
                <a:cubicBezTo>
                  <a:pt x="0" y="164302"/>
                  <a:pt x="164302" y="0"/>
                  <a:pt x="36667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728770" y="1540042"/>
            <a:ext cx="412511" cy="330009"/>
          </a:xfrm>
          <a:custGeom>
            <a:avLst/>
            <a:gdLst/>
            <a:ahLst/>
            <a:cxnLst/>
            <a:rect l="l" t="t" r="r" b="b"/>
            <a:pathLst>
              <a:path w="412511" h="330009">
                <a:moveTo>
                  <a:pt x="41251" y="61877"/>
                </a:moveTo>
                <a:cubicBezTo>
                  <a:pt x="41251" y="39124"/>
                  <a:pt x="59750" y="20626"/>
                  <a:pt x="82502" y="20626"/>
                </a:cubicBezTo>
                <a:lnTo>
                  <a:pt x="330009" y="20626"/>
                </a:lnTo>
                <a:cubicBezTo>
                  <a:pt x="352762" y="20626"/>
                  <a:pt x="371260" y="39124"/>
                  <a:pt x="371260" y="61877"/>
                </a:cubicBezTo>
                <a:lnTo>
                  <a:pt x="371260" y="216568"/>
                </a:lnTo>
                <a:lnTo>
                  <a:pt x="330009" y="216568"/>
                </a:lnTo>
                <a:lnTo>
                  <a:pt x="330009" y="61877"/>
                </a:lnTo>
                <a:lnTo>
                  <a:pt x="82502" y="61877"/>
                </a:lnTo>
                <a:lnTo>
                  <a:pt x="82502" y="216568"/>
                </a:lnTo>
                <a:lnTo>
                  <a:pt x="41251" y="216568"/>
                </a:lnTo>
                <a:lnTo>
                  <a:pt x="41251" y="61877"/>
                </a:lnTo>
                <a:close/>
                <a:moveTo>
                  <a:pt x="0" y="259882"/>
                </a:moveTo>
                <a:cubicBezTo>
                  <a:pt x="0" y="253050"/>
                  <a:pt x="5543" y="247507"/>
                  <a:pt x="12375" y="247507"/>
                </a:cubicBezTo>
                <a:lnTo>
                  <a:pt x="400136" y="247507"/>
                </a:lnTo>
                <a:cubicBezTo>
                  <a:pt x="406968" y="247507"/>
                  <a:pt x="412511" y="253050"/>
                  <a:pt x="412511" y="259882"/>
                </a:cubicBezTo>
                <a:cubicBezTo>
                  <a:pt x="412511" y="287211"/>
                  <a:pt x="390339" y="309383"/>
                  <a:pt x="363010" y="309383"/>
                </a:cubicBezTo>
                <a:lnTo>
                  <a:pt x="49501" y="309383"/>
                </a:lnTo>
                <a:cubicBezTo>
                  <a:pt x="22172" y="309383"/>
                  <a:pt x="0" y="287211"/>
                  <a:pt x="0" y="259882"/>
                </a:cubicBezTo>
                <a:close/>
                <a:moveTo>
                  <a:pt x="181118" y="134711"/>
                </a:moveTo>
                <a:lnTo>
                  <a:pt x="161137" y="154692"/>
                </a:lnTo>
                <a:lnTo>
                  <a:pt x="181118" y="174673"/>
                </a:lnTo>
                <a:cubicBezTo>
                  <a:pt x="187177" y="180732"/>
                  <a:pt x="187177" y="190529"/>
                  <a:pt x="181118" y="196523"/>
                </a:cubicBezTo>
                <a:cubicBezTo>
                  <a:pt x="175059" y="202517"/>
                  <a:pt x="165262" y="202582"/>
                  <a:pt x="159268" y="196523"/>
                </a:cubicBezTo>
                <a:lnTo>
                  <a:pt x="128330" y="165585"/>
                </a:lnTo>
                <a:cubicBezTo>
                  <a:pt x="122271" y="159526"/>
                  <a:pt x="122271" y="149729"/>
                  <a:pt x="128330" y="143734"/>
                </a:cubicBezTo>
                <a:lnTo>
                  <a:pt x="159268" y="112796"/>
                </a:lnTo>
                <a:cubicBezTo>
                  <a:pt x="165327" y="106737"/>
                  <a:pt x="175124" y="106737"/>
                  <a:pt x="181118" y="112796"/>
                </a:cubicBezTo>
                <a:cubicBezTo>
                  <a:pt x="187113" y="118855"/>
                  <a:pt x="187177" y="128652"/>
                  <a:pt x="181118" y="134646"/>
                </a:cubicBezTo>
                <a:close/>
                <a:moveTo>
                  <a:pt x="253308" y="112796"/>
                </a:moveTo>
                <a:lnTo>
                  <a:pt x="284246" y="143734"/>
                </a:lnTo>
                <a:cubicBezTo>
                  <a:pt x="290305" y="149793"/>
                  <a:pt x="290305" y="159590"/>
                  <a:pt x="284246" y="165585"/>
                </a:cubicBezTo>
                <a:lnTo>
                  <a:pt x="253308" y="196523"/>
                </a:lnTo>
                <a:cubicBezTo>
                  <a:pt x="247249" y="202582"/>
                  <a:pt x="237452" y="202582"/>
                  <a:pt x="231458" y="196523"/>
                </a:cubicBezTo>
                <a:cubicBezTo>
                  <a:pt x="225463" y="190464"/>
                  <a:pt x="225399" y="180667"/>
                  <a:pt x="231458" y="174673"/>
                </a:cubicBezTo>
                <a:lnTo>
                  <a:pt x="251439" y="154692"/>
                </a:lnTo>
                <a:lnTo>
                  <a:pt x="231458" y="134711"/>
                </a:lnTo>
                <a:cubicBezTo>
                  <a:pt x="225399" y="128652"/>
                  <a:pt x="225399" y="118855"/>
                  <a:pt x="231458" y="112861"/>
                </a:cubicBezTo>
                <a:cubicBezTo>
                  <a:pt x="237516" y="106866"/>
                  <a:pt x="247313" y="106802"/>
                  <a:pt x="253308" y="112861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448373" y="1411705"/>
            <a:ext cx="2163392" cy="33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65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Cursor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48373" y="1741714"/>
            <a:ext cx="210839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AI-native IDE (VS Code fork)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8349" y="2218394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78352" y="2328397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78352" y="2548403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~$20/mo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29327" y="2218394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939330" y="2328397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 Código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939330" y="2548403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⭐⭐⭐⭐⭐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8349" y="3061750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78352" y="3171753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Curva de Aprendizaje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78352" y="3391759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Media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29327" y="3061750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3939330" y="3171753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 Prototipo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939330" y="3391759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~75 min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5011" y="4106779"/>
            <a:ext cx="6792686" cy="1760048"/>
          </a:xfrm>
          <a:custGeom>
            <a:avLst/>
            <a:gdLst/>
            <a:ahLst/>
            <a:cxnLst/>
            <a:rect l="l" t="t" r="r" b="b"/>
            <a:pathLst>
              <a:path w="6792686" h="1760048">
                <a:moveTo>
                  <a:pt x="36668" y="0"/>
                </a:moveTo>
                <a:lnTo>
                  <a:pt x="6719345" y="0"/>
                </a:lnTo>
                <a:cubicBezTo>
                  <a:pt x="6759850" y="0"/>
                  <a:pt x="6792686" y="32836"/>
                  <a:pt x="6792686" y="73341"/>
                </a:cubicBezTo>
                <a:lnTo>
                  <a:pt x="6792686" y="1686707"/>
                </a:lnTo>
                <a:cubicBezTo>
                  <a:pt x="6792686" y="1727212"/>
                  <a:pt x="6759850" y="1760048"/>
                  <a:pt x="6719345" y="1760048"/>
                </a:cubicBezTo>
                <a:lnTo>
                  <a:pt x="36668" y="1760048"/>
                </a:lnTo>
                <a:cubicBezTo>
                  <a:pt x="16417" y="1760048"/>
                  <a:pt x="0" y="1743631"/>
                  <a:pt x="0" y="1723380"/>
                </a:cubicBezTo>
                <a:lnTo>
                  <a:pt x="0" y="36668"/>
                </a:lnTo>
                <a:cubicBezTo>
                  <a:pt x="0" y="16417"/>
                  <a:pt x="16417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2" name="Shape 20"/>
          <p:cNvSpPr/>
          <p:nvPr/>
        </p:nvSpPr>
        <p:spPr>
          <a:xfrm>
            <a:off x="385011" y="4106779"/>
            <a:ext cx="36668" cy="1760048"/>
          </a:xfrm>
          <a:custGeom>
            <a:avLst/>
            <a:gdLst/>
            <a:ahLst/>
            <a:cxnLst/>
            <a:rect l="l" t="t" r="r" b="b"/>
            <a:pathLst>
              <a:path w="36668" h="1760048">
                <a:moveTo>
                  <a:pt x="36668" y="0"/>
                </a:moveTo>
                <a:lnTo>
                  <a:pt x="36668" y="0"/>
                </a:lnTo>
                <a:lnTo>
                  <a:pt x="36668" y="1760048"/>
                </a:lnTo>
                <a:lnTo>
                  <a:pt x="36668" y="1760048"/>
                </a:lnTo>
                <a:cubicBezTo>
                  <a:pt x="16417" y="1760048"/>
                  <a:pt x="0" y="1743631"/>
                  <a:pt x="0" y="1723380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550015" y="4253450"/>
            <a:ext cx="657268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Fortalezas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8349" y="4656794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5" name="Text 23"/>
          <p:cNvSpPr/>
          <p:nvPr/>
        </p:nvSpPr>
        <p:spPr>
          <a:xfrm>
            <a:off x="843356" y="4620126"/>
            <a:ext cx="264923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 total sobre codebases existentes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68349" y="4950135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843356" y="4913468"/>
            <a:ext cx="151254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Edición precisa e inline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68349" y="5243477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9" name="Text 27"/>
          <p:cNvSpPr/>
          <p:nvPr/>
        </p:nvSpPr>
        <p:spPr>
          <a:xfrm>
            <a:off x="843356" y="5206809"/>
            <a:ext cx="2676740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 switching (Claude, GPT-4, Gemini)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68349" y="5536818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9"/>
          <p:cNvSpPr/>
          <p:nvPr/>
        </p:nvSpPr>
        <p:spPr>
          <a:xfrm>
            <a:off x="843356" y="5500150"/>
            <a:ext cx="2099224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 integrado y context-aware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337659" y="1145865"/>
            <a:ext cx="4473456" cy="3135086"/>
          </a:xfrm>
          <a:custGeom>
            <a:avLst/>
            <a:gdLst/>
            <a:ahLst/>
            <a:cxnLst/>
            <a:rect l="l" t="t" r="r" b="b"/>
            <a:pathLst>
              <a:path w="4473456" h="3135086">
                <a:moveTo>
                  <a:pt x="73330" y="0"/>
                </a:moveTo>
                <a:lnTo>
                  <a:pt x="4400126" y="0"/>
                </a:lnTo>
                <a:cubicBezTo>
                  <a:pt x="4440625" y="0"/>
                  <a:pt x="4473456" y="32831"/>
                  <a:pt x="4473456" y="73330"/>
                </a:cubicBezTo>
                <a:lnTo>
                  <a:pt x="4473456" y="3061756"/>
                </a:lnTo>
                <a:cubicBezTo>
                  <a:pt x="4473456" y="3102255"/>
                  <a:pt x="4440625" y="3135086"/>
                  <a:pt x="4400126" y="3135086"/>
                </a:cubicBezTo>
                <a:lnTo>
                  <a:pt x="73330" y="3135086"/>
                </a:lnTo>
                <a:cubicBezTo>
                  <a:pt x="32831" y="3135086"/>
                  <a:pt x="0" y="3102255"/>
                  <a:pt x="0" y="3061756"/>
                </a:cubicBezTo>
                <a:lnTo>
                  <a:pt x="0" y="73330"/>
                </a:lnTo>
                <a:cubicBezTo>
                  <a:pt x="0" y="32858"/>
                  <a:pt x="32858" y="0"/>
                  <a:pt x="7333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530164" y="1338370"/>
            <a:ext cx="4198448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Características Clave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530164" y="1778382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7649334" y="1925053"/>
            <a:ext cx="165005" cy="146671"/>
          </a:xfrm>
          <a:custGeom>
            <a:avLst/>
            <a:gdLst/>
            <a:ahLst/>
            <a:cxnLst/>
            <a:rect l="l" t="t" r="r" b="b"/>
            <a:pathLst>
              <a:path w="165005" h="146671">
                <a:moveTo>
                  <a:pt x="110003" y="41251"/>
                </a:moveTo>
                <a:cubicBezTo>
                  <a:pt x="110003" y="69096"/>
                  <a:pt x="85367" y="91669"/>
                  <a:pt x="55002" y="91669"/>
                </a:cubicBezTo>
                <a:cubicBezTo>
                  <a:pt x="47353" y="91669"/>
                  <a:pt x="40077" y="90237"/>
                  <a:pt x="33459" y="87659"/>
                </a:cubicBezTo>
                <a:lnTo>
                  <a:pt x="10084" y="100034"/>
                </a:lnTo>
                <a:cubicBezTo>
                  <a:pt x="7419" y="101438"/>
                  <a:pt x="4154" y="100951"/>
                  <a:pt x="2005" y="98831"/>
                </a:cubicBezTo>
                <a:cubicBezTo>
                  <a:pt x="-143" y="96711"/>
                  <a:pt x="-630" y="93417"/>
                  <a:pt x="802" y="90752"/>
                </a:cubicBezTo>
                <a:lnTo>
                  <a:pt x="11000" y="71502"/>
                </a:lnTo>
                <a:cubicBezTo>
                  <a:pt x="4096" y="63080"/>
                  <a:pt x="0" y="52595"/>
                  <a:pt x="0" y="41251"/>
                </a:cubicBezTo>
                <a:cubicBezTo>
                  <a:pt x="0" y="13407"/>
                  <a:pt x="24636" y="-9167"/>
                  <a:pt x="55002" y="-9167"/>
                </a:cubicBezTo>
                <a:cubicBezTo>
                  <a:pt x="85367" y="-9167"/>
                  <a:pt x="110003" y="13407"/>
                  <a:pt x="110003" y="41251"/>
                </a:cubicBezTo>
                <a:close/>
                <a:moveTo>
                  <a:pt x="110003" y="146671"/>
                </a:moveTo>
                <a:cubicBezTo>
                  <a:pt x="83047" y="146671"/>
                  <a:pt x="60616" y="128881"/>
                  <a:pt x="55918" y="105420"/>
                </a:cubicBezTo>
                <a:cubicBezTo>
                  <a:pt x="90294" y="104990"/>
                  <a:pt x="120173" y="80526"/>
                  <a:pt x="123467" y="47353"/>
                </a:cubicBezTo>
                <a:cubicBezTo>
                  <a:pt x="147330" y="52853"/>
                  <a:pt x="165005" y="72648"/>
                  <a:pt x="165005" y="96253"/>
                </a:cubicBezTo>
                <a:cubicBezTo>
                  <a:pt x="165005" y="107597"/>
                  <a:pt x="160908" y="118081"/>
                  <a:pt x="154004" y="126503"/>
                </a:cubicBezTo>
                <a:lnTo>
                  <a:pt x="164202" y="145754"/>
                </a:lnTo>
                <a:cubicBezTo>
                  <a:pt x="165606" y="148418"/>
                  <a:pt x="165119" y="151684"/>
                  <a:pt x="162999" y="153832"/>
                </a:cubicBezTo>
                <a:cubicBezTo>
                  <a:pt x="160879" y="155981"/>
                  <a:pt x="157585" y="156468"/>
                  <a:pt x="154921" y="155035"/>
                </a:cubicBezTo>
                <a:lnTo>
                  <a:pt x="131545" y="142660"/>
                </a:lnTo>
                <a:cubicBezTo>
                  <a:pt x="124928" y="145238"/>
                  <a:pt x="117652" y="146671"/>
                  <a:pt x="110003" y="14667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6" name="Text 34"/>
          <p:cNvSpPr/>
          <p:nvPr/>
        </p:nvSpPr>
        <p:spPr>
          <a:xfrm>
            <a:off x="7933509" y="1888385"/>
            <a:ext cx="105419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 Integrado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640167" y="2181726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Conversación con IA dentro del IDE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530164" y="2585071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7658501" y="2731741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135097" y="6216"/>
                </a:moveTo>
                <a:cubicBezTo>
                  <a:pt x="128824" y="-57"/>
                  <a:pt x="118683" y="-57"/>
                  <a:pt x="112409" y="6216"/>
                </a:cubicBezTo>
                <a:lnTo>
                  <a:pt x="105420" y="13206"/>
                </a:lnTo>
                <a:lnTo>
                  <a:pt x="133465" y="41251"/>
                </a:lnTo>
                <a:lnTo>
                  <a:pt x="140454" y="34261"/>
                </a:lnTo>
                <a:cubicBezTo>
                  <a:pt x="146728" y="27988"/>
                  <a:pt x="146728" y="17847"/>
                  <a:pt x="140454" y="11573"/>
                </a:cubicBezTo>
                <a:lnTo>
                  <a:pt x="135097" y="6216"/>
                </a:lnTo>
                <a:close/>
                <a:moveTo>
                  <a:pt x="49387" y="69239"/>
                </a:moveTo>
                <a:cubicBezTo>
                  <a:pt x="47639" y="70986"/>
                  <a:pt x="46293" y="73135"/>
                  <a:pt x="45519" y="75512"/>
                </a:cubicBezTo>
                <a:lnTo>
                  <a:pt x="37040" y="100951"/>
                </a:lnTo>
                <a:cubicBezTo>
                  <a:pt x="36209" y="103414"/>
                  <a:pt x="36868" y="106136"/>
                  <a:pt x="38702" y="107998"/>
                </a:cubicBezTo>
                <a:cubicBezTo>
                  <a:pt x="40535" y="109860"/>
                  <a:pt x="43256" y="110490"/>
                  <a:pt x="45749" y="109659"/>
                </a:cubicBezTo>
                <a:lnTo>
                  <a:pt x="71187" y="101180"/>
                </a:lnTo>
                <a:cubicBezTo>
                  <a:pt x="73536" y="100406"/>
                  <a:pt x="75684" y="99060"/>
                  <a:pt x="77460" y="97313"/>
                </a:cubicBezTo>
                <a:lnTo>
                  <a:pt x="123753" y="50962"/>
                </a:lnTo>
                <a:lnTo>
                  <a:pt x="95708" y="22917"/>
                </a:lnTo>
                <a:lnTo>
                  <a:pt x="49387" y="69239"/>
                </a:lnTo>
                <a:close/>
                <a:moveTo>
                  <a:pt x="27501" y="18334"/>
                </a:moveTo>
                <a:cubicBezTo>
                  <a:pt x="12318" y="18334"/>
                  <a:pt x="0" y="30652"/>
                  <a:pt x="0" y="45835"/>
                </a:cubicBezTo>
                <a:lnTo>
                  <a:pt x="0" y="119170"/>
                </a:lnTo>
                <a:cubicBezTo>
                  <a:pt x="0" y="134353"/>
                  <a:pt x="12318" y="146671"/>
                  <a:pt x="27501" y="146671"/>
                </a:cubicBezTo>
                <a:lnTo>
                  <a:pt x="100836" y="146671"/>
                </a:lnTo>
                <a:cubicBezTo>
                  <a:pt x="116019" y="146671"/>
                  <a:pt x="128337" y="134353"/>
                  <a:pt x="128337" y="119170"/>
                </a:cubicBezTo>
                <a:lnTo>
                  <a:pt x="128337" y="91669"/>
                </a:lnTo>
                <a:cubicBezTo>
                  <a:pt x="128337" y="86599"/>
                  <a:pt x="124240" y="82502"/>
                  <a:pt x="119170" y="82502"/>
                </a:cubicBezTo>
                <a:cubicBezTo>
                  <a:pt x="114099" y="82502"/>
                  <a:pt x="110003" y="86599"/>
                  <a:pt x="110003" y="91669"/>
                </a:cubicBezTo>
                <a:lnTo>
                  <a:pt x="110003" y="119170"/>
                </a:lnTo>
                <a:cubicBezTo>
                  <a:pt x="110003" y="124240"/>
                  <a:pt x="105907" y="128337"/>
                  <a:pt x="100836" y="128337"/>
                </a:cubicBezTo>
                <a:lnTo>
                  <a:pt x="27501" y="128337"/>
                </a:lnTo>
                <a:cubicBezTo>
                  <a:pt x="22430" y="128337"/>
                  <a:pt x="18334" y="124240"/>
                  <a:pt x="18334" y="119170"/>
                </a:cubicBezTo>
                <a:lnTo>
                  <a:pt x="18334" y="45835"/>
                </a:lnTo>
                <a:cubicBezTo>
                  <a:pt x="18334" y="40764"/>
                  <a:pt x="22430" y="36668"/>
                  <a:pt x="27501" y="36668"/>
                </a:cubicBezTo>
                <a:lnTo>
                  <a:pt x="55002" y="36668"/>
                </a:lnTo>
                <a:cubicBezTo>
                  <a:pt x="60072" y="36668"/>
                  <a:pt x="64168" y="32571"/>
                  <a:pt x="64168" y="27501"/>
                </a:cubicBezTo>
                <a:cubicBezTo>
                  <a:pt x="64168" y="22430"/>
                  <a:pt x="60072" y="18334"/>
                  <a:pt x="55002" y="18334"/>
                </a:cubicBezTo>
                <a:lnTo>
                  <a:pt x="27501" y="18334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0" name="Text 38"/>
          <p:cNvSpPr/>
          <p:nvPr/>
        </p:nvSpPr>
        <p:spPr>
          <a:xfrm>
            <a:off x="7933509" y="2695074"/>
            <a:ext cx="962526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Edición Inline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640167" y="2988415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Modificar código directamente con IA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530164" y="3391759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7658501" y="3538430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143978" y="43142"/>
                </a:moveTo>
                <a:lnTo>
                  <a:pt x="116477" y="70643"/>
                </a:lnTo>
                <a:cubicBezTo>
                  <a:pt x="113842" y="73278"/>
                  <a:pt x="109917" y="74052"/>
                  <a:pt x="106479" y="72619"/>
                </a:cubicBezTo>
                <a:cubicBezTo>
                  <a:pt x="103042" y="71187"/>
                  <a:pt x="100836" y="67864"/>
                  <a:pt x="100836" y="64168"/>
                </a:cubicBezTo>
                <a:lnTo>
                  <a:pt x="100836" y="45835"/>
                </a:lnTo>
                <a:lnTo>
                  <a:pt x="9167" y="45835"/>
                </a:lnTo>
                <a:cubicBezTo>
                  <a:pt x="4096" y="45835"/>
                  <a:pt x="0" y="41738"/>
                  <a:pt x="0" y="36668"/>
                </a:cubicBezTo>
                <a:cubicBezTo>
                  <a:pt x="0" y="31597"/>
                  <a:pt x="4096" y="27501"/>
                  <a:pt x="9167" y="27501"/>
                </a:cubicBezTo>
                <a:lnTo>
                  <a:pt x="100836" y="27501"/>
                </a:lnTo>
                <a:lnTo>
                  <a:pt x="100836" y="9167"/>
                </a:lnTo>
                <a:cubicBezTo>
                  <a:pt x="100836" y="5472"/>
                  <a:pt x="103071" y="2120"/>
                  <a:pt x="106508" y="688"/>
                </a:cubicBezTo>
                <a:cubicBezTo>
                  <a:pt x="109946" y="-745"/>
                  <a:pt x="113870" y="57"/>
                  <a:pt x="116506" y="2664"/>
                </a:cubicBezTo>
                <a:lnTo>
                  <a:pt x="144007" y="30165"/>
                </a:lnTo>
                <a:cubicBezTo>
                  <a:pt x="147587" y="33746"/>
                  <a:pt x="147587" y="39561"/>
                  <a:pt x="144007" y="43142"/>
                </a:cubicBezTo>
                <a:close/>
                <a:moveTo>
                  <a:pt x="30165" y="143978"/>
                </a:moveTo>
                <a:lnTo>
                  <a:pt x="2664" y="116477"/>
                </a:lnTo>
                <a:cubicBezTo>
                  <a:pt x="-917" y="112896"/>
                  <a:pt x="-917" y="107081"/>
                  <a:pt x="2664" y="103500"/>
                </a:cubicBezTo>
                <a:lnTo>
                  <a:pt x="30165" y="75999"/>
                </a:lnTo>
                <a:cubicBezTo>
                  <a:pt x="32800" y="73364"/>
                  <a:pt x="36725" y="72591"/>
                  <a:pt x="40163" y="74023"/>
                </a:cubicBezTo>
                <a:cubicBezTo>
                  <a:pt x="43600" y="75455"/>
                  <a:pt x="45835" y="78807"/>
                  <a:pt x="45835" y="82502"/>
                </a:cubicBezTo>
                <a:lnTo>
                  <a:pt x="45835" y="100836"/>
                </a:lnTo>
                <a:lnTo>
                  <a:pt x="137504" y="100836"/>
                </a:lnTo>
                <a:cubicBezTo>
                  <a:pt x="142574" y="100836"/>
                  <a:pt x="146671" y="104933"/>
                  <a:pt x="146671" y="110003"/>
                </a:cubicBezTo>
                <a:cubicBezTo>
                  <a:pt x="146671" y="115073"/>
                  <a:pt x="142574" y="119170"/>
                  <a:pt x="137504" y="119170"/>
                </a:cubicBezTo>
                <a:lnTo>
                  <a:pt x="45835" y="119170"/>
                </a:lnTo>
                <a:lnTo>
                  <a:pt x="45835" y="137504"/>
                </a:lnTo>
                <a:cubicBezTo>
                  <a:pt x="45835" y="141199"/>
                  <a:pt x="43600" y="144551"/>
                  <a:pt x="40163" y="145983"/>
                </a:cubicBezTo>
                <a:cubicBezTo>
                  <a:pt x="36725" y="147415"/>
                  <a:pt x="32800" y="146613"/>
                  <a:pt x="30165" y="14400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4" name="Text 42"/>
          <p:cNvSpPr/>
          <p:nvPr/>
        </p:nvSpPr>
        <p:spPr>
          <a:xfrm>
            <a:off x="7933509" y="3501762"/>
            <a:ext cx="117336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 Switching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640167" y="3795104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Cambiar entre Claude, GPT-4, Gemini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337659" y="4409287"/>
            <a:ext cx="4473456" cy="1155032"/>
          </a:xfrm>
          <a:custGeom>
            <a:avLst/>
            <a:gdLst/>
            <a:ahLst/>
            <a:cxnLst/>
            <a:rect l="l" t="t" r="r" b="b"/>
            <a:pathLst>
              <a:path w="4473456" h="1155032">
                <a:moveTo>
                  <a:pt x="73333" y="0"/>
                </a:moveTo>
                <a:lnTo>
                  <a:pt x="4400123" y="0"/>
                </a:lnTo>
                <a:cubicBezTo>
                  <a:pt x="4440623" y="0"/>
                  <a:pt x="4473456" y="32832"/>
                  <a:pt x="4473456" y="73333"/>
                </a:cubicBezTo>
                <a:lnTo>
                  <a:pt x="4473456" y="1081699"/>
                </a:lnTo>
                <a:cubicBezTo>
                  <a:pt x="4473456" y="1122199"/>
                  <a:pt x="4440623" y="1155032"/>
                  <a:pt x="4400123" y="1155032"/>
                </a:cubicBezTo>
                <a:lnTo>
                  <a:pt x="73333" y="1155032"/>
                </a:lnTo>
                <a:cubicBezTo>
                  <a:pt x="32832" y="1155032"/>
                  <a:pt x="0" y="1122199"/>
                  <a:pt x="0" y="1081699"/>
                </a:cubicBezTo>
                <a:lnTo>
                  <a:pt x="0" y="73333"/>
                </a:lnTo>
                <a:cubicBezTo>
                  <a:pt x="0" y="32859"/>
                  <a:pt x="32859" y="0"/>
                  <a:pt x="7333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7493497" y="4565125"/>
            <a:ext cx="425345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Ideal Para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493497" y="4931802"/>
            <a:ext cx="4235116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Desarrolladores que quieren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mantener control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mientras usan IA. Proyectos existentes que necesitan evolución.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337659" y="5692656"/>
            <a:ext cx="4473456" cy="1155032"/>
          </a:xfrm>
          <a:custGeom>
            <a:avLst/>
            <a:gdLst/>
            <a:ahLst/>
            <a:cxnLst/>
            <a:rect l="l" t="t" r="r" b="b"/>
            <a:pathLst>
              <a:path w="4473456" h="1155032">
                <a:moveTo>
                  <a:pt x="73333" y="0"/>
                </a:moveTo>
                <a:lnTo>
                  <a:pt x="4400123" y="0"/>
                </a:lnTo>
                <a:cubicBezTo>
                  <a:pt x="4440623" y="0"/>
                  <a:pt x="4473456" y="32832"/>
                  <a:pt x="4473456" y="73333"/>
                </a:cubicBezTo>
                <a:lnTo>
                  <a:pt x="4473456" y="1081699"/>
                </a:lnTo>
                <a:cubicBezTo>
                  <a:pt x="4473456" y="1122199"/>
                  <a:pt x="4440623" y="1155032"/>
                  <a:pt x="4400123" y="1155032"/>
                </a:cubicBezTo>
                <a:lnTo>
                  <a:pt x="73333" y="1155032"/>
                </a:lnTo>
                <a:cubicBezTo>
                  <a:pt x="32832" y="1155032"/>
                  <a:pt x="0" y="1122199"/>
                  <a:pt x="0" y="1081699"/>
                </a:cubicBezTo>
                <a:lnTo>
                  <a:pt x="0" y="73333"/>
                </a:lnTo>
                <a:cubicBezTo>
                  <a:pt x="0" y="32859"/>
                  <a:pt x="32859" y="0"/>
                  <a:pt x="73333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20000"/>
                </a:srgbClr>
              </a:gs>
              <a:gs pos="100000">
                <a:srgbClr val="82181A">
                  <a:alpha val="5000"/>
                </a:srgbClr>
              </a:gs>
            </a:gsLst>
            <a:lin ang="2700000" scaled="1"/>
          </a:gradFill>
          <a:ln w="25400">
            <a:solidFill>
              <a:srgbClr val="FB2C36">
                <a:alpha val="30196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7493497" y="5848493"/>
            <a:ext cx="425345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Limitaciones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493497" y="6215170"/>
            <a:ext cx="4235116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Requiere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conocimiento técnico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 es para principiantes absolutos. Necesita entender conceptos de desarrollo.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spc="51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ALTERNATIVAS DE IDEs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Windsurf y Trae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5844" y="1145865"/>
            <a:ext cx="5637654" cy="5005137"/>
          </a:xfrm>
          <a:custGeom>
            <a:avLst/>
            <a:gdLst/>
            <a:ahLst/>
            <a:cxnLst/>
            <a:rect l="l" t="t" r="r" b="b"/>
            <a:pathLst>
              <a:path w="5637654" h="5005137">
                <a:moveTo>
                  <a:pt x="73325" y="0"/>
                </a:moveTo>
                <a:lnTo>
                  <a:pt x="5564329" y="0"/>
                </a:lnTo>
                <a:cubicBezTo>
                  <a:pt x="5604825" y="0"/>
                  <a:pt x="5637654" y="32829"/>
                  <a:pt x="5637654" y="73325"/>
                </a:cubicBezTo>
                <a:lnTo>
                  <a:pt x="5637654" y="4931812"/>
                </a:lnTo>
                <a:cubicBezTo>
                  <a:pt x="5637654" y="4972308"/>
                  <a:pt x="5604825" y="5005137"/>
                  <a:pt x="5564329" y="5005137"/>
                </a:cubicBezTo>
                <a:lnTo>
                  <a:pt x="73325" y="5005137"/>
                </a:lnTo>
                <a:cubicBezTo>
                  <a:pt x="32829" y="5005137"/>
                  <a:pt x="0" y="4972308"/>
                  <a:pt x="0" y="4931812"/>
                </a:cubicBezTo>
                <a:lnTo>
                  <a:pt x="0" y="73325"/>
                </a:lnTo>
                <a:cubicBezTo>
                  <a:pt x="0" y="32856"/>
                  <a:pt x="32856" y="0"/>
                  <a:pt x="7332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8349" y="1338370"/>
            <a:ext cx="586683" cy="586683"/>
          </a:xfrm>
          <a:custGeom>
            <a:avLst/>
            <a:gdLst/>
            <a:ahLst/>
            <a:cxnLst/>
            <a:rect l="l" t="t" r="r" b="b"/>
            <a:pathLst>
              <a:path w="586683" h="586683">
                <a:moveTo>
                  <a:pt x="293341" y="0"/>
                </a:moveTo>
                <a:lnTo>
                  <a:pt x="293341" y="0"/>
                </a:lnTo>
                <a:cubicBezTo>
                  <a:pt x="455241" y="0"/>
                  <a:pt x="586683" y="131442"/>
                  <a:pt x="586683" y="293341"/>
                </a:cubicBezTo>
                <a:lnTo>
                  <a:pt x="586683" y="293341"/>
                </a:lnTo>
                <a:cubicBezTo>
                  <a:pt x="586683" y="455241"/>
                  <a:pt x="455241" y="586683"/>
                  <a:pt x="293341" y="586683"/>
                </a:cubicBezTo>
                <a:lnTo>
                  <a:pt x="293341" y="586683"/>
                </a:lnTo>
                <a:cubicBezTo>
                  <a:pt x="131442" y="586683"/>
                  <a:pt x="0" y="455241"/>
                  <a:pt x="0" y="293341"/>
                </a:cubicBezTo>
                <a:lnTo>
                  <a:pt x="0" y="293341"/>
                </a:lnTo>
                <a:cubicBezTo>
                  <a:pt x="0" y="131442"/>
                  <a:pt x="131442" y="0"/>
                  <a:pt x="29334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Shape 4"/>
          <p:cNvSpPr/>
          <p:nvPr/>
        </p:nvSpPr>
        <p:spPr>
          <a:xfrm>
            <a:off x="726478" y="1494208"/>
            <a:ext cx="275008" cy="275008"/>
          </a:xfrm>
          <a:custGeom>
            <a:avLst/>
            <a:gdLst/>
            <a:ahLst/>
            <a:cxnLst/>
            <a:rect l="l" t="t" r="r" b="b"/>
            <a:pathLst>
              <a:path w="275008" h="275008">
                <a:moveTo>
                  <a:pt x="154692" y="17188"/>
                </a:moveTo>
                <a:cubicBezTo>
                  <a:pt x="154692" y="26695"/>
                  <a:pt x="162373" y="34376"/>
                  <a:pt x="171880" y="34376"/>
                </a:cubicBezTo>
                <a:lnTo>
                  <a:pt x="193365" y="34376"/>
                </a:lnTo>
                <a:cubicBezTo>
                  <a:pt x="200508" y="34376"/>
                  <a:pt x="206256" y="40123"/>
                  <a:pt x="206256" y="47267"/>
                </a:cubicBezTo>
                <a:cubicBezTo>
                  <a:pt x="206256" y="54411"/>
                  <a:pt x="200508" y="60158"/>
                  <a:pt x="193365" y="60158"/>
                </a:cubicBezTo>
                <a:lnTo>
                  <a:pt x="17188" y="60158"/>
                </a:lnTo>
                <a:cubicBezTo>
                  <a:pt x="7681" y="60158"/>
                  <a:pt x="0" y="67839"/>
                  <a:pt x="0" y="77346"/>
                </a:cubicBezTo>
                <a:cubicBezTo>
                  <a:pt x="0" y="86853"/>
                  <a:pt x="7681" y="94534"/>
                  <a:pt x="17188" y="94534"/>
                </a:cubicBezTo>
                <a:lnTo>
                  <a:pt x="193365" y="94534"/>
                </a:lnTo>
                <a:cubicBezTo>
                  <a:pt x="219469" y="94534"/>
                  <a:pt x="240632" y="73371"/>
                  <a:pt x="240632" y="47267"/>
                </a:cubicBezTo>
                <a:cubicBezTo>
                  <a:pt x="240632" y="21163"/>
                  <a:pt x="219469" y="0"/>
                  <a:pt x="193365" y="0"/>
                </a:cubicBezTo>
                <a:lnTo>
                  <a:pt x="171880" y="0"/>
                </a:lnTo>
                <a:cubicBezTo>
                  <a:pt x="162373" y="0"/>
                  <a:pt x="154692" y="7681"/>
                  <a:pt x="154692" y="17188"/>
                </a:cubicBezTo>
                <a:close/>
                <a:moveTo>
                  <a:pt x="189068" y="206256"/>
                </a:moveTo>
                <a:cubicBezTo>
                  <a:pt x="189068" y="215763"/>
                  <a:pt x="196749" y="223444"/>
                  <a:pt x="206256" y="223444"/>
                </a:cubicBezTo>
                <a:lnTo>
                  <a:pt x="223444" y="223444"/>
                </a:lnTo>
                <a:cubicBezTo>
                  <a:pt x="251911" y="223444"/>
                  <a:pt x="275008" y="200347"/>
                  <a:pt x="275008" y="171880"/>
                </a:cubicBezTo>
                <a:cubicBezTo>
                  <a:pt x="275008" y="143412"/>
                  <a:pt x="251911" y="120316"/>
                  <a:pt x="223444" y="120316"/>
                </a:cubicBezTo>
                <a:lnTo>
                  <a:pt x="17188" y="120316"/>
                </a:lnTo>
                <a:cubicBezTo>
                  <a:pt x="7681" y="120316"/>
                  <a:pt x="0" y="127997"/>
                  <a:pt x="0" y="137504"/>
                </a:cubicBezTo>
                <a:cubicBezTo>
                  <a:pt x="0" y="147011"/>
                  <a:pt x="7681" y="154692"/>
                  <a:pt x="17188" y="154692"/>
                </a:cubicBezTo>
                <a:lnTo>
                  <a:pt x="223444" y="154692"/>
                </a:lnTo>
                <a:cubicBezTo>
                  <a:pt x="232951" y="154692"/>
                  <a:pt x="240632" y="162373"/>
                  <a:pt x="240632" y="171880"/>
                </a:cubicBezTo>
                <a:cubicBezTo>
                  <a:pt x="240632" y="181387"/>
                  <a:pt x="232951" y="189068"/>
                  <a:pt x="223444" y="189068"/>
                </a:cubicBezTo>
                <a:lnTo>
                  <a:pt x="206256" y="189068"/>
                </a:lnTo>
                <a:cubicBezTo>
                  <a:pt x="196749" y="189068"/>
                  <a:pt x="189068" y="196749"/>
                  <a:pt x="189068" y="206256"/>
                </a:cubicBezTo>
                <a:close/>
                <a:moveTo>
                  <a:pt x="68752" y="275008"/>
                </a:moveTo>
                <a:lnTo>
                  <a:pt x="90237" y="275008"/>
                </a:lnTo>
                <a:cubicBezTo>
                  <a:pt x="116341" y="275008"/>
                  <a:pt x="137504" y="253845"/>
                  <a:pt x="137504" y="227741"/>
                </a:cubicBezTo>
                <a:cubicBezTo>
                  <a:pt x="137504" y="201636"/>
                  <a:pt x="116341" y="180474"/>
                  <a:pt x="90237" y="180474"/>
                </a:cubicBezTo>
                <a:lnTo>
                  <a:pt x="17188" y="180474"/>
                </a:lnTo>
                <a:cubicBezTo>
                  <a:pt x="7681" y="180474"/>
                  <a:pt x="0" y="188155"/>
                  <a:pt x="0" y="197662"/>
                </a:cubicBezTo>
                <a:cubicBezTo>
                  <a:pt x="0" y="207169"/>
                  <a:pt x="7681" y="214850"/>
                  <a:pt x="17188" y="214850"/>
                </a:cubicBezTo>
                <a:lnTo>
                  <a:pt x="90237" y="214850"/>
                </a:lnTo>
                <a:cubicBezTo>
                  <a:pt x="97381" y="214850"/>
                  <a:pt x="103128" y="220597"/>
                  <a:pt x="103128" y="227741"/>
                </a:cubicBezTo>
                <a:cubicBezTo>
                  <a:pt x="103128" y="234884"/>
                  <a:pt x="97381" y="240632"/>
                  <a:pt x="90237" y="240632"/>
                </a:cubicBezTo>
                <a:lnTo>
                  <a:pt x="68752" y="240632"/>
                </a:lnTo>
                <a:cubicBezTo>
                  <a:pt x="59245" y="240632"/>
                  <a:pt x="51564" y="248312"/>
                  <a:pt x="51564" y="257820"/>
                </a:cubicBezTo>
                <a:cubicBezTo>
                  <a:pt x="51564" y="267327"/>
                  <a:pt x="59245" y="275008"/>
                  <a:pt x="68752" y="27500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301702" y="1338370"/>
            <a:ext cx="1769215" cy="33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65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Windsurf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01702" y="1668379"/>
            <a:ext cx="1714214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Codeium - Agentic IDE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8349" y="2071723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78352" y="2181726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78352" y="2401732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~$15/mo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49214" y="2071723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359217" y="2181726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59217" y="2401732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⭐⭐⭐⭐⭐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8349" y="2878412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78352" y="2988415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78352" y="3208421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~65 min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249214" y="2878412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3359217" y="2988415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Curva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359217" y="3208421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Media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68349" y="3721768"/>
            <a:ext cx="5252644" cy="1063362"/>
          </a:xfrm>
          <a:custGeom>
            <a:avLst/>
            <a:gdLst/>
            <a:ahLst/>
            <a:cxnLst/>
            <a:rect l="l" t="t" r="r" b="b"/>
            <a:pathLst>
              <a:path w="5252644" h="1063362">
                <a:moveTo>
                  <a:pt x="73340" y="0"/>
                </a:moveTo>
                <a:lnTo>
                  <a:pt x="5179304" y="0"/>
                </a:lnTo>
                <a:cubicBezTo>
                  <a:pt x="5219808" y="0"/>
                  <a:pt x="5252644" y="32835"/>
                  <a:pt x="5252644" y="73340"/>
                </a:cubicBezTo>
                <a:lnTo>
                  <a:pt x="5252644" y="990022"/>
                </a:lnTo>
                <a:cubicBezTo>
                  <a:pt x="5252644" y="1030527"/>
                  <a:pt x="5219808" y="1063362"/>
                  <a:pt x="5179304" y="1063362"/>
                </a:cubicBezTo>
                <a:lnTo>
                  <a:pt x="73340" y="1063362"/>
                </a:lnTo>
                <a:cubicBezTo>
                  <a:pt x="32835" y="1063362"/>
                  <a:pt x="0" y="1030527"/>
                  <a:pt x="0" y="990022"/>
                </a:cubicBezTo>
                <a:lnTo>
                  <a:pt x="0" y="73340"/>
                </a:lnTo>
                <a:cubicBezTo>
                  <a:pt x="0" y="32863"/>
                  <a:pt x="32863" y="0"/>
                  <a:pt x="7334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715020" y="3868439"/>
            <a:ext cx="5041805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Característica Única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5020" y="4198448"/>
            <a:ext cx="5032638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Cascade flow:</a:t>
            </a:r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automatización multi-paso. La IA puede ejecutar secuencias de tareas complejas.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8349" y="4895134"/>
            <a:ext cx="5252644" cy="1063362"/>
          </a:xfrm>
          <a:custGeom>
            <a:avLst/>
            <a:gdLst/>
            <a:ahLst/>
            <a:cxnLst/>
            <a:rect l="l" t="t" r="r" b="b"/>
            <a:pathLst>
              <a:path w="5252644" h="1063362">
                <a:moveTo>
                  <a:pt x="73340" y="0"/>
                </a:moveTo>
                <a:lnTo>
                  <a:pt x="5179304" y="0"/>
                </a:lnTo>
                <a:cubicBezTo>
                  <a:pt x="5219808" y="0"/>
                  <a:pt x="5252644" y="32835"/>
                  <a:pt x="5252644" y="73340"/>
                </a:cubicBezTo>
                <a:lnTo>
                  <a:pt x="5252644" y="990022"/>
                </a:lnTo>
                <a:cubicBezTo>
                  <a:pt x="5252644" y="1030527"/>
                  <a:pt x="5219808" y="1063362"/>
                  <a:pt x="5179304" y="1063362"/>
                </a:cubicBezTo>
                <a:lnTo>
                  <a:pt x="73340" y="1063362"/>
                </a:lnTo>
                <a:cubicBezTo>
                  <a:pt x="32835" y="1063362"/>
                  <a:pt x="0" y="1030527"/>
                  <a:pt x="0" y="990022"/>
                </a:cubicBezTo>
                <a:lnTo>
                  <a:pt x="0" y="73340"/>
                </a:lnTo>
                <a:cubicBezTo>
                  <a:pt x="0" y="32863"/>
                  <a:pt x="32863" y="0"/>
                  <a:pt x="7334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15020" y="5041805"/>
            <a:ext cx="5041805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Fortaleza Principal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5020" y="5371814"/>
            <a:ext cx="5032638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Manejo de </a:t>
            </a:r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proyectos grandes</a:t>
            </a:r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codebases extensas. Optimizado para escalabilidad.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77586" y="1145865"/>
            <a:ext cx="5637654" cy="5005137"/>
          </a:xfrm>
          <a:custGeom>
            <a:avLst/>
            <a:gdLst/>
            <a:ahLst/>
            <a:cxnLst/>
            <a:rect l="l" t="t" r="r" b="b"/>
            <a:pathLst>
              <a:path w="5637654" h="5005137">
                <a:moveTo>
                  <a:pt x="73325" y="0"/>
                </a:moveTo>
                <a:lnTo>
                  <a:pt x="5564329" y="0"/>
                </a:lnTo>
                <a:cubicBezTo>
                  <a:pt x="5604825" y="0"/>
                  <a:pt x="5637654" y="32829"/>
                  <a:pt x="5637654" y="73325"/>
                </a:cubicBezTo>
                <a:lnTo>
                  <a:pt x="5637654" y="4931812"/>
                </a:lnTo>
                <a:cubicBezTo>
                  <a:pt x="5637654" y="4972308"/>
                  <a:pt x="5604825" y="5005137"/>
                  <a:pt x="5564329" y="5005137"/>
                </a:cubicBezTo>
                <a:lnTo>
                  <a:pt x="73325" y="5005137"/>
                </a:lnTo>
                <a:cubicBezTo>
                  <a:pt x="32829" y="5005137"/>
                  <a:pt x="0" y="4972308"/>
                  <a:pt x="0" y="4931812"/>
                </a:cubicBezTo>
                <a:lnTo>
                  <a:pt x="0" y="73325"/>
                </a:lnTo>
                <a:cubicBezTo>
                  <a:pt x="0" y="32856"/>
                  <a:pt x="32856" y="0"/>
                  <a:pt x="7332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370091" y="1338370"/>
            <a:ext cx="586683" cy="586683"/>
          </a:xfrm>
          <a:custGeom>
            <a:avLst/>
            <a:gdLst/>
            <a:ahLst/>
            <a:cxnLst/>
            <a:rect l="l" t="t" r="r" b="b"/>
            <a:pathLst>
              <a:path w="586683" h="586683">
                <a:moveTo>
                  <a:pt x="293341" y="0"/>
                </a:moveTo>
                <a:lnTo>
                  <a:pt x="293341" y="0"/>
                </a:lnTo>
                <a:cubicBezTo>
                  <a:pt x="455241" y="0"/>
                  <a:pt x="586683" y="131442"/>
                  <a:pt x="586683" y="293341"/>
                </a:cubicBezTo>
                <a:lnTo>
                  <a:pt x="586683" y="293341"/>
                </a:lnTo>
                <a:cubicBezTo>
                  <a:pt x="586683" y="455241"/>
                  <a:pt x="455241" y="586683"/>
                  <a:pt x="293341" y="586683"/>
                </a:cubicBezTo>
                <a:lnTo>
                  <a:pt x="293341" y="586683"/>
                </a:lnTo>
                <a:cubicBezTo>
                  <a:pt x="131442" y="586683"/>
                  <a:pt x="0" y="455241"/>
                  <a:pt x="0" y="293341"/>
                </a:cubicBezTo>
                <a:lnTo>
                  <a:pt x="0" y="293341"/>
                </a:lnTo>
                <a:cubicBezTo>
                  <a:pt x="0" y="131442"/>
                  <a:pt x="131442" y="0"/>
                  <a:pt x="29334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9" name="Shape 27"/>
          <p:cNvSpPr/>
          <p:nvPr/>
        </p:nvSpPr>
        <p:spPr>
          <a:xfrm>
            <a:off x="6545408" y="1494208"/>
            <a:ext cx="240632" cy="275008"/>
          </a:xfrm>
          <a:custGeom>
            <a:avLst/>
            <a:gdLst/>
            <a:ahLst/>
            <a:cxnLst/>
            <a:rect l="l" t="t" r="r" b="b"/>
            <a:pathLst>
              <a:path w="240632" h="275008">
                <a:moveTo>
                  <a:pt x="181978" y="-5318"/>
                </a:moveTo>
                <a:cubicBezTo>
                  <a:pt x="188369" y="-698"/>
                  <a:pt x="190733" y="7681"/>
                  <a:pt x="187832" y="14986"/>
                </a:cubicBezTo>
                <a:lnTo>
                  <a:pt x="145722" y="120316"/>
                </a:lnTo>
                <a:lnTo>
                  <a:pt x="223444" y="120316"/>
                </a:lnTo>
                <a:cubicBezTo>
                  <a:pt x="230695" y="120316"/>
                  <a:pt x="237140" y="124828"/>
                  <a:pt x="239611" y="131649"/>
                </a:cubicBezTo>
                <a:cubicBezTo>
                  <a:pt x="242082" y="138471"/>
                  <a:pt x="239987" y="146098"/>
                  <a:pt x="234455" y="150717"/>
                </a:cubicBezTo>
                <a:lnTo>
                  <a:pt x="79763" y="279627"/>
                </a:lnTo>
                <a:cubicBezTo>
                  <a:pt x="73693" y="284676"/>
                  <a:pt x="65046" y="284944"/>
                  <a:pt x="58654" y="280325"/>
                </a:cubicBezTo>
                <a:cubicBezTo>
                  <a:pt x="52262" y="275706"/>
                  <a:pt x="49899" y="267327"/>
                  <a:pt x="52799" y="260022"/>
                </a:cubicBezTo>
                <a:lnTo>
                  <a:pt x="94910" y="154692"/>
                </a:lnTo>
                <a:lnTo>
                  <a:pt x="17188" y="154692"/>
                </a:lnTo>
                <a:cubicBezTo>
                  <a:pt x="9937" y="154692"/>
                  <a:pt x="3491" y="150180"/>
                  <a:pt x="1021" y="143358"/>
                </a:cubicBezTo>
                <a:cubicBezTo>
                  <a:pt x="-1450" y="136537"/>
                  <a:pt x="645" y="128910"/>
                  <a:pt x="6177" y="124291"/>
                </a:cubicBezTo>
                <a:lnTo>
                  <a:pt x="160869" y="-4619"/>
                </a:lnTo>
                <a:cubicBezTo>
                  <a:pt x="166938" y="-9668"/>
                  <a:pt x="175586" y="-9937"/>
                  <a:pt x="181978" y="-5318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30" name="Text 28"/>
          <p:cNvSpPr/>
          <p:nvPr/>
        </p:nvSpPr>
        <p:spPr>
          <a:xfrm>
            <a:off x="7103444" y="1338370"/>
            <a:ext cx="1668379" cy="33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65" b="1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Trae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103444" y="1668379"/>
            <a:ext cx="1613377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ByteDance - Free IDE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70091" y="2071723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80094" y="2181726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80094" y="2401732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/ $10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050956" y="2071723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9160959" y="2181726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160959" y="2401732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⭐⭐⭐⭐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70091" y="2878412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80094" y="2988415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80094" y="3208421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~55 min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050956" y="2878412"/>
            <a:ext cx="2566737" cy="696686"/>
          </a:xfrm>
          <a:custGeom>
            <a:avLst/>
            <a:gdLst/>
            <a:ahLst/>
            <a:cxnLst/>
            <a:rect l="l" t="t" r="r" b="b"/>
            <a:pathLst>
              <a:path w="2566737" h="696686">
                <a:moveTo>
                  <a:pt x="73333" y="0"/>
                </a:moveTo>
                <a:lnTo>
                  <a:pt x="2493404" y="0"/>
                </a:lnTo>
                <a:cubicBezTo>
                  <a:pt x="2533904" y="0"/>
                  <a:pt x="2566737" y="32832"/>
                  <a:pt x="2566737" y="73333"/>
                </a:cubicBezTo>
                <a:lnTo>
                  <a:pt x="2566737" y="623353"/>
                </a:lnTo>
                <a:cubicBezTo>
                  <a:pt x="2566737" y="663853"/>
                  <a:pt x="2533904" y="696686"/>
                  <a:pt x="2493404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9160959" y="2988415"/>
            <a:ext cx="2410899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Curva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160959" y="3208421"/>
            <a:ext cx="24384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Media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70091" y="3721768"/>
            <a:ext cx="5252644" cy="1063362"/>
          </a:xfrm>
          <a:custGeom>
            <a:avLst/>
            <a:gdLst/>
            <a:ahLst/>
            <a:cxnLst/>
            <a:rect l="l" t="t" r="r" b="b"/>
            <a:pathLst>
              <a:path w="5252644" h="1063362">
                <a:moveTo>
                  <a:pt x="73340" y="0"/>
                </a:moveTo>
                <a:lnTo>
                  <a:pt x="5179304" y="0"/>
                </a:lnTo>
                <a:cubicBezTo>
                  <a:pt x="5219808" y="0"/>
                  <a:pt x="5252644" y="32835"/>
                  <a:pt x="5252644" y="73340"/>
                </a:cubicBezTo>
                <a:lnTo>
                  <a:pt x="5252644" y="990022"/>
                </a:lnTo>
                <a:cubicBezTo>
                  <a:pt x="5252644" y="1030527"/>
                  <a:pt x="5219808" y="1063362"/>
                  <a:pt x="5179304" y="1063362"/>
                </a:cubicBezTo>
                <a:lnTo>
                  <a:pt x="73340" y="1063362"/>
                </a:lnTo>
                <a:cubicBezTo>
                  <a:pt x="32835" y="1063362"/>
                  <a:pt x="0" y="1030527"/>
                  <a:pt x="0" y="990022"/>
                </a:cubicBezTo>
                <a:lnTo>
                  <a:pt x="0" y="73340"/>
                </a:lnTo>
                <a:cubicBezTo>
                  <a:pt x="0" y="32863"/>
                  <a:pt x="32863" y="0"/>
                  <a:pt x="7334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516762" y="3868439"/>
            <a:ext cx="5041805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Ventaja Principal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16762" y="4198448"/>
            <a:ext cx="5032638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Acceso gratuito</a:t>
            </a:r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modelos premium. Ideal para presupuestos limitados o experimentación.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70091" y="4895134"/>
            <a:ext cx="5252644" cy="843356"/>
          </a:xfrm>
          <a:custGeom>
            <a:avLst/>
            <a:gdLst/>
            <a:ahLst/>
            <a:cxnLst/>
            <a:rect l="l" t="t" r="r" b="b"/>
            <a:pathLst>
              <a:path w="5252644" h="843356">
                <a:moveTo>
                  <a:pt x="73338" y="0"/>
                </a:moveTo>
                <a:lnTo>
                  <a:pt x="5179305" y="0"/>
                </a:lnTo>
                <a:cubicBezTo>
                  <a:pt x="5219809" y="0"/>
                  <a:pt x="5252644" y="32835"/>
                  <a:pt x="5252644" y="73338"/>
                </a:cubicBezTo>
                <a:lnTo>
                  <a:pt x="5252644" y="770018"/>
                </a:lnTo>
                <a:cubicBezTo>
                  <a:pt x="5252644" y="810522"/>
                  <a:pt x="5219809" y="843356"/>
                  <a:pt x="5179305" y="843356"/>
                </a:cubicBezTo>
                <a:lnTo>
                  <a:pt x="73338" y="843356"/>
                </a:lnTo>
                <a:cubicBezTo>
                  <a:pt x="32835" y="843356"/>
                  <a:pt x="0" y="810522"/>
                  <a:pt x="0" y="770018"/>
                </a:cubicBezTo>
                <a:lnTo>
                  <a:pt x="0" y="73338"/>
                </a:lnTo>
                <a:cubicBezTo>
                  <a:pt x="0" y="32862"/>
                  <a:pt x="32862" y="0"/>
                  <a:pt x="73338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6516762" y="5041805"/>
            <a:ext cx="5041805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Diferenciador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516762" y="5371814"/>
            <a:ext cx="5032638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 avanzados </a:t>
            </a:r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costo</a:t>
            </a:r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Builder mode para prototipado rápido.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85011" y="6306839"/>
            <a:ext cx="11440313" cy="550015"/>
          </a:xfrm>
          <a:custGeom>
            <a:avLst/>
            <a:gdLst/>
            <a:ahLst/>
            <a:cxnLst/>
            <a:rect l="l" t="t" r="r" b="b"/>
            <a:pathLst>
              <a:path w="11440313" h="550015">
                <a:moveTo>
                  <a:pt x="36668" y="0"/>
                </a:moveTo>
                <a:lnTo>
                  <a:pt x="11366979" y="0"/>
                </a:lnTo>
                <a:cubicBezTo>
                  <a:pt x="11407480" y="0"/>
                  <a:pt x="11440313" y="32833"/>
                  <a:pt x="11440313" y="73334"/>
                </a:cubicBezTo>
                <a:lnTo>
                  <a:pt x="11440313" y="476682"/>
                </a:lnTo>
                <a:cubicBezTo>
                  <a:pt x="11440313" y="517183"/>
                  <a:pt x="11407480" y="550015"/>
                  <a:pt x="11366979" y="550015"/>
                </a:cubicBezTo>
                <a:lnTo>
                  <a:pt x="36668" y="550015"/>
                </a:lnTo>
                <a:cubicBezTo>
                  <a:pt x="16430" y="550015"/>
                  <a:pt x="0" y="533585"/>
                  <a:pt x="0" y="513347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385011" y="6306839"/>
            <a:ext cx="36668" cy="550015"/>
          </a:xfrm>
          <a:custGeom>
            <a:avLst/>
            <a:gdLst/>
            <a:ahLst/>
            <a:cxnLst/>
            <a:rect l="l" t="t" r="r" b="b"/>
            <a:pathLst>
              <a:path w="36668" h="550015">
                <a:moveTo>
                  <a:pt x="36668" y="0"/>
                </a:moveTo>
                <a:lnTo>
                  <a:pt x="36668" y="0"/>
                </a:lnTo>
                <a:lnTo>
                  <a:pt x="36668" y="550015"/>
                </a:lnTo>
                <a:lnTo>
                  <a:pt x="36668" y="550015"/>
                </a:lnTo>
                <a:cubicBezTo>
                  <a:pt x="16430" y="550015"/>
                  <a:pt x="0" y="533585"/>
                  <a:pt x="0" y="513347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2" name="Shape 50"/>
          <p:cNvSpPr/>
          <p:nvPr/>
        </p:nvSpPr>
        <p:spPr>
          <a:xfrm>
            <a:off x="552307" y="6485594"/>
            <a:ext cx="206256" cy="165005"/>
          </a:xfrm>
          <a:custGeom>
            <a:avLst/>
            <a:gdLst/>
            <a:ahLst/>
            <a:cxnLst/>
            <a:rect l="l" t="t" r="r" b="b"/>
            <a:pathLst>
              <a:path w="206256" h="165005">
                <a:moveTo>
                  <a:pt x="123753" y="10313"/>
                </a:moveTo>
                <a:lnTo>
                  <a:pt x="165005" y="10313"/>
                </a:lnTo>
                <a:cubicBezTo>
                  <a:pt x="170709" y="10313"/>
                  <a:pt x="175317" y="14921"/>
                  <a:pt x="175317" y="20626"/>
                </a:cubicBezTo>
                <a:cubicBezTo>
                  <a:pt x="175317" y="26330"/>
                  <a:pt x="170709" y="30938"/>
                  <a:pt x="165005" y="30938"/>
                </a:cubicBezTo>
                <a:lnTo>
                  <a:pt x="128394" y="30938"/>
                </a:lnTo>
                <a:cubicBezTo>
                  <a:pt x="126718" y="39253"/>
                  <a:pt x="121014" y="46117"/>
                  <a:pt x="113441" y="49405"/>
                </a:cubicBezTo>
                <a:lnTo>
                  <a:pt x="113441" y="144379"/>
                </a:lnTo>
                <a:lnTo>
                  <a:pt x="165005" y="144379"/>
                </a:lnTo>
                <a:cubicBezTo>
                  <a:pt x="170709" y="144379"/>
                  <a:pt x="175317" y="148987"/>
                  <a:pt x="175317" y="154692"/>
                </a:cubicBezTo>
                <a:cubicBezTo>
                  <a:pt x="175317" y="160396"/>
                  <a:pt x="170709" y="165005"/>
                  <a:pt x="165005" y="165005"/>
                </a:cubicBezTo>
                <a:lnTo>
                  <a:pt x="41251" y="165005"/>
                </a:lnTo>
                <a:cubicBezTo>
                  <a:pt x="35547" y="165005"/>
                  <a:pt x="30938" y="160396"/>
                  <a:pt x="30938" y="154692"/>
                </a:cubicBezTo>
                <a:cubicBezTo>
                  <a:pt x="30938" y="148987"/>
                  <a:pt x="35547" y="144379"/>
                  <a:pt x="41251" y="144379"/>
                </a:cubicBezTo>
                <a:lnTo>
                  <a:pt x="92815" y="144379"/>
                </a:lnTo>
                <a:lnTo>
                  <a:pt x="92815" y="49405"/>
                </a:lnTo>
                <a:cubicBezTo>
                  <a:pt x="85242" y="46085"/>
                  <a:pt x="79537" y="39221"/>
                  <a:pt x="77862" y="30938"/>
                </a:cubicBezTo>
                <a:lnTo>
                  <a:pt x="41251" y="30938"/>
                </a:lnTo>
                <a:cubicBezTo>
                  <a:pt x="35547" y="30938"/>
                  <a:pt x="30938" y="26330"/>
                  <a:pt x="30938" y="20626"/>
                </a:cubicBezTo>
                <a:cubicBezTo>
                  <a:pt x="30938" y="14921"/>
                  <a:pt x="35547" y="10313"/>
                  <a:pt x="41251" y="10313"/>
                </a:cubicBezTo>
                <a:lnTo>
                  <a:pt x="82502" y="10313"/>
                </a:lnTo>
                <a:cubicBezTo>
                  <a:pt x="87207" y="4061"/>
                  <a:pt x="94684" y="0"/>
                  <a:pt x="103128" y="0"/>
                </a:cubicBezTo>
                <a:cubicBezTo>
                  <a:pt x="111571" y="0"/>
                  <a:pt x="119048" y="4061"/>
                  <a:pt x="123753" y="10313"/>
                </a:cubicBezTo>
                <a:close/>
                <a:moveTo>
                  <a:pt x="141672" y="103128"/>
                </a:moveTo>
                <a:lnTo>
                  <a:pt x="188337" y="103128"/>
                </a:lnTo>
                <a:lnTo>
                  <a:pt x="165005" y="63101"/>
                </a:lnTo>
                <a:lnTo>
                  <a:pt x="141672" y="103128"/>
                </a:lnTo>
                <a:close/>
                <a:moveTo>
                  <a:pt x="165005" y="134066"/>
                </a:moveTo>
                <a:cubicBezTo>
                  <a:pt x="144733" y="134066"/>
                  <a:pt x="127878" y="123109"/>
                  <a:pt x="124398" y="108639"/>
                </a:cubicBezTo>
                <a:cubicBezTo>
                  <a:pt x="123560" y="105094"/>
                  <a:pt x="124720" y="101452"/>
                  <a:pt x="126557" y="98294"/>
                </a:cubicBezTo>
                <a:lnTo>
                  <a:pt x="157238" y="45699"/>
                </a:lnTo>
                <a:cubicBezTo>
                  <a:pt x="158849" y="42927"/>
                  <a:pt x="161814" y="41251"/>
                  <a:pt x="165005" y="41251"/>
                </a:cubicBezTo>
                <a:cubicBezTo>
                  <a:pt x="168195" y="41251"/>
                  <a:pt x="171160" y="42959"/>
                  <a:pt x="172771" y="45699"/>
                </a:cubicBezTo>
                <a:lnTo>
                  <a:pt x="203452" y="98294"/>
                </a:lnTo>
                <a:cubicBezTo>
                  <a:pt x="205289" y="101452"/>
                  <a:pt x="206449" y="105094"/>
                  <a:pt x="205611" y="108639"/>
                </a:cubicBezTo>
                <a:cubicBezTo>
                  <a:pt x="202131" y="123077"/>
                  <a:pt x="185276" y="134066"/>
                  <a:pt x="165005" y="134066"/>
                </a:cubicBezTo>
                <a:close/>
                <a:moveTo>
                  <a:pt x="40864" y="63101"/>
                </a:moveTo>
                <a:lnTo>
                  <a:pt x="17532" y="103128"/>
                </a:lnTo>
                <a:lnTo>
                  <a:pt x="64229" y="103128"/>
                </a:lnTo>
                <a:lnTo>
                  <a:pt x="40864" y="63101"/>
                </a:lnTo>
                <a:close/>
                <a:moveTo>
                  <a:pt x="290" y="108639"/>
                </a:moveTo>
                <a:cubicBezTo>
                  <a:pt x="-548" y="105094"/>
                  <a:pt x="612" y="101452"/>
                  <a:pt x="2449" y="98294"/>
                </a:cubicBezTo>
                <a:lnTo>
                  <a:pt x="33130" y="45699"/>
                </a:lnTo>
                <a:cubicBezTo>
                  <a:pt x="34741" y="42927"/>
                  <a:pt x="37706" y="41251"/>
                  <a:pt x="40897" y="41251"/>
                </a:cubicBezTo>
                <a:cubicBezTo>
                  <a:pt x="44087" y="41251"/>
                  <a:pt x="47052" y="42959"/>
                  <a:pt x="48663" y="45699"/>
                </a:cubicBezTo>
                <a:lnTo>
                  <a:pt x="79344" y="98294"/>
                </a:lnTo>
                <a:cubicBezTo>
                  <a:pt x="81181" y="101452"/>
                  <a:pt x="82341" y="105094"/>
                  <a:pt x="81503" y="108639"/>
                </a:cubicBezTo>
                <a:cubicBezTo>
                  <a:pt x="78023" y="123077"/>
                  <a:pt x="61168" y="134066"/>
                  <a:pt x="40897" y="134066"/>
                </a:cubicBezTo>
                <a:cubicBezTo>
                  <a:pt x="20626" y="134066"/>
                  <a:pt x="3771" y="123109"/>
                  <a:pt x="290" y="10863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3" name="Text 51"/>
          <p:cNvSpPr/>
          <p:nvPr/>
        </p:nvSpPr>
        <p:spPr>
          <a:xfrm>
            <a:off x="840255" y="6453510"/>
            <a:ext cx="1092090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Comparativa:</a:t>
            </a:r>
            <a:pPr>
              <a:lnSpc>
                <a:spcPct val="130000"/>
              </a:lnSpc>
            </a:pPr>
            <a:r>
              <a:rPr lang="en-US" sz="129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Windsurf es mejor para </a:t>
            </a:r>
            <a:pPr>
              <a:lnSpc>
                <a:spcPct val="130000"/>
              </a:lnSpc>
            </a:pPr>
            <a:r>
              <a:rPr lang="en-US" sz="1299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proyectos grandes</a:t>
            </a:r>
            <a:pPr>
              <a:lnSpc>
                <a:spcPct val="130000"/>
              </a:lnSpc>
            </a:pPr>
            <a:r>
              <a:rPr lang="en-US" sz="129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Trae para </a:t>
            </a:r>
            <a:pPr>
              <a:lnSpc>
                <a:spcPct val="130000"/>
              </a:lnSpc>
            </a:pPr>
            <a:r>
              <a:rPr lang="en-US" sz="1299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presupuestos limitados</a:t>
            </a:r>
            <a:pPr>
              <a:lnSpc>
                <a:spcPct val="130000"/>
              </a:lnSpc>
            </a:pPr>
            <a:r>
              <a:rPr lang="en-US" sz="129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Ambos son excelentes alternativas a Cursor.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22815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spc="51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AGENTES DE TERMINAL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23350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Claude Code: El Agente CLI Poderoso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5844" y="1145865"/>
            <a:ext cx="6792686" cy="2841744"/>
          </a:xfrm>
          <a:custGeom>
            <a:avLst/>
            <a:gdLst/>
            <a:ahLst/>
            <a:cxnLst/>
            <a:rect l="l" t="t" r="r" b="b"/>
            <a:pathLst>
              <a:path w="6792686" h="2841744">
                <a:moveTo>
                  <a:pt x="73345" y="0"/>
                </a:moveTo>
                <a:lnTo>
                  <a:pt x="6719340" y="0"/>
                </a:lnTo>
                <a:cubicBezTo>
                  <a:pt x="6759848" y="0"/>
                  <a:pt x="6792686" y="32838"/>
                  <a:pt x="6792686" y="73345"/>
                </a:cubicBezTo>
                <a:lnTo>
                  <a:pt x="6792686" y="2768399"/>
                </a:lnTo>
                <a:cubicBezTo>
                  <a:pt x="6792686" y="2808906"/>
                  <a:pt x="6759848" y="2841744"/>
                  <a:pt x="6719340" y="2841744"/>
                </a:cubicBezTo>
                <a:lnTo>
                  <a:pt x="73345" y="2841744"/>
                </a:lnTo>
                <a:cubicBezTo>
                  <a:pt x="32838" y="2841744"/>
                  <a:pt x="0" y="2808906"/>
                  <a:pt x="0" y="2768399"/>
                </a:cubicBezTo>
                <a:lnTo>
                  <a:pt x="0" y="73345"/>
                </a:lnTo>
                <a:cubicBezTo>
                  <a:pt x="0" y="32865"/>
                  <a:pt x="32865" y="0"/>
                  <a:pt x="7334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8349" y="1338370"/>
            <a:ext cx="733353" cy="733353"/>
          </a:xfrm>
          <a:custGeom>
            <a:avLst/>
            <a:gdLst/>
            <a:ahLst/>
            <a:cxnLst/>
            <a:rect l="l" t="t" r="r" b="b"/>
            <a:pathLst>
              <a:path w="733353" h="733353">
                <a:moveTo>
                  <a:pt x="366677" y="0"/>
                </a:moveTo>
                <a:lnTo>
                  <a:pt x="366677" y="0"/>
                </a:lnTo>
                <a:cubicBezTo>
                  <a:pt x="569051" y="0"/>
                  <a:pt x="733353" y="164302"/>
                  <a:pt x="733353" y="366677"/>
                </a:cubicBezTo>
                <a:lnTo>
                  <a:pt x="733353" y="366677"/>
                </a:lnTo>
                <a:cubicBezTo>
                  <a:pt x="733353" y="569051"/>
                  <a:pt x="569051" y="733353"/>
                  <a:pt x="366677" y="733353"/>
                </a:cubicBezTo>
                <a:lnTo>
                  <a:pt x="366677" y="733353"/>
                </a:lnTo>
                <a:cubicBezTo>
                  <a:pt x="164302" y="733353"/>
                  <a:pt x="0" y="569051"/>
                  <a:pt x="0" y="366677"/>
                </a:cubicBezTo>
                <a:lnTo>
                  <a:pt x="0" y="366677"/>
                </a:lnTo>
                <a:cubicBezTo>
                  <a:pt x="0" y="164302"/>
                  <a:pt x="164302" y="0"/>
                  <a:pt x="366677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Shape 4"/>
          <p:cNvSpPr/>
          <p:nvPr/>
        </p:nvSpPr>
        <p:spPr>
          <a:xfrm>
            <a:off x="770021" y="1540042"/>
            <a:ext cx="330009" cy="330009"/>
          </a:xfrm>
          <a:custGeom>
            <a:avLst/>
            <a:gdLst/>
            <a:ahLst/>
            <a:cxnLst/>
            <a:rect l="l" t="t" r="r" b="b"/>
            <a:pathLst>
              <a:path w="330009" h="330009">
                <a:moveTo>
                  <a:pt x="6059" y="76443"/>
                </a:moveTo>
                <a:cubicBezTo>
                  <a:pt x="-1998" y="68387"/>
                  <a:pt x="-1998" y="55302"/>
                  <a:pt x="6059" y="47245"/>
                </a:cubicBezTo>
                <a:cubicBezTo>
                  <a:pt x="14116" y="39189"/>
                  <a:pt x="27200" y="39189"/>
                  <a:pt x="35257" y="47245"/>
                </a:cubicBezTo>
                <a:lnTo>
                  <a:pt x="138385" y="150373"/>
                </a:lnTo>
                <a:cubicBezTo>
                  <a:pt x="146442" y="158430"/>
                  <a:pt x="146442" y="171514"/>
                  <a:pt x="138385" y="179571"/>
                </a:cubicBezTo>
                <a:lnTo>
                  <a:pt x="35257" y="282699"/>
                </a:lnTo>
                <a:cubicBezTo>
                  <a:pt x="27200" y="290756"/>
                  <a:pt x="14116" y="290756"/>
                  <a:pt x="6059" y="282699"/>
                </a:cubicBezTo>
                <a:cubicBezTo>
                  <a:pt x="-1998" y="274642"/>
                  <a:pt x="-1998" y="261558"/>
                  <a:pt x="6059" y="253501"/>
                </a:cubicBezTo>
                <a:lnTo>
                  <a:pt x="94555" y="165005"/>
                </a:lnTo>
                <a:lnTo>
                  <a:pt x="6059" y="76443"/>
                </a:lnTo>
                <a:close/>
                <a:moveTo>
                  <a:pt x="144379" y="247507"/>
                </a:moveTo>
                <a:lnTo>
                  <a:pt x="309383" y="247507"/>
                </a:lnTo>
                <a:cubicBezTo>
                  <a:pt x="320792" y="247507"/>
                  <a:pt x="330009" y="256724"/>
                  <a:pt x="330009" y="268132"/>
                </a:cubicBezTo>
                <a:cubicBezTo>
                  <a:pt x="330009" y="279541"/>
                  <a:pt x="320792" y="288758"/>
                  <a:pt x="309383" y="288758"/>
                </a:cubicBezTo>
                <a:lnTo>
                  <a:pt x="144379" y="288758"/>
                </a:lnTo>
                <a:cubicBezTo>
                  <a:pt x="132970" y="288758"/>
                  <a:pt x="123753" y="279541"/>
                  <a:pt x="123753" y="268132"/>
                </a:cubicBezTo>
                <a:cubicBezTo>
                  <a:pt x="123753" y="256724"/>
                  <a:pt x="132970" y="247507"/>
                  <a:pt x="144379" y="24750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448373" y="1411705"/>
            <a:ext cx="2080890" cy="33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65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Claude Code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48373" y="1741714"/>
            <a:ext cx="2025889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Anthropic - Terminal Agent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8349" y="2218394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78352" y="2328397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78352" y="2548403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$20-200/mo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29327" y="2218394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939330" y="2328397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 Código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939330" y="2548403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⭐⭐⭐⭐⭐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8349" y="3061750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78352" y="3171753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Curva de Aprendizaje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78352" y="3391759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Alta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29327" y="3061750"/>
            <a:ext cx="3153420" cy="733353"/>
          </a:xfrm>
          <a:custGeom>
            <a:avLst/>
            <a:gdLst/>
            <a:ahLst/>
            <a:cxnLst/>
            <a:rect l="l" t="t" r="r" b="b"/>
            <a:pathLst>
              <a:path w="3153420" h="733353">
                <a:moveTo>
                  <a:pt x="73335" y="0"/>
                </a:moveTo>
                <a:lnTo>
                  <a:pt x="3080084" y="0"/>
                </a:lnTo>
                <a:cubicBezTo>
                  <a:pt x="3120586" y="0"/>
                  <a:pt x="3153420" y="32833"/>
                  <a:pt x="3153420" y="73335"/>
                </a:cubicBezTo>
                <a:lnTo>
                  <a:pt x="3153420" y="660018"/>
                </a:lnTo>
                <a:cubicBezTo>
                  <a:pt x="3153420" y="700520"/>
                  <a:pt x="3120586" y="733353"/>
                  <a:pt x="3080084" y="733353"/>
                </a:cubicBezTo>
                <a:lnTo>
                  <a:pt x="73335" y="733353"/>
                </a:lnTo>
                <a:cubicBezTo>
                  <a:pt x="32860" y="733353"/>
                  <a:pt x="0" y="700493"/>
                  <a:pt x="0" y="660018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3939330" y="3171753"/>
            <a:ext cx="2997582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939330" y="3391759"/>
            <a:ext cx="304341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~90 min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5011" y="4106779"/>
            <a:ext cx="6792686" cy="2346731"/>
          </a:xfrm>
          <a:custGeom>
            <a:avLst/>
            <a:gdLst/>
            <a:ahLst/>
            <a:cxnLst/>
            <a:rect l="l" t="t" r="r" b="b"/>
            <a:pathLst>
              <a:path w="6792686" h="2346731">
                <a:moveTo>
                  <a:pt x="36668" y="0"/>
                </a:moveTo>
                <a:lnTo>
                  <a:pt x="6719350" y="0"/>
                </a:lnTo>
                <a:cubicBezTo>
                  <a:pt x="6759852" y="0"/>
                  <a:pt x="6792686" y="32833"/>
                  <a:pt x="6792686" y="73335"/>
                </a:cubicBezTo>
                <a:lnTo>
                  <a:pt x="6792686" y="2273395"/>
                </a:lnTo>
                <a:cubicBezTo>
                  <a:pt x="6792686" y="2313897"/>
                  <a:pt x="6759852" y="2346731"/>
                  <a:pt x="6719350" y="2346731"/>
                </a:cubicBezTo>
                <a:lnTo>
                  <a:pt x="36668" y="2346731"/>
                </a:lnTo>
                <a:cubicBezTo>
                  <a:pt x="16417" y="2346731"/>
                  <a:pt x="0" y="2330314"/>
                  <a:pt x="0" y="2310063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2" name="Shape 20"/>
          <p:cNvSpPr/>
          <p:nvPr/>
        </p:nvSpPr>
        <p:spPr>
          <a:xfrm>
            <a:off x="385011" y="4106779"/>
            <a:ext cx="36668" cy="2346731"/>
          </a:xfrm>
          <a:custGeom>
            <a:avLst/>
            <a:gdLst/>
            <a:ahLst/>
            <a:cxnLst/>
            <a:rect l="l" t="t" r="r" b="b"/>
            <a:pathLst>
              <a:path w="36668" h="2346731">
                <a:moveTo>
                  <a:pt x="36668" y="0"/>
                </a:moveTo>
                <a:lnTo>
                  <a:pt x="36668" y="0"/>
                </a:lnTo>
                <a:lnTo>
                  <a:pt x="36668" y="2346731"/>
                </a:lnTo>
                <a:lnTo>
                  <a:pt x="36668" y="2346731"/>
                </a:lnTo>
                <a:cubicBezTo>
                  <a:pt x="16417" y="2346731"/>
                  <a:pt x="0" y="2330314"/>
                  <a:pt x="0" y="2310063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3" name="Text 21"/>
          <p:cNvSpPr/>
          <p:nvPr/>
        </p:nvSpPr>
        <p:spPr>
          <a:xfrm>
            <a:off x="550015" y="4253450"/>
            <a:ext cx="657268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Funcionamiento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50015" y="4620126"/>
            <a:ext cx="6554346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Opera directamente desde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terminal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Puede modificar múltiples archivos, ejecutar comandos, y realizar cambios complejos.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68349" y="5243477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4"/>
          <p:cNvSpPr/>
          <p:nvPr/>
        </p:nvSpPr>
        <p:spPr>
          <a:xfrm>
            <a:off x="843356" y="5206809"/>
            <a:ext cx="178754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Modificación multi-archivo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68349" y="5536818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8" name="Text 26"/>
          <p:cNvSpPr/>
          <p:nvPr/>
        </p:nvSpPr>
        <p:spPr>
          <a:xfrm>
            <a:off x="843356" y="5500150"/>
            <a:ext cx="126503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Integración con Git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68349" y="5830159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8"/>
          <p:cNvSpPr/>
          <p:nvPr/>
        </p:nvSpPr>
        <p:spPr>
          <a:xfrm>
            <a:off x="843356" y="5793492"/>
            <a:ext cx="1595044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Razonamiento profundo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68349" y="6123501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73335" y="146671"/>
                </a:moveTo>
                <a:cubicBezTo>
                  <a:pt x="113810" y="146671"/>
                  <a:pt x="146671" y="113810"/>
                  <a:pt x="146671" y="73335"/>
                </a:cubicBezTo>
                <a:cubicBezTo>
                  <a:pt x="146671" y="32860"/>
                  <a:pt x="113810" y="0"/>
                  <a:pt x="73335" y="0"/>
                </a:cubicBezTo>
                <a:cubicBezTo>
                  <a:pt x="32860" y="0"/>
                  <a:pt x="0" y="32860"/>
                  <a:pt x="0" y="73335"/>
                </a:cubicBezTo>
                <a:cubicBezTo>
                  <a:pt x="0" y="113810"/>
                  <a:pt x="32860" y="146671"/>
                  <a:pt x="73335" y="146671"/>
                </a:cubicBezTo>
                <a:close/>
                <a:moveTo>
                  <a:pt x="97513" y="60931"/>
                </a:moveTo>
                <a:lnTo>
                  <a:pt x="74596" y="97599"/>
                </a:lnTo>
                <a:cubicBezTo>
                  <a:pt x="73393" y="99518"/>
                  <a:pt x="71330" y="100722"/>
                  <a:pt x="69067" y="100836"/>
                </a:cubicBezTo>
                <a:cubicBezTo>
                  <a:pt x="66804" y="100951"/>
                  <a:pt x="64627" y="99919"/>
                  <a:pt x="63280" y="98086"/>
                </a:cubicBezTo>
                <a:lnTo>
                  <a:pt x="49530" y="79752"/>
                </a:lnTo>
                <a:cubicBezTo>
                  <a:pt x="47238" y="76716"/>
                  <a:pt x="47868" y="72419"/>
                  <a:pt x="50905" y="70127"/>
                </a:cubicBezTo>
                <a:cubicBezTo>
                  <a:pt x="53942" y="67835"/>
                  <a:pt x="58239" y="68465"/>
                  <a:pt x="60530" y="71502"/>
                </a:cubicBezTo>
                <a:lnTo>
                  <a:pt x="68265" y="81815"/>
                </a:lnTo>
                <a:lnTo>
                  <a:pt x="85854" y="53655"/>
                </a:lnTo>
                <a:cubicBezTo>
                  <a:pt x="87859" y="50447"/>
                  <a:pt x="92099" y="49444"/>
                  <a:pt x="95336" y="51478"/>
                </a:cubicBezTo>
                <a:cubicBezTo>
                  <a:pt x="98573" y="53512"/>
                  <a:pt x="99547" y="57723"/>
                  <a:pt x="97513" y="6096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2" name="Text 30"/>
          <p:cNvSpPr/>
          <p:nvPr/>
        </p:nvSpPr>
        <p:spPr>
          <a:xfrm>
            <a:off x="843356" y="6086833"/>
            <a:ext cx="154004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Planificación autónoma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337659" y="1145865"/>
            <a:ext cx="4473456" cy="3135086"/>
          </a:xfrm>
          <a:custGeom>
            <a:avLst/>
            <a:gdLst/>
            <a:ahLst/>
            <a:cxnLst/>
            <a:rect l="l" t="t" r="r" b="b"/>
            <a:pathLst>
              <a:path w="4473456" h="3135086">
                <a:moveTo>
                  <a:pt x="73330" y="0"/>
                </a:moveTo>
                <a:lnTo>
                  <a:pt x="4400126" y="0"/>
                </a:lnTo>
                <a:cubicBezTo>
                  <a:pt x="4440625" y="0"/>
                  <a:pt x="4473456" y="32831"/>
                  <a:pt x="4473456" y="73330"/>
                </a:cubicBezTo>
                <a:lnTo>
                  <a:pt x="4473456" y="3061756"/>
                </a:lnTo>
                <a:cubicBezTo>
                  <a:pt x="4473456" y="3102255"/>
                  <a:pt x="4440625" y="3135086"/>
                  <a:pt x="4400126" y="3135086"/>
                </a:cubicBezTo>
                <a:lnTo>
                  <a:pt x="73330" y="3135086"/>
                </a:lnTo>
                <a:cubicBezTo>
                  <a:pt x="32831" y="3135086"/>
                  <a:pt x="0" y="3102255"/>
                  <a:pt x="0" y="3061756"/>
                </a:cubicBezTo>
                <a:lnTo>
                  <a:pt x="0" y="73330"/>
                </a:lnTo>
                <a:cubicBezTo>
                  <a:pt x="0" y="32858"/>
                  <a:pt x="32858" y="0"/>
                  <a:pt x="7333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7530164" y="1338370"/>
            <a:ext cx="4198448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Fortalezas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30164" y="1778382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640167" y="1925053"/>
            <a:ext cx="183338" cy="146671"/>
          </a:xfrm>
          <a:custGeom>
            <a:avLst/>
            <a:gdLst/>
            <a:ahLst/>
            <a:cxnLst/>
            <a:rect l="l" t="t" r="r" b="b"/>
            <a:pathLst>
              <a:path w="183338" h="146671">
                <a:moveTo>
                  <a:pt x="119141" y="60301"/>
                </a:moveTo>
                <a:cubicBezTo>
                  <a:pt x="122636" y="59356"/>
                  <a:pt x="126303" y="61017"/>
                  <a:pt x="127878" y="64254"/>
                </a:cubicBezTo>
                <a:lnTo>
                  <a:pt x="133207" y="75025"/>
                </a:lnTo>
                <a:cubicBezTo>
                  <a:pt x="136157" y="75427"/>
                  <a:pt x="139051" y="76229"/>
                  <a:pt x="141772" y="77346"/>
                </a:cubicBezTo>
                <a:lnTo>
                  <a:pt x="151798" y="70671"/>
                </a:lnTo>
                <a:cubicBezTo>
                  <a:pt x="154806" y="68666"/>
                  <a:pt x="158788" y="69067"/>
                  <a:pt x="161338" y="71617"/>
                </a:cubicBezTo>
                <a:lnTo>
                  <a:pt x="166838" y="77117"/>
                </a:lnTo>
                <a:cubicBezTo>
                  <a:pt x="169387" y="79666"/>
                  <a:pt x="169788" y="83677"/>
                  <a:pt x="167783" y="86656"/>
                </a:cubicBezTo>
                <a:lnTo>
                  <a:pt x="161109" y="96654"/>
                </a:lnTo>
                <a:cubicBezTo>
                  <a:pt x="161653" y="98000"/>
                  <a:pt x="162140" y="99404"/>
                  <a:pt x="162541" y="100865"/>
                </a:cubicBezTo>
                <a:cubicBezTo>
                  <a:pt x="162942" y="102326"/>
                  <a:pt x="163200" y="103758"/>
                  <a:pt x="163400" y="105219"/>
                </a:cubicBezTo>
                <a:lnTo>
                  <a:pt x="174200" y="110547"/>
                </a:lnTo>
                <a:cubicBezTo>
                  <a:pt x="177437" y="112152"/>
                  <a:pt x="179099" y="115818"/>
                  <a:pt x="178153" y="119285"/>
                </a:cubicBezTo>
                <a:lnTo>
                  <a:pt x="176148" y="126790"/>
                </a:lnTo>
                <a:cubicBezTo>
                  <a:pt x="175203" y="130256"/>
                  <a:pt x="171966" y="132605"/>
                  <a:pt x="168356" y="132376"/>
                </a:cubicBezTo>
                <a:lnTo>
                  <a:pt x="156325" y="131603"/>
                </a:lnTo>
                <a:cubicBezTo>
                  <a:pt x="154520" y="133923"/>
                  <a:pt x="152429" y="136071"/>
                  <a:pt x="150051" y="137905"/>
                </a:cubicBezTo>
                <a:lnTo>
                  <a:pt x="150824" y="149908"/>
                </a:lnTo>
                <a:cubicBezTo>
                  <a:pt x="151054" y="153517"/>
                  <a:pt x="148705" y="156783"/>
                  <a:pt x="145238" y="157700"/>
                </a:cubicBezTo>
                <a:lnTo>
                  <a:pt x="137733" y="159705"/>
                </a:lnTo>
                <a:cubicBezTo>
                  <a:pt x="134238" y="160650"/>
                  <a:pt x="130600" y="158989"/>
                  <a:pt x="128996" y="155752"/>
                </a:cubicBezTo>
                <a:lnTo>
                  <a:pt x="123667" y="144981"/>
                </a:lnTo>
                <a:cubicBezTo>
                  <a:pt x="120717" y="144579"/>
                  <a:pt x="117824" y="143777"/>
                  <a:pt x="115102" y="142660"/>
                </a:cubicBezTo>
                <a:lnTo>
                  <a:pt x="105076" y="149335"/>
                </a:lnTo>
                <a:cubicBezTo>
                  <a:pt x="102068" y="151340"/>
                  <a:pt x="98086" y="150939"/>
                  <a:pt x="95536" y="148389"/>
                </a:cubicBezTo>
                <a:lnTo>
                  <a:pt x="90036" y="142889"/>
                </a:lnTo>
                <a:cubicBezTo>
                  <a:pt x="87487" y="140340"/>
                  <a:pt x="87086" y="136358"/>
                  <a:pt x="89091" y="133350"/>
                </a:cubicBezTo>
                <a:lnTo>
                  <a:pt x="95766" y="123324"/>
                </a:lnTo>
                <a:cubicBezTo>
                  <a:pt x="95221" y="121977"/>
                  <a:pt x="94734" y="120574"/>
                  <a:pt x="94333" y="119113"/>
                </a:cubicBezTo>
                <a:cubicBezTo>
                  <a:pt x="93932" y="117652"/>
                  <a:pt x="93674" y="116191"/>
                  <a:pt x="93474" y="114758"/>
                </a:cubicBezTo>
                <a:lnTo>
                  <a:pt x="82674" y="109430"/>
                </a:lnTo>
                <a:cubicBezTo>
                  <a:pt x="79437" y="107826"/>
                  <a:pt x="77804" y="104159"/>
                  <a:pt x="78721" y="100693"/>
                </a:cubicBezTo>
                <a:lnTo>
                  <a:pt x="80726" y="93187"/>
                </a:lnTo>
                <a:cubicBezTo>
                  <a:pt x="81672" y="89721"/>
                  <a:pt x="84909" y="87372"/>
                  <a:pt x="88518" y="87601"/>
                </a:cubicBezTo>
                <a:lnTo>
                  <a:pt x="100521" y="88375"/>
                </a:lnTo>
                <a:cubicBezTo>
                  <a:pt x="102326" y="86054"/>
                  <a:pt x="104417" y="83906"/>
                  <a:pt x="106795" y="82073"/>
                </a:cubicBezTo>
                <a:lnTo>
                  <a:pt x="106021" y="70098"/>
                </a:lnTo>
                <a:cubicBezTo>
                  <a:pt x="105792" y="66489"/>
                  <a:pt x="108141" y="63223"/>
                  <a:pt x="111607" y="62306"/>
                </a:cubicBezTo>
                <a:lnTo>
                  <a:pt x="119113" y="60301"/>
                </a:lnTo>
                <a:close/>
                <a:moveTo>
                  <a:pt x="128451" y="97398"/>
                </a:moveTo>
                <a:cubicBezTo>
                  <a:pt x="121495" y="97406"/>
                  <a:pt x="115853" y="103061"/>
                  <a:pt x="115861" y="110017"/>
                </a:cubicBezTo>
                <a:cubicBezTo>
                  <a:pt x="115869" y="116974"/>
                  <a:pt x="121523" y="122615"/>
                  <a:pt x="128480" y="122608"/>
                </a:cubicBezTo>
                <a:cubicBezTo>
                  <a:pt x="135437" y="122600"/>
                  <a:pt x="141078" y="116945"/>
                  <a:pt x="141070" y="109989"/>
                </a:cubicBezTo>
                <a:cubicBezTo>
                  <a:pt x="141062" y="103032"/>
                  <a:pt x="135408" y="97391"/>
                  <a:pt x="128451" y="97398"/>
                </a:cubicBezTo>
                <a:close/>
                <a:moveTo>
                  <a:pt x="64426" y="-13034"/>
                </a:moveTo>
                <a:lnTo>
                  <a:pt x="71932" y="-11029"/>
                </a:lnTo>
                <a:cubicBezTo>
                  <a:pt x="75398" y="-10084"/>
                  <a:pt x="77747" y="-6818"/>
                  <a:pt x="77518" y="-3237"/>
                </a:cubicBezTo>
                <a:lnTo>
                  <a:pt x="76744" y="8737"/>
                </a:lnTo>
                <a:cubicBezTo>
                  <a:pt x="79122" y="10571"/>
                  <a:pt x="81213" y="12690"/>
                  <a:pt x="83018" y="15039"/>
                </a:cubicBezTo>
                <a:lnTo>
                  <a:pt x="95049" y="14266"/>
                </a:lnTo>
                <a:cubicBezTo>
                  <a:pt x="98630" y="14037"/>
                  <a:pt x="101896" y="16386"/>
                  <a:pt x="102841" y="19852"/>
                </a:cubicBezTo>
                <a:lnTo>
                  <a:pt x="104847" y="27358"/>
                </a:lnTo>
                <a:cubicBezTo>
                  <a:pt x="105763" y="30824"/>
                  <a:pt x="104130" y="34491"/>
                  <a:pt x="100893" y="36095"/>
                </a:cubicBezTo>
                <a:lnTo>
                  <a:pt x="90094" y="41423"/>
                </a:lnTo>
                <a:cubicBezTo>
                  <a:pt x="89893" y="42884"/>
                  <a:pt x="89607" y="44345"/>
                  <a:pt x="89234" y="45777"/>
                </a:cubicBezTo>
                <a:cubicBezTo>
                  <a:pt x="88862" y="47210"/>
                  <a:pt x="88346" y="48642"/>
                  <a:pt x="87802" y="49988"/>
                </a:cubicBezTo>
                <a:lnTo>
                  <a:pt x="94477" y="60015"/>
                </a:lnTo>
                <a:cubicBezTo>
                  <a:pt x="96482" y="63023"/>
                  <a:pt x="96081" y="67004"/>
                  <a:pt x="93531" y="69554"/>
                </a:cubicBezTo>
                <a:lnTo>
                  <a:pt x="88031" y="75054"/>
                </a:lnTo>
                <a:cubicBezTo>
                  <a:pt x="85482" y="77604"/>
                  <a:pt x="81500" y="78005"/>
                  <a:pt x="78492" y="75999"/>
                </a:cubicBezTo>
                <a:lnTo>
                  <a:pt x="68465" y="69325"/>
                </a:lnTo>
                <a:cubicBezTo>
                  <a:pt x="65744" y="70442"/>
                  <a:pt x="62851" y="71244"/>
                  <a:pt x="59900" y="71645"/>
                </a:cubicBezTo>
                <a:lnTo>
                  <a:pt x="54572" y="82416"/>
                </a:lnTo>
                <a:cubicBezTo>
                  <a:pt x="52968" y="85653"/>
                  <a:pt x="49301" y="87286"/>
                  <a:pt x="45835" y="86370"/>
                </a:cubicBezTo>
                <a:lnTo>
                  <a:pt x="38329" y="84364"/>
                </a:lnTo>
                <a:cubicBezTo>
                  <a:pt x="34834" y="83419"/>
                  <a:pt x="32514" y="80153"/>
                  <a:pt x="32743" y="76572"/>
                </a:cubicBezTo>
                <a:lnTo>
                  <a:pt x="33517" y="64569"/>
                </a:lnTo>
                <a:cubicBezTo>
                  <a:pt x="31139" y="62736"/>
                  <a:pt x="29048" y="60616"/>
                  <a:pt x="27243" y="58267"/>
                </a:cubicBezTo>
                <a:lnTo>
                  <a:pt x="15211" y="59041"/>
                </a:lnTo>
                <a:cubicBezTo>
                  <a:pt x="11631" y="59270"/>
                  <a:pt x="8365" y="56921"/>
                  <a:pt x="7419" y="53455"/>
                </a:cubicBezTo>
                <a:lnTo>
                  <a:pt x="5414" y="45949"/>
                </a:lnTo>
                <a:cubicBezTo>
                  <a:pt x="4498" y="42483"/>
                  <a:pt x="6130" y="38816"/>
                  <a:pt x="9367" y="37212"/>
                </a:cubicBezTo>
                <a:lnTo>
                  <a:pt x="20167" y="31884"/>
                </a:lnTo>
                <a:cubicBezTo>
                  <a:pt x="20368" y="30423"/>
                  <a:pt x="20654" y="28990"/>
                  <a:pt x="21027" y="27529"/>
                </a:cubicBezTo>
                <a:cubicBezTo>
                  <a:pt x="21428" y="26068"/>
                  <a:pt x="21886" y="24665"/>
                  <a:pt x="22459" y="23318"/>
                </a:cubicBezTo>
                <a:lnTo>
                  <a:pt x="15784" y="13321"/>
                </a:lnTo>
                <a:cubicBezTo>
                  <a:pt x="13779" y="10313"/>
                  <a:pt x="14180" y="6331"/>
                  <a:pt x="16730" y="3781"/>
                </a:cubicBezTo>
                <a:lnTo>
                  <a:pt x="22230" y="-1719"/>
                </a:lnTo>
                <a:cubicBezTo>
                  <a:pt x="24779" y="-4268"/>
                  <a:pt x="28761" y="-4669"/>
                  <a:pt x="31769" y="-2664"/>
                </a:cubicBezTo>
                <a:lnTo>
                  <a:pt x="41795" y="4011"/>
                </a:lnTo>
                <a:cubicBezTo>
                  <a:pt x="44517" y="2893"/>
                  <a:pt x="47410" y="2091"/>
                  <a:pt x="50361" y="1690"/>
                </a:cubicBezTo>
                <a:lnTo>
                  <a:pt x="55689" y="-9081"/>
                </a:lnTo>
                <a:cubicBezTo>
                  <a:pt x="57293" y="-12318"/>
                  <a:pt x="60931" y="-13951"/>
                  <a:pt x="64426" y="-13034"/>
                </a:cubicBezTo>
                <a:close/>
                <a:moveTo>
                  <a:pt x="55116" y="24063"/>
                </a:moveTo>
                <a:cubicBezTo>
                  <a:pt x="48159" y="24063"/>
                  <a:pt x="42512" y="29711"/>
                  <a:pt x="42512" y="36668"/>
                </a:cubicBezTo>
                <a:cubicBezTo>
                  <a:pt x="42512" y="43624"/>
                  <a:pt x="48159" y="49272"/>
                  <a:pt x="55116" y="49272"/>
                </a:cubicBezTo>
                <a:cubicBezTo>
                  <a:pt x="62073" y="49272"/>
                  <a:pt x="67721" y="43624"/>
                  <a:pt x="67721" y="36668"/>
                </a:cubicBezTo>
                <a:cubicBezTo>
                  <a:pt x="67721" y="29711"/>
                  <a:pt x="62073" y="24063"/>
                  <a:pt x="55116" y="2406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7" name="Text 35"/>
          <p:cNvSpPr/>
          <p:nvPr/>
        </p:nvSpPr>
        <p:spPr>
          <a:xfrm>
            <a:off x="7933509" y="1888385"/>
            <a:ext cx="139337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Cambios Complejos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640167" y="2181726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Multi-archivo, refactoring grande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30164" y="2585071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7667668" y="2731741"/>
            <a:ext cx="128337" cy="146671"/>
          </a:xfrm>
          <a:custGeom>
            <a:avLst/>
            <a:gdLst/>
            <a:ahLst/>
            <a:cxnLst/>
            <a:rect l="l" t="t" r="r" b="b"/>
            <a:pathLst>
              <a:path w="128337" h="146671">
                <a:moveTo>
                  <a:pt x="22917" y="29792"/>
                </a:moveTo>
                <a:cubicBezTo>
                  <a:pt x="26712" y="29792"/>
                  <a:pt x="29792" y="26712"/>
                  <a:pt x="29792" y="22917"/>
                </a:cubicBezTo>
                <a:cubicBezTo>
                  <a:pt x="29792" y="19123"/>
                  <a:pt x="26712" y="16042"/>
                  <a:pt x="22917" y="16042"/>
                </a:cubicBezTo>
                <a:cubicBezTo>
                  <a:pt x="19123" y="16042"/>
                  <a:pt x="16042" y="19123"/>
                  <a:pt x="16042" y="22917"/>
                </a:cubicBezTo>
                <a:cubicBezTo>
                  <a:pt x="16042" y="26712"/>
                  <a:pt x="19123" y="29792"/>
                  <a:pt x="22917" y="29792"/>
                </a:cubicBezTo>
                <a:close/>
                <a:moveTo>
                  <a:pt x="45835" y="22917"/>
                </a:moveTo>
                <a:cubicBezTo>
                  <a:pt x="45835" y="32313"/>
                  <a:pt x="40191" y="40392"/>
                  <a:pt x="32084" y="43915"/>
                </a:cubicBezTo>
                <a:lnTo>
                  <a:pt x="32084" y="64168"/>
                </a:lnTo>
                <a:lnTo>
                  <a:pt x="82502" y="64168"/>
                </a:lnTo>
                <a:cubicBezTo>
                  <a:pt x="90094" y="64168"/>
                  <a:pt x="96253" y="58009"/>
                  <a:pt x="96253" y="50418"/>
                </a:cubicBezTo>
                <a:lnTo>
                  <a:pt x="96253" y="43915"/>
                </a:lnTo>
                <a:cubicBezTo>
                  <a:pt x="88146" y="40392"/>
                  <a:pt x="82502" y="32313"/>
                  <a:pt x="82502" y="22917"/>
                </a:cubicBezTo>
                <a:cubicBezTo>
                  <a:pt x="82502" y="10255"/>
                  <a:pt x="92758" y="0"/>
                  <a:pt x="105420" y="0"/>
                </a:cubicBezTo>
                <a:cubicBezTo>
                  <a:pt x="118081" y="0"/>
                  <a:pt x="128337" y="10255"/>
                  <a:pt x="128337" y="22917"/>
                </a:cubicBezTo>
                <a:cubicBezTo>
                  <a:pt x="128337" y="32313"/>
                  <a:pt x="122693" y="40392"/>
                  <a:pt x="114586" y="43915"/>
                </a:cubicBezTo>
                <a:lnTo>
                  <a:pt x="114586" y="50418"/>
                </a:lnTo>
                <a:cubicBezTo>
                  <a:pt x="114586" y="68150"/>
                  <a:pt x="100235" y="82502"/>
                  <a:pt x="82502" y="82502"/>
                </a:cubicBezTo>
                <a:lnTo>
                  <a:pt x="32084" y="82502"/>
                </a:lnTo>
                <a:lnTo>
                  <a:pt x="32084" y="102755"/>
                </a:lnTo>
                <a:cubicBezTo>
                  <a:pt x="40191" y="106279"/>
                  <a:pt x="45835" y="114357"/>
                  <a:pt x="45835" y="123753"/>
                </a:cubicBezTo>
                <a:cubicBezTo>
                  <a:pt x="45835" y="136415"/>
                  <a:pt x="35579" y="146671"/>
                  <a:pt x="22917" y="146671"/>
                </a:cubicBezTo>
                <a:cubicBezTo>
                  <a:pt x="10255" y="146671"/>
                  <a:pt x="0" y="136415"/>
                  <a:pt x="0" y="123753"/>
                </a:cubicBezTo>
                <a:cubicBezTo>
                  <a:pt x="0" y="114357"/>
                  <a:pt x="5643" y="106279"/>
                  <a:pt x="13750" y="102755"/>
                </a:cubicBezTo>
                <a:lnTo>
                  <a:pt x="13750" y="43944"/>
                </a:lnTo>
                <a:cubicBezTo>
                  <a:pt x="5643" y="40392"/>
                  <a:pt x="0" y="32313"/>
                  <a:pt x="0" y="22917"/>
                </a:cubicBezTo>
                <a:cubicBezTo>
                  <a:pt x="0" y="10255"/>
                  <a:pt x="10255" y="0"/>
                  <a:pt x="22917" y="0"/>
                </a:cubicBezTo>
                <a:cubicBezTo>
                  <a:pt x="35579" y="0"/>
                  <a:pt x="45835" y="10255"/>
                  <a:pt x="45835" y="22917"/>
                </a:cubicBezTo>
                <a:close/>
                <a:moveTo>
                  <a:pt x="112295" y="22917"/>
                </a:moveTo>
                <a:cubicBezTo>
                  <a:pt x="112295" y="19123"/>
                  <a:pt x="109214" y="16042"/>
                  <a:pt x="105420" y="16042"/>
                </a:cubicBezTo>
                <a:cubicBezTo>
                  <a:pt x="101625" y="16042"/>
                  <a:pt x="98544" y="19123"/>
                  <a:pt x="98544" y="22917"/>
                </a:cubicBezTo>
                <a:cubicBezTo>
                  <a:pt x="98544" y="26712"/>
                  <a:pt x="101625" y="29792"/>
                  <a:pt x="105420" y="29792"/>
                </a:cubicBezTo>
                <a:cubicBezTo>
                  <a:pt x="109214" y="29792"/>
                  <a:pt x="112295" y="26712"/>
                  <a:pt x="112295" y="22917"/>
                </a:cubicBezTo>
                <a:close/>
                <a:moveTo>
                  <a:pt x="22917" y="130629"/>
                </a:moveTo>
                <a:cubicBezTo>
                  <a:pt x="26712" y="130629"/>
                  <a:pt x="29792" y="127548"/>
                  <a:pt x="29792" y="123753"/>
                </a:cubicBezTo>
                <a:cubicBezTo>
                  <a:pt x="29792" y="119959"/>
                  <a:pt x="26712" y="116878"/>
                  <a:pt x="22917" y="116878"/>
                </a:cubicBezTo>
                <a:cubicBezTo>
                  <a:pt x="19123" y="116878"/>
                  <a:pt x="16042" y="119959"/>
                  <a:pt x="16042" y="123753"/>
                </a:cubicBezTo>
                <a:cubicBezTo>
                  <a:pt x="16042" y="127548"/>
                  <a:pt x="19123" y="130629"/>
                  <a:pt x="22917" y="13062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7933509" y="2695074"/>
            <a:ext cx="1017528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Integration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640167" y="2988415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Commits, branches, merges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530164" y="3391759"/>
            <a:ext cx="4088445" cy="696686"/>
          </a:xfrm>
          <a:custGeom>
            <a:avLst/>
            <a:gdLst/>
            <a:ahLst/>
            <a:cxnLst/>
            <a:rect l="l" t="t" r="r" b="b"/>
            <a:pathLst>
              <a:path w="4088445" h="696686">
                <a:moveTo>
                  <a:pt x="73333" y="0"/>
                </a:moveTo>
                <a:lnTo>
                  <a:pt x="4015112" y="0"/>
                </a:lnTo>
                <a:cubicBezTo>
                  <a:pt x="4055613" y="0"/>
                  <a:pt x="4088445" y="32832"/>
                  <a:pt x="4088445" y="73333"/>
                </a:cubicBezTo>
                <a:lnTo>
                  <a:pt x="4088445" y="623353"/>
                </a:lnTo>
                <a:cubicBezTo>
                  <a:pt x="4088445" y="663853"/>
                  <a:pt x="4055613" y="696686"/>
                  <a:pt x="4015112" y="696686"/>
                </a:cubicBezTo>
                <a:lnTo>
                  <a:pt x="73333" y="696686"/>
                </a:lnTo>
                <a:cubicBezTo>
                  <a:pt x="32832" y="696686"/>
                  <a:pt x="0" y="663853"/>
                  <a:pt x="0" y="623353"/>
                </a:cubicBezTo>
                <a:lnTo>
                  <a:pt x="0" y="73333"/>
                </a:lnTo>
                <a:cubicBezTo>
                  <a:pt x="0" y="32832"/>
                  <a:pt x="32832" y="0"/>
                  <a:pt x="7333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7658501" y="3538430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34376" y="16042"/>
                </a:moveTo>
                <a:cubicBezTo>
                  <a:pt x="34376" y="7190"/>
                  <a:pt x="41566" y="0"/>
                  <a:pt x="50418" y="0"/>
                </a:cubicBezTo>
                <a:lnTo>
                  <a:pt x="57293" y="0"/>
                </a:lnTo>
                <a:cubicBezTo>
                  <a:pt x="62364" y="0"/>
                  <a:pt x="66460" y="4096"/>
                  <a:pt x="66460" y="9167"/>
                </a:cubicBezTo>
                <a:lnTo>
                  <a:pt x="66460" y="137504"/>
                </a:lnTo>
                <a:cubicBezTo>
                  <a:pt x="66460" y="142574"/>
                  <a:pt x="62364" y="146671"/>
                  <a:pt x="57293" y="146671"/>
                </a:cubicBezTo>
                <a:lnTo>
                  <a:pt x="48126" y="146671"/>
                </a:lnTo>
                <a:cubicBezTo>
                  <a:pt x="39590" y="146671"/>
                  <a:pt x="32399" y="140827"/>
                  <a:pt x="30365" y="132920"/>
                </a:cubicBezTo>
                <a:cubicBezTo>
                  <a:pt x="30165" y="132920"/>
                  <a:pt x="29993" y="132920"/>
                  <a:pt x="29792" y="132920"/>
                </a:cubicBezTo>
                <a:cubicBezTo>
                  <a:pt x="17131" y="132920"/>
                  <a:pt x="6875" y="122665"/>
                  <a:pt x="6875" y="110003"/>
                </a:cubicBezTo>
                <a:cubicBezTo>
                  <a:pt x="6875" y="104847"/>
                  <a:pt x="8594" y="100091"/>
                  <a:pt x="11459" y="96253"/>
                </a:cubicBezTo>
                <a:cubicBezTo>
                  <a:pt x="5901" y="92070"/>
                  <a:pt x="2292" y="85424"/>
                  <a:pt x="2292" y="77919"/>
                </a:cubicBezTo>
                <a:cubicBezTo>
                  <a:pt x="2292" y="69067"/>
                  <a:pt x="7334" y="61361"/>
                  <a:pt x="14667" y="57551"/>
                </a:cubicBezTo>
                <a:cubicBezTo>
                  <a:pt x="12633" y="54113"/>
                  <a:pt x="11459" y="50103"/>
                  <a:pt x="11459" y="45835"/>
                </a:cubicBezTo>
                <a:cubicBezTo>
                  <a:pt x="11459" y="33173"/>
                  <a:pt x="21714" y="22917"/>
                  <a:pt x="34376" y="22917"/>
                </a:cubicBezTo>
                <a:lnTo>
                  <a:pt x="34376" y="16042"/>
                </a:lnTo>
                <a:close/>
                <a:moveTo>
                  <a:pt x="112295" y="16042"/>
                </a:moveTo>
                <a:lnTo>
                  <a:pt x="112295" y="22917"/>
                </a:lnTo>
                <a:cubicBezTo>
                  <a:pt x="124957" y="22917"/>
                  <a:pt x="135212" y="33173"/>
                  <a:pt x="135212" y="45835"/>
                </a:cubicBezTo>
                <a:cubicBezTo>
                  <a:pt x="135212" y="50132"/>
                  <a:pt x="134038" y="54142"/>
                  <a:pt x="132004" y="57551"/>
                </a:cubicBezTo>
                <a:cubicBezTo>
                  <a:pt x="139366" y="61361"/>
                  <a:pt x="144379" y="69038"/>
                  <a:pt x="144379" y="77919"/>
                </a:cubicBezTo>
                <a:cubicBezTo>
                  <a:pt x="144379" y="85424"/>
                  <a:pt x="140769" y="92070"/>
                  <a:pt x="135212" y="96253"/>
                </a:cubicBezTo>
                <a:cubicBezTo>
                  <a:pt x="138077" y="100091"/>
                  <a:pt x="139795" y="104847"/>
                  <a:pt x="139795" y="110003"/>
                </a:cubicBezTo>
                <a:cubicBezTo>
                  <a:pt x="139795" y="122665"/>
                  <a:pt x="129540" y="132920"/>
                  <a:pt x="116878" y="132920"/>
                </a:cubicBezTo>
                <a:cubicBezTo>
                  <a:pt x="116678" y="132920"/>
                  <a:pt x="116506" y="132920"/>
                  <a:pt x="116305" y="132920"/>
                </a:cubicBezTo>
                <a:cubicBezTo>
                  <a:pt x="114271" y="140827"/>
                  <a:pt x="107081" y="146671"/>
                  <a:pt x="98544" y="146671"/>
                </a:cubicBezTo>
                <a:lnTo>
                  <a:pt x="89377" y="146671"/>
                </a:lnTo>
                <a:cubicBezTo>
                  <a:pt x="84307" y="146671"/>
                  <a:pt x="80211" y="142574"/>
                  <a:pt x="80211" y="137504"/>
                </a:cubicBezTo>
                <a:lnTo>
                  <a:pt x="80211" y="9167"/>
                </a:lnTo>
                <a:cubicBezTo>
                  <a:pt x="80211" y="4096"/>
                  <a:pt x="84307" y="0"/>
                  <a:pt x="89377" y="0"/>
                </a:cubicBezTo>
                <a:lnTo>
                  <a:pt x="96253" y="0"/>
                </a:lnTo>
                <a:cubicBezTo>
                  <a:pt x="105104" y="0"/>
                  <a:pt x="112295" y="7190"/>
                  <a:pt x="112295" y="16042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5" name="Text 43"/>
          <p:cNvSpPr/>
          <p:nvPr/>
        </p:nvSpPr>
        <p:spPr>
          <a:xfrm>
            <a:off x="7933509" y="3501762"/>
            <a:ext cx="165921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Razonamiento Profundo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640167" y="3795104"/>
            <a:ext cx="3932608" cy="1833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Planificación y ejecución autónoma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337659" y="4409287"/>
            <a:ext cx="4473456" cy="1155032"/>
          </a:xfrm>
          <a:custGeom>
            <a:avLst/>
            <a:gdLst/>
            <a:ahLst/>
            <a:cxnLst/>
            <a:rect l="l" t="t" r="r" b="b"/>
            <a:pathLst>
              <a:path w="4473456" h="1155032">
                <a:moveTo>
                  <a:pt x="73333" y="0"/>
                </a:moveTo>
                <a:lnTo>
                  <a:pt x="4400123" y="0"/>
                </a:lnTo>
                <a:cubicBezTo>
                  <a:pt x="4440623" y="0"/>
                  <a:pt x="4473456" y="32832"/>
                  <a:pt x="4473456" y="73333"/>
                </a:cubicBezTo>
                <a:lnTo>
                  <a:pt x="4473456" y="1081699"/>
                </a:lnTo>
                <a:cubicBezTo>
                  <a:pt x="4473456" y="1122199"/>
                  <a:pt x="4440623" y="1155032"/>
                  <a:pt x="4400123" y="1155032"/>
                </a:cubicBezTo>
                <a:lnTo>
                  <a:pt x="73333" y="1155032"/>
                </a:lnTo>
                <a:cubicBezTo>
                  <a:pt x="32832" y="1155032"/>
                  <a:pt x="0" y="1122199"/>
                  <a:pt x="0" y="1081699"/>
                </a:cubicBezTo>
                <a:lnTo>
                  <a:pt x="0" y="73333"/>
                </a:lnTo>
                <a:cubicBezTo>
                  <a:pt x="0" y="32859"/>
                  <a:pt x="32859" y="0"/>
                  <a:pt x="7333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7493497" y="4565125"/>
            <a:ext cx="425345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Ideal Para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493497" y="4931802"/>
            <a:ext cx="4235116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Desarrolladores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avanzados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tareas complejas, proyectos multi-repo, refactoring a gran escala.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337659" y="5692656"/>
            <a:ext cx="4473456" cy="1155032"/>
          </a:xfrm>
          <a:custGeom>
            <a:avLst/>
            <a:gdLst/>
            <a:ahLst/>
            <a:cxnLst/>
            <a:rect l="l" t="t" r="r" b="b"/>
            <a:pathLst>
              <a:path w="4473456" h="1155032">
                <a:moveTo>
                  <a:pt x="73333" y="0"/>
                </a:moveTo>
                <a:lnTo>
                  <a:pt x="4400123" y="0"/>
                </a:lnTo>
                <a:cubicBezTo>
                  <a:pt x="4440623" y="0"/>
                  <a:pt x="4473456" y="32832"/>
                  <a:pt x="4473456" y="73333"/>
                </a:cubicBezTo>
                <a:lnTo>
                  <a:pt x="4473456" y="1081699"/>
                </a:lnTo>
                <a:cubicBezTo>
                  <a:pt x="4473456" y="1122199"/>
                  <a:pt x="4440623" y="1155032"/>
                  <a:pt x="4400123" y="1155032"/>
                </a:cubicBezTo>
                <a:lnTo>
                  <a:pt x="73333" y="1155032"/>
                </a:lnTo>
                <a:cubicBezTo>
                  <a:pt x="32832" y="1155032"/>
                  <a:pt x="0" y="1122199"/>
                  <a:pt x="0" y="1081699"/>
                </a:cubicBezTo>
                <a:lnTo>
                  <a:pt x="0" y="73333"/>
                </a:lnTo>
                <a:cubicBezTo>
                  <a:pt x="0" y="32859"/>
                  <a:pt x="32859" y="0"/>
                  <a:pt x="7333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493497" y="5848493"/>
            <a:ext cx="425345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Diferenciador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493497" y="6215170"/>
            <a:ext cx="4235116" cy="476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Capacidad de </a:t>
            </a:r>
            <a:pPr>
              <a:lnSpc>
                <a:spcPct val="140000"/>
              </a:lnSpc>
            </a:pPr>
            <a:r>
              <a:rPr lang="en-US" sz="115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planificación y ejecución autónoma</a:t>
            </a:r>
            <a:pPr>
              <a:lnSpc>
                <a:spcPct val="140000"/>
              </a:lnSpc>
            </a:pPr>
            <a:r>
              <a:rPr lang="en-US" sz="115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 solo genera código, planifica y ejecuta estrategias completas.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CONSTRUCTORES DE APPS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Lovable y Bolt.new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4552950"/>
          </a:xfrm>
          <a:custGeom>
            <a:avLst/>
            <a:gdLst/>
            <a:ahLst/>
            <a:cxnLst/>
            <a:rect l="l" t="t" r="r" b="b"/>
            <a:pathLst>
              <a:path w="5619750" h="4552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4476734"/>
                </a:lnTo>
                <a:cubicBezTo>
                  <a:pt x="5619750" y="4518827"/>
                  <a:pt x="5585627" y="4552950"/>
                  <a:pt x="5543534" y="4552950"/>
                </a:cubicBezTo>
                <a:lnTo>
                  <a:pt x="76216" y="4552950"/>
                </a:lnTo>
                <a:cubicBezTo>
                  <a:pt x="34123" y="4552950"/>
                  <a:pt x="0" y="4518827"/>
                  <a:pt x="0" y="4476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754856" y="15525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34503" y="48611"/>
                </a:moveTo>
                <a:lnTo>
                  <a:pt x="142875" y="60164"/>
                </a:lnTo>
                <a:lnTo>
                  <a:pt x="151247" y="48611"/>
                </a:lnTo>
                <a:cubicBezTo>
                  <a:pt x="165199" y="29301"/>
                  <a:pt x="187635" y="17859"/>
                  <a:pt x="211466" y="17859"/>
                </a:cubicBezTo>
                <a:cubicBezTo>
                  <a:pt x="252487" y="17859"/>
                  <a:pt x="285750" y="51122"/>
                  <a:pt x="285750" y="92143"/>
                </a:cubicBezTo>
                <a:lnTo>
                  <a:pt x="285750" y="93594"/>
                </a:lnTo>
                <a:cubicBezTo>
                  <a:pt x="285750" y="156214"/>
                  <a:pt x="207671" y="228935"/>
                  <a:pt x="166929" y="260021"/>
                </a:cubicBezTo>
                <a:cubicBezTo>
                  <a:pt x="160009" y="265268"/>
                  <a:pt x="151526" y="267891"/>
                  <a:pt x="142875" y="267891"/>
                </a:cubicBezTo>
                <a:cubicBezTo>
                  <a:pt x="134224" y="267891"/>
                  <a:pt x="125685" y="265323"/>
                  <a:pt x="118821" y="260021"/>
                </a:cubicBezTo>
                <a:cubicBezTo>
                  <a:pt x="78079" y="228935"/>
                  <a:pt x="0" y="156214"/>
                  <a:pt x="0" y="93594"/>
                </a:cubicBezTo>
                <a:lnTo>
                  <a:pt x="0" y="92143"/>
                </a:lnTo>
                <a:cubicBezTo>
                  <a:pt x="0" y="51122"/>
                  <a:pt x="33263" y="17859"/>
                  <a:pt x="74284" y="17859"/>
                </a:cubicBezTo>
                <a:cubicBezTo>
                  <a:pt x="98115" y="17859"/>
                  <a:pt x="120551" y="29301"/>
                  <a:pt x="134503" y="48611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352550" y="1390650"/>
            <a:ext cx="1771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Lovable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52550" y="1733550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Prompt-to-app Visual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05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048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48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~$25/mo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575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3718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718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~35 min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90550" y="3028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04850" y="3143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Stack: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React + DB + Auth automático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90550" y="36004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704850" y="37147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Figma Import: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Diseño a código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0550" y="4171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704850" y="4286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Preview: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Instantáneo y visual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90550" y="4743450"/>
            <a:ext cx="5219700" cy="419100"/>
          </a:xfrm>
          <a:custGeom>
            <a:avLst/>
            <a:gdLst/>
            <a:ahLst/>
            <a:cxnLst/>
            <a:rect l="l" t="t" r="r" b="b"/>
            <a:pathLst>
              <a:path w="5219700" h="4191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342899"/>
                </a:lnTo>
                <a:cubicBezTo>
                  <a:pt x="5219700" y="384984"/>
                  <a:pt x="5185584" y="419100"/>
                  <a:pt x="51434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704850" y="48577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No-desarrolladores, MVPs rápidos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81725" y="1190625"/>
            <a:ext cx="5619750" cy="4552950"/>
          </a:xfrm>
          <a:custGeom>
            <a:avLst/>
            <a:gdLst/>
            <a:ahLst/>
            <a:cxnLst/>
            <a:rect l="l" t="t" r="r" b="b"/>
            <a:pathLst>
              <a:path w="5619750" h="4552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4476734"/>
                </a:lnTo>
                <a:cubicBezTo>
                  <a:pt x="5619750" y="4518827"/>
                  <a:pt x="5585627" y="4552950"/>
                  <a:pt x="5543534" y="4552950"/>
                </a:cubicBezTo>
                <a:lnTo>
                  <a:pt x="76216" y="4552950"/>
                </a:lnTo>
                <a:cubicBezTo>
                  <a:pt x="34123" y="4552950"/>
                  <a:pt x="0" y="4518827"/>
                  <a:pt x="0" y="4476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3817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5" name="Shape 23"/>
          <p:cNvSpPr/>
          <p:nvPr/>
        </p:nvSpPr>
        <p:spPr>
          <a:xfrm>
            <a:off x="6563916" y="155257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89086" y="-5525"/>
                </a:moveTo>
                <a:cubicBezTo>
                  <a:pt x="195728" y="-726"/>
                  <a:pt x="198183" y="7981"/>
                  <a:pt x="195169" y="15571"/>
                </a:cubicBezTo>
                <a:lnTo>
                  <a:pt x="151414" y="125016"/>
                </a:lnTo>
                <a:lnTo>
                  <a:pt x="232172" y="125016"/>
                </a:lnTo>
                <a:cubicBezTo>
                  <a:pt x="239706" y="125016"/>
                  <a:pt x="246404" y="129704"/>
                  <a:pt x="248971" y="136792"/>
                </a:cubicBezTo>
                <a:cubicBezTo>
                  <a:pt x="251538" y="143880"/>
                  <a:pt x="249362" y="151805"/>
                  <a:pt x="243613" y="156604"/>
                </a:cubicBezTo>
                <a:lnTo>
                  <a:pt x="82879" y="290550"/>
                </a:lnTo>
                <a:cubicBezTo>
                  <a:pt x="76572" y="295796"/>
                  <a:pt x="67587" y="296075"/>
                  <a:pt x="60945" y="291275"/>
                </a:cubicBezTo>
                <a:cubicBezTo>
                  <a:pt x="54304" y="286476"/>
                  <a:pt x="51848" y="277769"/>
                  <a:pt x="54862" y="270179"/>
                </a:cubicBezTo>
                <a:lnTo>
                  <a:pt x="98617" y="160734"/>
                </a:lnTo>
                <a:lnTo>
                  <a:pt x="17859" y="160734"/>
                </a:lnTo>
                <a:cubicBezTo>
                  <a:pt x="10325" y="160734"/>
                  <a:pt x="3628" y="156046"/>
                  <a:pt x="1060" y="148958"/>
                </a:cubicBezTo>
                <a:cubicBezTo>
                  <a:pt x="-1507" y="141870"/>
                  <a:pt x="670" y="133945"/>
                  <a:pt x="6418" y="129146"/>
                </a:cubicBezTo>
                <a:lnTo>
                  <a:pt x="167153" y="-4800"/>
                </a:lnTo>
                <a:cubicBezTo>
                  <a:pt x="173459" y="-10046"/>
                  <a:pt x="182445" y="-10325"/>
                  <a:pt x="189086" y="-55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7143750" y="1390650"/>
            <a:ext cx="2085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Bolt.new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43750" y="1733550"/>
            <a:ext cx="2028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 Source Web Builder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817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64960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960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/ $20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90487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91630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1630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~28 min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1750" y="3028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496050" y="3143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 Source: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Código transparente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36004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496050" y="37147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Local Models: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Privacidad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750" y="4171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96050" y="4286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API Models: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Flexibilidad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4743450"/>
            <a:ext cx="5219700" cy="419100"/>
          </a:xfrm>
          <a:custGeom>
            <a:avLst/>
            <a:gdLst/>
            <a:ahLst/>
            <a:cxnLst/>
            <a:rect l="l" t="t" r="r" b="b"/>
            <a:pathLst>
              <a:path w="5219700" h="4191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342899"/>
                </a:lnTo>
                <a:cubicBezTo>
                  <a:pt x="5219700" y="384984"/>
                  <a:pt x="5185584" y="419100"/>
                  <a:pt x="51434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496050" y="48577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Prototipos rápidos, código abierto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00050" y="5905500"/>
            <a:ext cx="11410950" cy="571500"/>
          </a:xfrm>
          <a:custGeom>
            <a:avLst/>
            <a:gdLst/>
            <a:ahLst/>
            <a:cxnLst/>
            <a:rect l="l" t="t" r="r" b="b"/>
            <a:pathLst>
              <a:path w="11410950" h="571500">
                <a:moveTo>
                  <a:pt x="38100" y="0"/>
                </a:moveTo>
                <a:lnTo>
                  <a:pt x="11334752" y="0"/>
                </a:lnTo>
                <a:cubicBezTo>
                  <a:pt x="11376835" y="0"/>
                  <a:pt x="11410950" y="34115"/>
                  <a:pt x="11410950" y="76198"/>
                </a:cubicBezTo>
                <a:lnTo>
                  <a:pt x="11410950" y="495302"/>
                </a:lnTo>
                <a:cubicBezTo>
                  <a:pt x="11410950" y="537385"/>
                  <a:pt x="11376835" y="571500"/>
                  <a:pt x="11334752" y="571500"/>
                </a:cubicBez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400050" y="5905500"/>
            <a:ext cx="38100" cy="571500"/>
          </a:xfrm>
          <a:custGeom>
            <a:avLst/>
            <a:gdLst/>
            <a:ahLst/>
            <a:cxnLst/>
            <a:rect l="l" t="t" r="r" b="b"/>
            <a:pathLst>
              <a:path w="38100" h="571500">
                <a:moveTo>
                  <a:pt x="38100" y="0"/>
                </a:moveTo>
                <a:lnTo>
                  <a:pt x="38100" y="0"/>
                </a:lnTo>
                <a:lnTo>
                  <a:pt x="38100" y="571500"/>
                </a:ln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4" name="Shape 42"/>
          <p:cNvSpPr/>
          <p:nvPr/>
        </p:nvSpPr>
        <p:spPr>
          <a:xfrm>
            <a:off x="573881" y="6091238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28588" y="10716"/>
                </a:moveTo>
                <a:lnTo>
                  <a:pt x="171450" y="10716"/>
                </a:lnTo>
                <a:cubicBezTo>
                  <a:pt x="177377" y="10716"/>
                  <a:pt x="182166" y="15504"/>
                  <a:pt x="182166" y="21431"/>
                </a:cubicBezTo>
                <a:cubicBezTo>
                  <a:pt x="182166" y="27358"/>
                  <a:pt x="177377" y="32147"/>
                  <a:pt x="171450" y="32147"/>
                </a:cubicBezTo>
                <a:lnTo>
                  <a:pt x="133410" y="32147"/>
                </a:lnTo>
                <a:cubicBezTo>
                  <a:pt x="131668" y="40786"/>
                  <a:pt x="125741" y="47919"/>
                  <a:pt x="117872" y="51335"/>
                </a:cubicBezTo>
                <a:lnTo>
                  <a:pt x="117872" y="150019"/>
                </a:lnTo>
                <a:lnTo>
                  <a:pt x="171450" y="150019"/>
                </a:lnTo>
                <a:cubicBezTo>
                  <a:pt x="177377" y="150019"/>
                  <a:pt x="182166" y="154807"/>
                  <a:pt x="182166" y="160734"/>
                </a:cubicBezTo>
                <a:cubicBezTo>
                  <a:pt x="182166" y="166661"/>
                  <a:pt x="177377" y="171450"/>
                  <a:pt x="171450" y="171450"/>
                </a:cubicBezTo>
                <a:lnTo>
                  <a:pt x="42863" y="171450"/>
                </a:lnTo>
                <a:cubicBezTo>
                  <a:pt x="36935" y="171450"/>
                  <a:pt x="32147" y="166661"/>
                  <a:pt x="32147" y="160734"/>
                </a:cubicBezTo>
                <a:cubicBezTo>
                  <a:pt x="32147" y="154807"/>
                  <a:pt x="36935" y="150019"/>
                  <a:pt x="42863" y="150019"/>
                </a:cubicBezTo>
                <a:lnTo>
                  <a:pt x="96441" y="150019"/>
                </a:lnTo>
                <a:lnTo>
                  <a:pt x="96441" y="51335"/>
                </a:lnTo>
                <a:cubicBezTo>
                  <a:pt x="88571" y="47885"/>
                  <a:pt x="82644" y="40753"/>
                  <a:pt x="80903" y="32147"/>
                </a:cubicBezTo>
                <a:lnTo>
                  <a:pt x="42863" y="32147"/>
                </a:lnTo>
                <a:cubicBezTo>
                  <a:pt x="36935" y="32147"/>
                  <a:pt x="32147" y="27358"/>
                  <a:pt x="32147" y="21431"/>
                </a:cubicBezTo>
                <a:cubicBezTo>
                  <a:pt x="32147" y="15504"/>
                  <a:pt x="36935" y="10716"/>
                  <a:pt x="42863" y="10716"/>
                </a:cubicBezTo>
                <a:lnTo>
                  <a:pt x="85725" y="10716"/>
                </a:lnTo>
                <a:cubicBezTo>
                  <a:pt x="90614" y="4219"/>
                  <a:pt x="98383" y="0"/>
                  <a:pt x="107156" y="0"/>
                </a:cubicBezTo>
                <a:cubicBezTo>
                  <a:pt x="115930" y="0"/>
                  <a:pt x="123698" y="4219"/>
                  <a:pt x="128588" y="10716"/>
                </a:cubicBezTo>
                <a:close/>
                <a:moveTo>
                  <a:pt x="147206" y="107156"/>
                </a:moveTo>
                <a:lnTo>
                  <a:pt x="195694" y="107156"/>
                </a:lnTo>
                <a:lnTo>
                  <a:pt x="171450" y="65566"/>
                </a:lnTo>
                <a:lnTo>
                  <a:pt x="147206" y="107156"/>
                </a:lnTo>
                <a:close/>
                <a:moveTo>
                  <a:pt x="171450" y="139303"/>
                </a:moveTo>
                <a:cubicBezTo>
                  <a:pt x="150387" y="139303"/>
                  <a:pt x="132874" y="127918"/>
                  <a:pt x="129257" y="112882"/>
                </a:cubicBezTo>
                <a:cubicBezTo>
                  <a:pt x="128387" y="109199"/>
                  <a:pt x="129592" y="105415"/>
                  <a:pt x="131501" y="102133"/>
                </a:cubicBezTo>
                <a:lnTo>
                  <a:pt x="163380" y="47484"/>
                </a:lnTo>
                <a:cubicBezTo>
                  <a:pt x="165054" y="44604"/>
                  <a:pt x="168135" y="42863"/>
                  <a:pt x="171450" y="42863"/>
                </a:cubicBezTo>
                <a:cubicBezTo>
                  <a:pt x="174765" y="42863"/>
                  <a:pt x="177846" y="44637"/>
                  <a:pt x="179520" y="47484"/>
                </a:cubicBezTo>
                <a:lnTo>
                  <a:pt x="211399" y="102133"/>
                </a:lnTo>
                <a:cubicBezTo>
                  <a:pt x="213308" y="105415"/>
                  <a:pt x="214513" y="109199"/>
                  <a:pt x="213643" y="112882"/>
                </a:cubicBezTo>
                <a:cubicBezTo>
                  <a:pt x="210026" y="127884"/>
                  <a:pt x="192513" y="139303"/>
                  <a:pt x="171450" y="139303"/>
                </a:cubicBezTo>
                <a:close/>
                <a:moveTo>
                  <a:pt x="42461" y="65566"/>
                </a:moveTo>
                <a:lnTo>
                  <a:pt x="18217" y="107156"/>
                </a:lnTo>
                <a:lnTo>
                  <a:pt x="66738" y="107156"/>
                </a:lnTo>
                <a:lnTo>
                  <a:pt x="42461" y="65566"/>
                </a:lnTo>
                <a:close/>
                <a:moveTo>
                  <a:pt x="301" y="112882"/>
                </a:moveTo>
                <a:cubicBezTo>
                  <a:pt x="-569" y="109199"/>
                  <a:pt x="636" y="105415"/>
                  <a:pt x="2545" y="102133"/>
                </a:cubicBezTo>
                <a:lnTo>
                  <a:pt x="34424" y="47484"/>
                </a:lnTo>
                <a:cubicBezTo>
                  <a:pt x="36098" y="44604"/>
                  <a:pt x="39179" y="42863"/>
                  <a:pt x="42494" y="42863"/>
                </a:cubicBezTo>
                <a:cubicBezTo>
                  <a:pt x="45809" y="42863"/>
                  <a:pt x="48890" y="44637"/>
                  <a:pt x="50564" y="47484"/>
                </a:cubicBezTo>
                <a:lnTo>
                  <a:pt x="82443" y="102133"/>
                </a:lnTo>
                <a:cubicBezTo>
                  <a:pt x="84352" y="105415"/>
                  <a:pt x="85558" y="109199"/>
                  <a:pt x="84687" y="112882"/>
                </a:cubicBezTo>
                <a:cubicBezTo>
                  <a:pt x="81070" y="127884"/>
                  <a:pt x="63557" y="139303"/>
                  <a:pt x="42494" y="139303"/>
                </a:cubicBezTo>
                <a:cubicBezTo>
                  <a:pt x="21431" y="139303"/>
                  <a:pt x="3918" y="127918"/>
                  <a:pt x="301" y="112882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5" name="Text 43"/>
          <p:cNvSpPr/>
          <p:nvPr/>
        </p:nvSpPr>
        <p:spPr>
          <a:xfrm>
            <a:off x="876300" y="6057900"/>
            <a:ext cx="1086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Comparativa: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Lovable es más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pulido y completo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Bolt.new es más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rápido y abierto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Ambos generan apps full-stack desde prompts.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PLATAFORMAS TODO-EN-UNO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Replit y Firebase Studio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5276850"/>
          </a:xfrm>
          <a:custGeom>
            <a:avLst/>
            <a:gdLst/>
            <a:ahLst/>
            <a:cxnLst/>
            <a:rect l="l" t="t" r="r" b="b"/>
            <a:pathLst>
              <a:path w="5619750" h="5276850">
                <a:moveTo>
                  <a:pt x="76198" y="0"/>
                </a:moveTo>
                <a:lnTo>
                  <a:pt x="5543552" y="0"/>
                </a:lnTo>
                <a:cubicBezTo>
                  <a:pt x="5585607" y="0"/>
                  <a:pt x="5619750" y="34143"/>
                  <a:pt x="5619750" y="76198"/>
                </a:cubicBezTo>
                <a:lnTo>
                  <a:pt x="5619750" y="5200652"/>
                </a:lnTo>
                <a:cubicBezTo>
                  <a:pt x="5619750" y="5242707"/>
                  <a:pt x="5585607" y="5276850"/>
                  <a:pt x="5543552" y="5276850"/>
                </a:cubicBezTo>
                <a:lnTo>
                  <a:pt x="76198" y="5276850"/>
                </a:lnTo>
                <a:cubicBezTo>
                  <a:pt x="34143" y="5276850"/>
                  <a:pt x="0" y="5242707"/>
                  <a:pt x="0" y="520065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736997" y="15525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0" y="187523"/>
                </a:moveTo>
                <a:cubicBezTo>
                  <a:pt x="0" y="231893"/>
                  <a:pt x="35998" y="267891"/>
                  <a:pt x="80367" y="267891"/>
                </a:cubicBezTo>
                <a:lnTo>
                  <a:pt x="250031" y="267891"/>
                </a:lnTo>
                <a:cubicBezTo>
                  <a:pt x="289489" y="267891"/>
                  <a:pt x="321469" y="235911"/>
                  <a:pt x="321469" y="196453"/>
                </a:cubicBezTo>
                <a:cubicBezTo>
                  <a:pt x="321469" y="167655"/>
                  <a:pt x="304447" y="142819"/>
                  <a:pt x="279890" y="131545"/>
                </a:cubicBezTo>
                <a:cubicBezTo>
                  <a:pt x="283629" y="124234"/>
                  <a:pt x="285750" y="115919"/>
                  <a:pt x="285750" y="107156"/>
                </a:cubicBezTo>
                <a:cubicBezTo>
                  <a:pt x="285750" y="77577"/>
                  <a:pt x="261751" y="53578"/>
                  <a:pt x="232172" y="53578"/>
                </a:cubicBezTo>
                <a:cubicBezTo>
                  <a:pt x="222293" y="53578"/>
                  <a:pt x="213085" y="56257"/>
                  <a:pt x="205160" y="60889"/>
                </a:cubicBezTo>
                <a:cubicBezTo>
                  <a:pt x="191709" y="35328"/>
                  <a:pt x="164864" y="17859"/>
                  <a:pt x="133945" y="17859"/>
                </a:cubicBezTo>
                <a:cubicBezTo>
                  <a:pt x="89576" y="17859"/>
                  <a:pt x="53578" y="53857"/>
                  <a:pt x="53578" y="98227"/>
                </a:cubicBezTo>
                <a:cubicBezTo>
                  <a:pt x="53578" y="102691"/>
                  <a:pt x="53969" y="107100"/>
                  <a:pt x="54639" y="111342"/>
                </a:cubicBezTo>
                <a:cubicBezTo>
                  <a:pt x="22882" y="122058"/>
                  <a:pt x="0" y="152140"/>
                  <a:pt x="0" y="187523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352550" y="1390650"/>
            <a:ext cx="1943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Replit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52550" y="1733550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Cloud IDE + IA + Hosting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05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048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48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~$25/mo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575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33718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718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~45 min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90550" y="3028950"/>
            <a:ext cx="5219700" cy="876300"/>
          </a:xfrm>
          <a:custGeom>
            <a:avLst/>
            <a:gdLst/>
            <a:ahLst/>
            <a:cxnLst/>
            <a:rect l="l" t="t" r="r" b="b"/>
            <a:pathLst>
              <a:path w="5219700" h="876300">
                <a:moveTo>
                  <a:pt x="76203" y="0"/>
                </a:moveTo>
                <a:lnTo>
                  <a:pt x="5143497" y="0"/>
                </a:lnTo>
                <a:cubicBezTo>
                  <a:pt x="5185583" y="0"/>
                  <a:pt x="5219700" y="34117"/>
                  <a:pt x="5219700" y="76203"/>
                </a:cubicBezTo>
                <a:lnTo>
                  <a:pt x="5219700" y="800097"/>
                </a:lnTo>
                <a:cubicBezTo>
                  <a:pt x="5219700" y="842183"/>
                  <a:pt x="5185583" y="876300"/>
                  <a:pt x="51434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42950" y="3181350"/>
            <a:ext cx="500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Replit Agent 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42950" y="3524250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Construye, testea y deploya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autónomamente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Todo en un solo lugar.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0550" y="40195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04850" y="41338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Claude, GPT-4, Gemini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90550" y="4552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04850" y="4667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Todo incluido: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IDE, DB, hosting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0550" y="50863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704850" y="52006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 clic a producción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90550" y="5657850"/>
            <a:ext cx="5219700" cy="419100"/>
          </a:xfrm>
          <a:custGeom>
            <a:avLst/>
            <a:gdLst/>
            <a:ahLst/>
            <a:cxnLst/>
            <a:rect l="l" t="t" r="r" b="b"/>
            <a:pathLst>
              <a:path w="5219700" h="4191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342899"/>
                </a:lnTo>
                <a:cubicBezTo>
                  <a:pt x="5219700" y="384984"/>
                  <a:pt x="5185584" y="419100"/>
                  <a:pt x="51434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04850" y="5772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Ventaja: Todo en un solo lugar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81725" y="1190625"/>
            <a:ext cx="5619750" cy="5276850"/>
          </a:xfrm>
          <a:custGeom>
            <a:avLst/>
            <a:gdLst/>
            <a:ahLst/>
            <a:cxnLst/>
            <a:rect l="l" t="t" r="r" b="b"/>
            <a:pathLst>
              <a:path w="5619750" h="5276850">
                <a:moveTo>
                  <a:pt x="76198" y="0"/>
                </a:moveTo>
                <a:lnTo>
                  <a:pt x="5543552" y="0"/>
                </a:lnTo>
                <a:cubicBezTo>
                  <a:pt x="5585607" y="0"/>
                  <a:pt x="5619750" y="34143"/>
                  <a:pt x="5619750" y="76198"/>
                </a:cubicBezTo>
                <a:lnTo>
                  <a:pt x="5619750" y="5200652"/>
                </a:lnTo>
                <a:cubicBezTo>
                  <a:pt x="5619750" y="5242707"/>
                  <a:pt x="5585607" y="5276850"/>
                  <a:pt x="5543552" y="5276850"/>
                </a:cubicBezTo>
                <a:lnTo>
                  <a:pt x="76198" y="5276850"/>
                </a:lnTo>
                <a:cubicBezTo>
                  <a:pt x="34143" y="5276850"/>
                  <a:pt x="0" y="5242707"/>
                  <a:pt x="0" y="520065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381750" y="13906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8" name="Shape 26"/>
          <p:cNvSpPr/>
          <p:nvPr/>
        </p:nvSpPr>
        <p:spPr>
          <a:xfrm>
            <a:off x="6563916" y="155257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89576" y="-14734"/>
                </a:moveTo>
                <a:cubicBezTo>
                  <a:pt x="94766" y="-19087"/>
                  <a:pt x="102412" y="-18920"/>
                  <a:pt x="107379" y="-14232"/>
                </a:cubicBezTo>
                <a:cubicBezTo>
                  <a:pt x="114244" y="-7758"/>
                  <a:pt x="120383" y="-614"/>
                  <a:pt x="126299" y="6641"/>
                </a:cubicBezTo>
                <a:cubicBezTo>
                  <a:pt x="133834" y="15850"/>
                  <a:pt x="142875" y="28017"/>
                  <a:pt x="151581" y="42472"/>
                </a:cubicBezTo>
                <a:cubicBezTo>
                  <a:pt x="154484" y="38677"/>
                  <a:pt x="157163" y="35328"/>
                  <a:pt x="159507" y="32482"/>
                </a:cubicBezTo>
                <a:cubicBezTo>
                  <a:pt x="160120" y="31756"/>
                  <a:pt x="160734" y="30975"/>
                  <a:pt x="161348" y="30194"/>
                </a:cubicBezTo>
                <a:cubicBezTo>
                  <a:pt x="165757" y="24724"/>
                  <a:pt x="171227" y="17859"/>
                  <a:pt x="178538" y="17859"/>
                </a:cubicBezTo>
                <a:cubicBezTo>
                  <a:pt x="186017" y="17859"/>
                  <a:pt x="191263" y="24501"/>
                  <a:pt x="195728" y="30194"/>
                </a:cubicBezTo>
                <a:cubicBezTo>
                  <a:pt x="196453" y="31142"/>
                  <a:pt x="197179" y="32035"/>
                  <a:pt x="197904" y="32872"/>
                </a:cubicBezTo>
                <a:cubicBezTo>
                  <a:pt x="203653" y="39793"/>
                  <a:pt x="211299" y="49783"/>
                  <a:pt x="218945" y="62117"/>
                </a:cubicBezTo>
                <a:cubicBezTo>
                  <a:pt x="234125" y="86618"/>
                  <a:pt x="249975" y="121500"/>
                  <a:pt x="249975" y="160679"/>
                </a:cubicBezTo>
                <a:cubicBezTo>
                  <a:pt x="249975" y="229716"/>
                  <a:pt x="193997" y="285694"/>
                  <a:pt x="124960" y="285694"/>
                </a:cubicBezTo>
                <a:cubicBezTo>
                  <a:pt x="55922" y="285694"/>
                  <a:pt x="0" y="229772"/>
                  <a:pt x="0" y="160734"/>
                </a:cubicBezTo>
                <a:cubicBezTo>
                  <a:pt x="0" y="109891"/>
                  <a:pt x="22938" y="65856"/>
                  <a:pt x="44927" y="35161"/>
                </a:cubicBezTo>
                <a:cubicBezTo>
                  <a:pt x="56034" y="19701"/>
                  <a:pt x="67084" y="7311"/>
                  <a:pt x="75400" y="-1172"/>
                </a:cubicBezTo>
                <a:cubicBezTo>
                  <a:pt x="79977" y="-5860"/>
                  <a:pt x="84609" y="-10492"/>
                  <a:pt x="89632" y="-14678"/>
                </a:cubicBezTo>
                <a:close/>
                <a:moveTo>
                  <a:pt x="125964" y="232172"/>
                </a:moveTo>
                <a:cubicBezTo>
                  <a:pt x="140084" y="232172"/>
                  <a:pt x="152586" y="228265"/>
                  <a:pt x="164362" y="220452"/>
                </a:cubicBezTo>
                <a:cubicBezTo>
                  <a:pt x="187858" y="204043"/>
                  <a:pt x="194165" y="171227"/>
                  <a:pt x="180045" y="145442"/>
                </a:cubicBezTo>
                <a:cubicBezTo>
                  <a:pt x="177533" y="140419"/>
                  <a:pt x="171115" y="140084"/>
                  <a:pt x="167487" y="144326"/>
                </a:cubicBezTo>
                <a:lnTo>
                  <a:pt x="153423" y="160679"/>
                </a:lnTo>
                <a:cubicBezTo>
                  <a:pt x="149740" y="164920"/>
                  <a:pt x="143098" y="164809"/>
                  <a:pt x="139638" y="160400"/>
                </a:cubicBezTo>
                <a:cubicBezTo>
                  <a:pt x="129983" y="148065"/>
                  <a:pt x="112235" y="125574"/>
                  <a:pt x="103194" y="114077"/>
                </a:cubicBezTo>
                <a:cubicBezTo>
                  <a:pt x="100180" y="110226"/>
                  <a:pt x="94710" y="109612"/>
                  <a:pt x="91194" y="113016"/>
                </a:cubicBezTo>
                <a:cubicBezTo>
                  <a:pt x="80981" y="122951"/>
                  <a:pt x="62452" y="144717"/>
                  <a:pt x="62452" y="171227"/>
                </a:cubicBezTo>
                <a:cubicBezTo>
                  <a:pt x="62452" y="209513"/>
                  <a:pt x="90692" y="232172"/>
                  <a:pt x="125909" y="23217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9" name="Text 27"/>
          <p:cNvSpPr/>
          <p:nvPr/>
        </p:nvSpPr>
        <p:spPr>
          <a:xfrm>
            <a:off x="7143750" y="1390650"/>
            <a:ext cx="22574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Firebase Studio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143750" y="1733550"/>
            <a:ext cx="2200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+ Gemini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817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64960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Precio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960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(preview)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048750" y="2152650"/>
            <a:ext cx="2552700" cy="723900"/>
          </a:xfrm>
          <a:custGeom>
            <a:avLst/>
            <a:gdLst/>
            <a:ahLst/>
            <a:cxnLst/>
            <a:rect l="l" t="t" r="r" b="b"/>
            <a:pathLst>
              <a:path w="2552700" h="723900">
                <a:moveTo>
                  <a:pt x="76198" y="0"/>
                </a:moveTo>
                <a:lnTo>
                  <a:pt x="2476502" y="0"/>
                </a:lnTo>
                <a:cubicBezTo>
                  <a:pt x="2518557" y="0"/>
                  <a:pt x="2552700" y="34143"/>
                  <a:pt x="2552700" y="76198"/>
                </a:cubicBezTo>
                <a:lnTo>
                  <a:pt x="2552700" y="647702"/>
                </a:lnTo>
                <a:cubicBezTo>
                  <a:pt x="2552700" y="689757"/>
                  <a:pt x="2518557" y="723900"/>
                  <a:pt x="2476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9163050" y="226695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Velocidad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163050" y="2495550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~45 min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81750" y="3028950"/>
            <a:ext cx="5219700" cy="876300"/>
          </a:xfrm>
          <a:custGeom>
            <a:avLst/>
            <a:gdLst/>
            <a:ahLst/>
            <a:cxnLst/>
            <a:rect l="l" t="t" r="r" b="b"/>
            <a:pathLst>
              <a:path w="5219700" h="876300">
                <a:moveTo>
                  <a:pt x="76203" y="0"/>
                </a:moveTo>
                <a:lnTo>
                  <a:pt x="5143497" y="0"/>
                </a:lnTo>
                <a:cubicBezTo>
                  <a:pt x="5185583" y="0"/>
                  <a:pt x="5219700" y="34117"/>
                  <a:pt x="5219700" y="76203"/>
                </a:cubicBezTo>
                <a:lnTo>
                  <a:pt x="5219700" y="800097"/>
                </a:lnTo>
                <a:cubicBezTo>
                  <a:pt x="5219700" y="842183"/>
                  <a:pt x="5185583" y="876300"/>
                  <a:pt x="51434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534150" y="3181350"/>
            <a:ext cx="500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Ecosistema Google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534150" y="3524250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Integración completa con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Firebase, Google Cloud, Authentication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40195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496050" y="41338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Gemini-powered: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IA de Google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81750" y="45529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496050" y="4667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Backend: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Firebase automático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1750" y="5086350"/>
            <a:ext cx="5219700" cy="457200"/>
          </a:xfrm>
          <a:custGeom>
            <a:avLst/>
            <a:gdLst/>
            <a:ahLst/>
            <a:cxnLst/>
            <a:rect l="l" t="t" r="r" b="b"/>
            <a:pathLst>
              <a:path w="5219700" h="4572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380998"/>
                </a:lnTo>
                <a:cubicBezTo>
                  <a:pt x="5219700" y="423083"/>
                  <a:pt x="5185583" y="457200"/>
                  <a:pt x="51434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496050" y="52006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Firebase hosting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81750" y="5657850"/>
            <a:ext cx="5219700" cy="419100"/>
          </a:xfrm>
          <a:custGeom>
            <a:avLst/>
            <a:gdLst/>
            <a:ahLst/>
            <a:cxnLst/>
            <a:rect l="l" t="t" r="r" b="b"/>
            <a:pathLst>
              <a:path w="5219700" h="4191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342899"/>
                </a:lnTo>
                <a:cubicBezTo>
                  <a:pt x="5219700" y="384984"/>
                  <a:pt x="5185584" y="419100"/>
                  <a:pt x="51434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496050" y="5772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para: Desarrolladores Google Cloud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BENCHMARKS 2026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Comparativa: Velocidad vs Calidad</a:t>
            </a:r>
            <a:endParaRPr lang="en-US" sz="1600" dirty="0"/>
          </a:p>
        </p:txBody>
      </p:sp>
      <p:pic>
        <p:nvPicPr>
          <p:cNvPr id="4" name="Image 0" descr="https://kimi-img.moonshot.cn/pub/slides/26-04-20-08:17:00-d7in0v1l88bv4ji7209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181100"/>
            <a:ext cx="11430000" cy="5295900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RECOMENDACIONES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Stack Recomendado por Caso de Uso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00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71550" y="133350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Nuevo Website/MVP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714500"/>
            <a:ext cx="3467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Bolt.new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019300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Rápido, visual, full-stack automático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48150" y="1181100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1" name="Shape 9"/>
          <p:cNvSpPr/>
          <p:nvPr/>
        </p:nvSpPr>
        <p:spPr>
          <a:xfrm>
            <a:off x="42481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Shape 10"/>
          <p:cNvSpPr/>
          <p:nvPr/>
        </p:nvSpPr>
        <p:spPr>
          <a:xfrm>
            <a:off x="4462463" y="1352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35719" y="46434"/>
                </a:moveTo>
                <a:cubicBezTo>
                  <a:pt x="41633" y="46434"/>
                  <a:pt x="46434" y="41633"/>
                  <a:pt x="46434" y="35719"/>
                </a:cubicBezTo>
                <a:cubicBezTo>
                  <a:pt x="46434" y="29805"/>
                  <a:pt x="41633" y="25003"/>
                  <a:pt x="35719" y="25003"/>
                </a:cubicBezTo>
                <a:cubicBezTo>
                  <a:pt x="29805" y="25003"/>
                  <a:pt x="25003" y="29805"/>
                  <a:pt x="25003" y="35719"/>
                </a:cubicBezTo>
                <a:cubicBezTo>
                  <a:pt x="25003" y="41633"/>
                  <a:pt x="29805" y="46434"/>
                  <a:pt x="35719" y="46434"/>
                </a:cubicBezTo>
                <a:close/>
                <a:moveTo>
                  <a:pt x="71438" y="35719"/>
                </a:moveTo>
                <a:cubicBezTo>
                  <a:pt x="71438" y="50363"/>
                  <a:pt x="62642" y="62954"/>
                  <a:pt x="50006" y="68446"/>
                </a:cubicBezTo>
                <a:lnTo>
                  <a:pt x="50006" y="100013"/>
                </a:lnTo>
                <a:lnTo>
                  <a:pt x="128588" y="100013"/>
                </a:lnTo>
                <a:cubicBezTo>
                  <a:pt x="140419" y="100013"/>
                  <a:pt x="150019" y="90413"/>
                  <a:pt x="150019" y="78581"/>
                </a:cubicBezTo>
                <a:lnTo>
                  <a:pt x="150019" y="68446"/>
                </a:lnTo>
                <a:cubicBezTo>
                  <a:pt x="137383" y="62954"/>
                  <a:pt x="128588" y="50363"/>
                  <a:pt x="128588" y="35719"/>
                </a:cubicBezTo>
                <a:cubicBezTo>
                  <a:pt x="128588" y="15984"/>
                  <a:pt x="144572" y="0"/>
                  <a:pt x="164306" y="0"/>
                </a:cubicBezTo>
                <a:cubicBezTo>
                  <a:pt x="184041" y="0"/>
                  <a:pt x="200025" y="15984"/>
                  <a:pt x="200025" y="35719"/>
                </a:cubicBezTo>
                <a:cubicBezTo>
                  <a:pt x="200025" y="50363"/>
                  <a:pt x="191229" y="62954"/>
                  <a:pt x="178594" y="68446"/>
                </a:cubicBezTo>
                <a:lnTo>
                  <a:pt x="178594" y="78581"/>
                </a:lnTo>
                <a:cubicBezTo>
                  <a:pt x="178594" y="106219"/>
                  <a:pt x="156225" y="128588"/>
                  <a:pt x="128588" y="128588"/>
                </a:cubicBezTo>
                <a:lnTo>
                  <a:pt x="50006" y="128588"/>
                </a:lnTo>
                <a:lnTo>
                  <a:pt x="50006" y="160154"/>
                </a:lnTo>
                <a:cubicBezTo>
                  <a:pt x="62642" y="165646"/>
                  <a:pt x="71438" y="178237"/>
                  <a:pt x="71438" y="192881"/>
                </a:cubicBezTo>
                <a:cubicBezTo>
                  <a:pt x="71438" y="212616"/>
                  <a:pt x="55453" y="228600"/>
                  <a:pt x="35719" y="228600"/>
                </a:cubicBezTo>
                <a:cubicBezTo>
                  <a:pt x="15984" y="228600"/>
                  <a:pt x="0" y="212616"/>
                  <a:pt x="0" y="192881"/>
                </a:cubicBezTo>
                <a:cubicBezTo>
                  <a:pt x="0" y="178237"/>
                  <a:pt x="8796" y="165646"/>
                  <a:pt x="21431" y="160154"/>
                </a:cubicBezTo>
                <a:lnTo>
                  <a:pt x="21431" y="68491"/>
                </a:lnTo>
                <a:cubicBezTo>
                  <a:pt x="8796" y="62954"/>
                  <a:pt x="0" y="50363"/>
                  <a:pt x="0" y="35719"/>
                </a:cubicBezTo>
                <a:cubicBezTo>
                  <a:pt x="0" y="15984"/>
                  <a:pt x="15984" y="0"/>
                  <a:pt x="35719" y="0"/>
                </a:cubicBezTo>
                <a:cubicBezTo>
                  <a:pt x="55453" y="0"/>
                  <a:pt x="71438" y="15984"/>
                  <a:pt x="71438" y="35719"/>
                </a:cubicBezTo>
                <a:close/>
                <a:moveTo>
                  <a:pt x="175022" y="35719"/>
                </a:moveTo>
                <a:cubicBezTo>
                  <a:pt x="175022" y="29805"/>
                  <a:pt x="170220" y="25003"/>
                  <a:pt x="164306" y="25003"/>
                </a:cubicBezTo>
                <a:cubicBezTo>
                  <a:pt x="158392" y="25003"/>
                  <a:pt x="153591" y="29805"/>
                  <a:pt x="153591" y="35719"/>
                </a:cubicBezTo>
                <a:cubicBezTo>
                  <a:pt x="153591" y="41633"/>
                  <a:pt x="158392" y="46434"/>
                  <a:pt x="164306" y="46434"/>
                </a:cubicBezTo>
                <a:cubicBezTo>
                  <a:pt x="170220" y="46434"/>
                  <a:pt x="175022" y="41633"/>
                  <a:pt x="175022" y="35719"/>
                </a:cubicBezTo>
                <a:close/>
                <a:moveTo>
                  <a:pt x="35719" y="203597"/>
                </a:moveTo>
                <a:cubicBezTo>
                  <a:pt x="41633" y="203597"/>
                  <a:pt x="46434" y="198795"/>
                  <a:pt x="46434" y="192881"/>
                </a:cubicBezTo>
                <a:cubicBezTo>
                  <a:pt x="46434" y="186967"/>
                  <a:pt x="41633" y="182166"/>
                  <a:pt x="35719" y="182166"/>
                </a:cubicBezTo>
                <a:cubicBezTo>
                  <a:pt x="29805" y="182166"/>
                  <a:pt x="25003" y="186967"/>
                  <a:pt x="25003" y="192881"/>
                </a:cubicBezTo>
                <a:cubicBezTo>
                  <a:pt x="25003" y="198795"/>
                  <a:pt x="29805" y="203597"/>
                  <a:pt x="35719" y="20359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4819650" y="1333500"/>
            <a:ext cx="1657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Codebase Existente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419600" y="1714500"/>
            <a:ext cx="3467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Claude Code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19600" y="2019300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Control, edición precisa, multi-archivo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096250" y="1181100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7" name="Shape 15"/>
          <p:cNvSpPr/>
          <p:nvPr/>
        </p:nvSpPr>
        <p:spPr>
          <a:xfrm>
            <a:off x="8096250" y="11811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8" name="Shape 16"/>
          <p:cNvSpPr/>
          <p:nvPr/>
        </p:nvSpPr>
        <p:spPr>
          <a:xfrm>
            <a:off x="82962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35719"/>
                </a:moveTo>
                <a:cubicBezTo>
                  <a:pt x="0" y="23887"/>
                  <a:pt x="9599" y="14288"/>
                  <a:pt x="21431" y="14288"/>
                </a:cubicBezTo>
                <a:lnTo>
                  <a:pt x="64294" y="14288"/>
                </a:lnTo>
                <a:cubicBezTo>
                  <a:pt x="76126" y="14288"/>
                  <a:pt x="85725" y="23887"/>
                  <a:pt x="85725" y="35719"/>
                </a:cubicBezTo>
                <a:lnTo>
                  <a:pt x="85725" y="42863"/>
                </a:lnTo>
                <a:lnTo>
                  <a:pt x="142875" y="42863"/>
                </a:lnTo>
                <a:lnTo>
                  <a:pt x="142875" y="35719"/>
                </a:lnTo>
                <a:cubicBezTo>
                  <a:pt x="142875" y="23887"/>
                  <a:pt x="152474" y="14288"/>
                  <a:pt x="164306" y="14288"/>
                </a:cubicBezTo>
                <a:lnTo>
                  <a:pt x="207169" y="14288"/>
                </a:lnTo>
                <a:cubicBezTo>
                  <a:pt x="219001" y="14288"/>
                  <a:pt x="228600" y="23887"/>
                  <a:pt x="228600" y="35719"/>
                </a:cubicBezTo>
                <a:lnTo>
                  <a:pt x="228600" y="78581"/>
                </a:lnTo>
                <a:cubicBezTo>
                  <a:pt x="228600" y="90413"/>
                  <a:pt x="219001" y="100013"/>
                  <a:pt x="207169" y="100013"/>
                </a:cubicBezTo>
                <a:lnTo>
                  <a:pt x="164306" y="100013"/>
                </a:lnTo>
                <a:cubicBezTo>
                  <a:pt x="152474" y="100013"/>
                  <a:pt x="142875" y="90413"/>
                  <a:pt x="142875" y="78581"/>
                </a:cubicBezTo>
                <a:lnTo>
                  <a:pt x="142875" y="71438"/>
                </a:lnTo>
                <a:lnTo>
                  <a:pt x="85725" y="71438"/>
                </a:lnTo>
                <a:lnTo>
                  <a:pt x="85725" y="78581"/>
                </a:lnTo>
                <a:cubicBezTo>
                  <a:pt x="85725" y="81841"/>
                  <a:pt x="84966" y="84966"/>
                  <a:pt x="83671" y="87734"/>
                </a:cubicBezTo>
                <a:lnTo>
                  <a:pt x="114300" y="128588"/>
                </a:lnTo>
                <a:lnTo>
                  <a:pt x="150019" y="128588"/>
                </a:lnTo>
                <a:cubicBezTo>
                  <a:pt x="161851" y="128588"/>
                  <a:pt x="171450" y="138187"/>
                  <a:pt x="171450" y="150019"/>
                </a:cubicBezTo>
                <a:lnTo>
                  <a:pt x="171450" y="192881"/>
                </a:lnTo>
                <a:cubicBezTo>
                  <a:pt x="171450" y="204713"/>
                  <a:pt x="161851" y="214313"/>
                  <a:pt x="150019" y="214313"/>
                </a:cubicBezTo>
                <a:lnTo>
                  <a:pt x="107156" y="214313"/>
                </a:lnTo>
                <a:cubicBezTo>
                  <a:pt x="95324" y="214313"/>
                  <a:pt x="85725" y="204713"/>
                  <a:pt x="85725" y="192881"/>
                </a:cubicBezTo>
                <a:lnTo>
                  <a:pt x="85725" y="150019"/>
                </a:lnTo>
                <a:cubicBezTo>
                  <a:pt x="85725" y="146759"/>
                  <a:pt x="86484" y="143634"/>
                  <a:pt x="87779" y="140866"/>
                </a:cubicBezTo>
                <a:lnTo>
                  <a:pt x="57150" y="100013"/>
                </a:lnTo>
                <a:lnTo>
                  <a:pt x="21431" y="100013"/>
                </a:lnTo>
                <a:cubicBezTo>
                  <a:pt x="9599" y="100013"/>
                  <a:pt x="0" y="90413"/>
                  <a:pt x="0" y="78581"/>
                </a:cubicBezTo>
                <a:lnTo>
                  <a:pt x="0" y="3571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9" name="Text 17"/>
          <p:cNvSpPr/>
          <p:nvPr/>
        </p:nvSpPr>
        <p:spPr>
          <a:xfrm>
            <a:off x="8667750" y="1333500"/>
            <a:ext cx="164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Features Complejas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267700" y="1738313"/>
            <a:ext cx="417036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645843" y="1738313"/>
            <a:ext cx="9223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Claude Code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67700" y="2019300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Razonamiento profundo, planificación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0050" y="2760664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4" name="Shape 22"/>
          <p:cNvSpPr/>
          <p:nvPr/>
        </p:nvSpPr>
        <p:spPr>
          <a:xfrm>
            <a:off x="400050" y="2760664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3"/>
          <p:cNvSpPr/>
          <p:nvPr/>
        </p:nvSpPr>
        <p:spPr>
          <a:xfrm>
            <a:off x="585788" y="2932114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536" y="4599"/>
                </a:moveTo>
                <a:lnTo>
                  <a:pt x="115684" y="70545"/>
                </a:lnTo>
                <a:cubicBezTo>
                  <a:pt x="102691" y="79206"/>
                  <a:pt x="94431" y="93271"/>
                  <a:pt x="93092" y="108630"/>
                </a:cubicBezTo>
                <a:cubicBezTo>
                  <a:pt x="120908" y="114345"/>
                  <a:pt x="142830" y="136267"/>
                  <a:pt x="148590" y="164128"/>
                </a:cubicBezTo>
                <a:cubicBezTo>
                  <a:pt x="163994" y="162788"/>
                  <a:pt x="178013" y="154528"/>
                  <a:pt x="186675" y="141536"/>
                </a:cubicBezTo>
                <a:lnTo>
                  <a:pt x="252576" y="42639"/>
                </a:lnTo>
                <a:cubicBezTo>
                  <a:pt x="255568" y="38130"/>
                  <a:pt x="257175" y="32861"/>
                  <a:pt x="257175" y="27414"/>
                </a:cubicBezTo>
                <a:cubicBezTo>
                  <a:pt x="257175" y="12278"/>
                  <a:pt x="244897" y="0"/>
                  <a:pt x="229761" y="0"/>
                </a:cubicBezTo>
                <a:cubicBezTo>
                  <a:pt x="224358" y="0"/>
                  <a:pt x="219045" y="1607"/>
                  <a:pt x="214536" y="4599"/>
                </a:cubicBezTo>
                <a:close/>
                <a:moveTo>
                  <a:pt x="128588" y="178594"/>
                </a:moveTo>
                <a:cubicBezTo>
                  <a:pt x="128588" y="150956"/>
                  <a:pt x="106219" y="128588"/>
                  <a:pt x="78581" y="128588"/>
                </a:cubicBezTo>
                <a:cubicBezTo>
                  <a:pt x="50944" y="128588"/>
                  <a:pt x="28575" y="150956"/>
                  <a:pt x="28575" y="178594"/>
                </a:cubicBezTo>
                <a:cubicBezTo>
                  <a:pt x="28575" y="180335"/>
                  <a:pt x="28664" y="182076"/>
                  <a:pt x="28843" y="183773"/>
                </a:cubicBezTo>
                <a:cubicBezTo>
                  <a:pt x="29647" y="191586"/>
                  <a:pt x="24289" y="200025"/>
                  <a:pt x="16431" y="20002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78581" y="228600"/>
                </a:lnTo>
                <a:cubicBezTo>
                  <a:pt x="106219" y="228600"/>
                  <a:pt x="128588" y="206231"/>
                  <a:pt x="128588" y="17859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4"/>
          <p:cNvSpPr/>
          <p:nvPr/>
        </p:nvSpPr>
        <p:spPr>
          <a:xfrm>
            <a:off x="971550" y="2913064"/>
            <a:ext cx="1304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UI Components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71500" y="3294064"/>
            <a:ext cx="3467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v0 (Vercel)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71500" y="3598864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Visual, React/Next.js, diseño pulido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248150" y="2760664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0" name="Shape 28"/>
          <p:cNvSpPr/>
          <p:nvPr/>
        </p:nvSpPr>
        <p:spPr>
          <a:xfrm>
            <a:off x="4248150" y="2760664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Shape 29"/>
          <p:cNvSpPr/>
          <p:nvPr/>
        </p:nvSpPr>
        <p:spPr>
          <a:xfrm>
            <a:off x="4448175" y="293211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2966" y="4197"/>
                </a:moveTo>
                <a:cubicBezTo>
                  <a:pt x="147384" y="-1384"/>
                  <a:pt x="138321" y="-1384"/>
                  <a:pt x="132740" y="4197"/>
                </a:cubicBezTo>
                <a:cubicBezTo>
                  <a:pt x="127159" y="9778"/>
                  <a:pt x="127159" y="18842"/>
                  <a:pt x="132740" y="24423"/>
                </a:cubicBezTo>
                <a:lnTo>
                  <a:pt x="136937" y="28575"/>
                </a:lnTo>
                <a:lnTo>
                  <a:pt x="12546" y="152966"/>
                </a:lnTo>
                <a:cubicBezTo>
                  <a:pt x="4509" y="161002"/>
                  <a:pt x="0" y="171896"/>
                  <a:pt x="0" y="183282"/>
                </a:cubicBezTo>
                <a:lnTo>
                  <a:pt x="0" y="185738"/>
                </a:lnTo>
                <a:cubicBezTo>
                  <a:pt x="0" y="209401"/>
                  <a:pt x="19199" y="228600"/>
                  <a:pt x="42863" y="228600"/>
                </a:cubicBezTo>
                <a:lnTo>
                  <a:pt x="45318" y="228600"/>
                </a:lnTo>
                <a:cubicBezTo>
                  <a:pt x="56704" y="228600"/>
                  <a:pt x="67598" y="224091"/>
                  <a:pt x="75634" y="216054"/>
                </a:cubicBezTo>
                <a:lnTo>
                  <a:pt x="200025" y="91663"/>
                </a:lnTo>
                <a:lnTo>
                  <a:pt x="204222" y="95860"/>
                </a:lnTo>
                <a:cubicBezTo>
                  <a:pt x="209803" y="101441"/>
                  <a:pt x="218867" y="101441"/>
                  <a:pt x="224448" y="95860"/>
                </a:cubicBezTo>
                <a:cubicBezTo>
                  <a:pt x="230029" y="90279"/>
                  <a:pt x="230029" y="81216"/>
                  <a:pt x="224448" y="75634"/>
                </a:cubicBezTo>
                <a:lnTo>
                  <a:pt x="153010" y="4197"/>
                </a:lnTo>
                <a:close/>
                <a:moveTo>
                  <a:pt x="91663" y="114300"/>
                </a:moveTo>
                <a:lnTo>
                  <a:pt x="157163" y="48801"/>
                </a:lnTo>
                <a:lnTo>
                  <a:pt x="179799" y="71438"/>
                </a:lnTo>
                <a:lnTo>
                  <a:pt x="136937" y="114300"/>
                </a:lnTo>
                <a:lnTo>
                  <a:pt x="91619" y="11430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2" name="Text 30"/>
          <p:cNvSpPr/>
          <p:nvPr/>
        </p:nvSpPr>
        <p:spPr>
          <a:xfrm>
            <a:off x="4819650" y="2913064"/>
            <a:ext cx="160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Prototipos Clientes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19600" y="3317877"/>
            <a:ext cx="417036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797743" y="3317877"/>
            <a:ext cx="5937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419600" y="3598864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Rápido, profesional, fácil de demo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096250" y="2760664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38100" y="0"/>
                </a:moveTo>
                <a:lnTo>
                  <a:pt x="3638547" y="0"/>
                </a:lnTo>
                <a:cubicBezTo>
                  <a:pt x="3680605" y="0"/>
                  <a:pt x="3714750" y="34145"/>
                  <a:pt x="3714750" y="76203"/>
                </a:cubicBezTo>
                <a:lnTo>
                  <a:pt x="3714750" y="1390647"/>
                </a:lnTo>
                <a:cubicBezTo>
                  <a:pt x="3714750" y="1432705"/>
                  <a:pt x="3680605" y="1466850"/>
                  <a:pt x="3638547" y="1466850"/>
                </a:cubicBez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8096250" y="2760664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3810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38100" y="1466850"/>
                </a:lnTo>
                <a:cubicBezTo>
                  <a:pt x="17072" y="1466850"/>
                  <a:pt x="0" y="1449778"/>
                  <a:pt x="0" y="14287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8" name="Shape 36"/>
          <p:cNvSpPr/>
          <p:nvPr/>
        </p:nvSpPr>
        <p:spPr>
          <a:xfrm>
            <a:off x="8296275" y="293211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22190" y="14288"/>
                  <a:pt x="28575" y="20672"/>
                  <a:pt x="28575" y="28575"/>
                </a:cubicBez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214313" y="185738"/>
                </a:lnTo>
                <a:cubicBezTo>
                  <a:pt x="222215" y="185738"/>
                  <a:pt x="228600" y="192122"/>
                  <a:pt x="228600" y="200025"/>
                </a:cubicBezTo>
                <a:cubicBezTo>
                  <a:pt x="228600" y="207928"/>
                  <a:pt x="222215" y="214313"/>
                  <a:pt x="214313" y="214313"/>
                </a:cubicBezTo>
                <a:lnTo>
                  <a:pt x="35719" y="214313"/>
                </a:lnTo>
                <a:cubicBezTo>
                  <a:pt x="15984" y="214313"/>
                  <a:pt x="0" y="198328"/>
                  <a:pt x="0" y="178594"/>
                </a:cubicBezTo>
                <a:lnTo>
                  <a:pt x="0" y="28575"/>
                </a:lnTo>
                <a:cubicBezTo>
                  <a:pt x="0" y="20672"/>
                  <a:pt x="6385" y="14288"/>
                  <a:pt x="14288" y="14288"/>
                </a:cubicBezTo>
                <a:close/>
                <a:moveTo>
                  <a:pt x="57150" y="42863"/>
                </a:moveTo>
                <a:cubicBezTo>
                  <a:pt x="57150" y="34960"/>
                  <a:pt x="63535" y="28575"/>
                  <a:pt x="71438" y="28575"/>
                </a:cubicBezTo>
                <a:lnTo>
                  <a:pt x="157163" y="28575"/>
                </a:lnTo>
                <a:cubicBezTo>
                  <a:pt x="165065" y="28575"/>
                  <a:pt x="171450" y="34960"/>
                  <a:pt x="171450" y="42863"/>
                </a:cubicBezTo>
                <a:cubicBezTo>
                  <a:pt x="171450" y="50765"/>
                  <a:pt x="165065" y="57150"/>
                  <a:pt x="157163" y="57150"/>
                </a:cubicBezTo>
                <a:lnTo>
                  <a:pt x="71438" y="57150"/>
                </a:lnTo>
                <a:cubicBezTo>
                  <a:pt x="63535" y="57150"/>
                  <a:pt x="57150" y="50765"/>
                  <a:pt x="57150" y="42863"/>
                </a:cubicBezTo>
                <a:close/>
                <a:moveTo>
                  <a:pt x="71438" y="78581"/>
                </a:moveTo>
                <a:lnTo>
                  <a:pt x="128588" y="78581"/>
                </a:lnTo>
                <a:cubicBezTo>
                  <a:pt x="136490" y="78581"/>
                  <a:pt x="142875" y="84966"/>
                  <a:pt x="142875" y="92869"/>
                </a:cubicBezTo>
                <a:cubicBezTo>
                  <a:pt x="142875" y="100772"/>
                  <a:pt x="136490" y="107156"/>
                  <a:pt x="128588" y="107156"/>
                </a:cubicBezTo>
                <a:lnTo>
                  <a:pt x="71438" y="107156"/>
                </a:lnTo>
                <a:cubicBezTo>
                  <a:pt x="63535" y="107156"/>
                  <a:pt x="57150" y="100772"/>
                  <a:pt x="57150" y="92869"/>
                </a:cubicBezTo>
                <a:cubicBezTo>
                  <a:pt x="57150" y="84966"/>
                  <a:pt x="63535" y="78581"/>
                  <a:pt x="71438" y="78581"/>
                </a:cubicBezTo>
                <a:close/>
                <a:moveTo>
                  <a:pt x="71438" y="128588"/>
                </a:moveTo>
                <a:lnTo>
                  <a:pt x="185738" y="128588"/>
                </a:lnTo>
                <a:cubicBezTo>
                  <a:pt x="193640" y="128588"/>
                  <a:pt x="200025" y="134972"/>
                  <a:pt x="200025" y="142875"/>
                </a:cubicBezTo>
                <a:cubicBezTo>
                  <a:pt x="200025" y="150778"/>
                  <a:pt x="193640" y="157163"/>
                  <a:pt x="185738" y="157163"/>
                </a:cubicBezTo>
                <a:lnTo>
                  <a:pt x="71438" y="157163"/>
                </a:lnTo>
                <a:cubicBezTo>
                  <a:pt x="63535" y="157163"/>
                  <a:pt x="57150" y="150778"/>
                  <a:pt x="57150" y="142875"/>
                </a:cubicBezTo>
                <a:cubicBezTo>
                  <a:pt x="57150" y="134972"/>
                  <a:pt x="63535" y="128588"/>
                  <a:pt x="71438" y="128588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9" name="Text 37"/>
          <p:cNvSpPr/>
          <p:nvPr/>
        </p:nvSpPr>
        <p:spPr>
          <a:xfrm>
            <a:off x="8667750" y="2913064"/>
            <a:ext cx="166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Internal Dashboards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267700" y="3294064"/>
            <a:ext cx="3467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monday Vibe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Retool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267700" y="3598864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Especializados en dashboards internos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00050" y="4340223"/>
            <a:ext cx="3714750" cy="2133600"/>
          </a:xfrm>
          <a:custGeom>
            <a:avLst/>
            <a:gdLst/>
            <a:ahLst/>
            <a:cxnLst/>
            <a:rect l="l" t="t" r="r" b="b"/>
            <a:pathLst>
              <a:path w="3714750" h="2133600">
                <a:moveTo>
                  <a:pt x="38100" y="0"/>
                </a:moveTo>
                <a:lnTo>
                  <a:pt x="3638559" y="0"/>
                </a:lnTo>
                <a:cubicBezTo>
                  <a:pt x="3680610" y="0"/>
                  <a:pt x="3714750" y="34140"/>
                  <a:pt x="3714750" y="76191"/>
                </a:cubicBezTo>
                <a:lnTo>
                  <a:pt x="3714750" y="2057409"/>
                </a:lnTo>
                <a:cubicBezTo>
                  <a:pt x="3714750" y="2099460"/>
                  <a:pt x="3680610" y="2133600"/>
                  <a:pt x="3638559" y="2133600"/>
                </a:cubicBezTo>
                <a:lnTo>
                  <a:pt x="38100" y="2133600"/>
                </a:lnTo>
                <a:cubicBezTo>
                  <a:pt x="17072" y="2133600"/>
                  <a:pt x="0" y="2116528"/>
                  <a:pt x="0" y="2095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3" name="Shape 41"/>
          <p:cNvSpPr/>
          <p:nvPr/>
        </p:nvSpPr>
        <p:spPr>
          <a:xfrm>
            <a:off x="400050" y="4340223"/>
            <a:ext cx="38100" cy="2133600"/>
          </a:xfrm>
          <a:custGeom>
            <a:avLst/>
            <a:gdLst/>
            <a:ahLst/>
            <a:cxnLst/>
            <a:rect l="l" t="t" r="r" b="b"/>
            <a:pathLst>
              <a:path w="38100" h="2133600">
                <a:moveTo>
                  <a:pt x="38100" y="0"/>
                </a:moveTo>
                <a:lnTo>
                  <a:pt x="38100" y="0"/>
                </a:lnTo>
                <a:lnTo>
                  <a:pt x="38100" y="2133600"/>
                </a:lnTo>
                <a:lnTo>
                  <a:pt x="38100" y="2133600"/>
                </a:lnTo>
                <a:cubicBezTo>
                  <a:pt x="17072" y="2133600"/>
                  <a:pt x="0" y="2116528"/>
                  <a:pt x="0" y="2095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4" name="Shape 42"/>
          <p:cNvSpPr/>
          <p:nvPr/>
        </p:nvSpPr>
        <p:spPr>
          <a:xfrm>
            <a:off x="600075" y="451167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5738" y="92869"/>
                </a:moveTo>
                <a:cubicBezTo>
                  <a:pt x="185738" y="113362"/>
                  <a:pt x="179085" y="132293"/>
                  <a:pt x="167878" y="147652"/>
                </a:cubicBezTo>
                <a:lnTo>
                  <a:pt x="224403" y="204222"/>
                </a:lnTo>
                <a:cubicBezTo>
                  <a:pt x="229984" y="209803"/>
                  <a:pt x="229984" y="218867"/>
                  <a:pt x="224403" y="224448"/>
                </a:cubicBezTo>
                <a:cubicBezTo>
                  <a:pt x="218822" y="230029"/>
                  <a:pt x="209758" y="230029"/>
                  <a:pt x="204177" y="224448"/>
                </a:cubicBezTo>
                <a:lnTo>
                  <a:pt x="147652" y="167878"/>
                </a:lnTo>
                <a:cubicBezTo>
                  <a:pt x="132293" y="179085"/>
                  <a:pt x="113362" y="185738"/>
                  <a:pt x="92869" y="185738"/>
                </a:cubicBezTo>
                <a:cubicBezTo>
                  <a:pt x="41568" y="185738"/>
                  <a:pt x="0" y="144170"/>
                  <a:pt x="0" y="92869"/>
                </a:cubicBezTo>
                <a:cubicBezTo>
                  <a:pt x="0" y="41568"/>
                  <a:pt x="41568" y="0"/>
                  <a:pt x="92869" y="0"/>
                </a:cubicBezTo>
                <a:cubicBezTo>
                  <a:pt x="144170" y="0"/>
                  <a:pt x="185738" y="41568"/>
                  <a:pt x="185738" y="92869"/>
                </a:cubicBezTo>
                <a:close/>
                <a:moveTo>
                  <a:pt x="92869" y="157163"/>
                </a:moveTo>
                <a:cubicBezTo>
                  <a:pt x="128353" y="157163"/>
                  <a:pt x="157163" y="128353"/>
                  <a:pt x="157163" y="92869"/>
                </a:cubicBezTo>
                <a:cubicBezTo>
                  <a:pt x="157163" y="57384"/>
                  <a:pt x="128353" y="28575"/>
                  <a:pt x="92869" y="28575"/>
                </a:cubicBezTo>
                <a:cubicBezTo>
                  <a:pt x="57384" y="28575"/>
                  <a:pt x="28575" y="57384"/>
                  <a:pt x="28575" y="92869"/>
                </a:cubicBezTo>
                <a:cubicBezTo>
                  <a:pt x="28575" y="128353"/>
                  <a:pt x="57384" y="157163"/>
                  <a:pt x="92869" y="15716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5" name="Text 43"/>
          <p:cNvSpPr/>
          <p:nvPr/>
        </p:nvSpPr>
        <p:spPr>
          <a:xfrm>
            <a:off x="971550" y="4492623"/>
            <a:ext cx="1266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Marketing SEO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71500" y="4873623"/>
            <a:ext cx="3467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GitHub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Vercel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71500" y="5178423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SEO-optimized, rápido, escalable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248150" y="4340223"/>
            <a:ext cx="3714750" cy="2133600"/>
          </a:xfrm>
          <a:custGeom>
            <a:avLst/>
            <a:gdLst/>
            <a:ahLst/>
            <a:cxnLst/>
            <a:rect l="l" t="t" r="r" b="b"/>
            <a:pathLst>
              <a:path w="3714750" h="2133600">
                <a:moveTo>
                  <a:pt x="38100" y="0"/>
                </a:moveTo>
                <a:lnTo>
                  <a:pt x="3638559" y="0"/>
                </a:lnTo>
                <a:cubicBezTo>
                  <a:pt x="3680610" y="0"/>
                  <a:pt x="3714750" y="34140"/>
                  <a:pt x="3714750" y="76191"/>
                </a:cubicBezTo>
                <a:lnTo>
                  <a:pt x="3714750" y="2057409"/>
                </a:lnTo>
                <a:cubicBezTo>
                  <a:pt x="3714750" y="2099460"/>
                  <a:pt x="3680610" y="2133600"/>
                  <a:pt x="3638559" y="2133600"/>
                </a:cubicBezTo>
                <a:lnTo>
                  <a:pt x="38100" y="2133600"/>
                </a:lnTo>
                <a:cubicBezTo>
                  <a:pt x="17072" y="2133600"/>
                  <a:pt x="0" y="2116528"/>
                  <a:pt x="0" y="2095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9" name="Shape 47"/>
          <p:cNvSpPr/>
          <p:nvPr/>
        </p:nvSpPr>
        <p:spPr>
          <a:xfrm>
            <a:off x="4248150" y="4340223"/>
            <a:ext cx="38100" cy="2133600"/>
          </a:xfrm>
          <a:custGeom>
            <a:avLst/>
            <a:gdLst/>
            <a:ahLst/>
            <a:cxnLst/>
            <a:rect l="l" t="t" r="r" b="b"/>
            <a:pathLst>
              <a:path w="38100" h="2133600">
                <a:moveTo>
                  <a:pt x="38100" y="0"/>
                </a:moveTo>
                <a:lnTo>
                  <a:pt x="38100" y="0"/>
                </a:lnTo>
                <a:lnTo>
                  <a:pt x="38100" y="2133600"/>
                </a:lnTo>
                <a:lnTo>
                  <a:pt x="38100" y="2133600"/>
                </a:lnTo>
                <a:cubicBezTo>
                  <a:pt x="17072" y="2133600"/>
                  <a:pt x="0" y="2116528"/>
                  <a:pt x="0" y="2095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0" name="Shape 48"/>
          <p:cNvSpPr/>
          <p:nvPr/>
        </p:nvSpPr>
        <p:spPr>
          <a:xfrm>
            <a:off x="4448175" y="451167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9740" y="16207"/>
                </a:moveTo>
                <a:cubicBezTo>
                  <a:pt x="64606" y="19601"/>
                  <a:pt x="65767" y="26298"/>
                  <a:pt x="62374" y="31120"/>
                </a:cubicBezTo>
                <a:lnTo>
                  <a:pt x="37371" y="66839"/>
                </a:lnTo>
                <a:cubicBezTo>
                  <a:pt x="35540" y="69428"/>
                  <a:pt x="32683" y="71080"/>
                  <a:pt x="29513" y="71348"/>
                </a:cubicBezTo>
                <a:cubicBezTo>
                  <a:pt x="26343" y="71616"/>
                  <a:pt x="23217" y="70545"/>
                  <a:pt x="20985" y="68312"/>
                </a:cubicBezTo>
                <a:lnTo>
                  <a:pt x="3125" y="50453"/>
                </a:lnTo>
                <a:cubicBezTo>
                  <a:pt x="-1027" y="46256"/>
                  <a:pt x="-1027" y="39469"/>
                  <a:pt x="3125" y="35272"/>
                </a:cubicBezTo>
                <a:cubicBezTo>
                  <a:pt x="7278" y="31075"/>
                  <a:pt x="14109" y="31120"/>
                  <a:pt x="18306" y="35272"/>
                </a:cubicBezTo>
                <a:lnTo>
                  <a:pt x="27146" y="44113"/>
                </a:lnTo>
                <a:lnTo>
                  <a:pt x="44827" y="18842"/>
                </a:lnTo>
                <a:cubicBezTo>
                  <a:pt x="48220" y="13975"/>
                  <a:pt x="54918" y="12814"/>
                  <a:pt x="59740" y="16207"/>
                </a:cubicBezTo>
                <a:close/>
                <a:moveTo>
                  <a:pt x="59740" y="87645"/>
                </a:moveTo>
                <a:cubicBezTo>
                  <a:pt x="64606" y="91038"/>
                  <a:pt x="65767" y="97735"/>
                  <a:pt x="62374" y="102557"/>
                </a:cubicBezTo>
                <a:lnTo>
                  <a:pt x="37371" y="138276"/>
                </a:lnTo>
                <a:cubicBezTo>
                  <a:pt x="35540" y="140866"/>
                  <a:pt x="32683" y="142518"/>
                  <a:pt x="29513" y="142786"/>
                </a:cubicBezTo>
                <a:cubicBezTo>
                  <a:pt x="26343" y="143054"/>
                  <a:pt x="23217" y="141982"/>
                  <a:pt x="20985" y="139750"/>
                </a:cubicBezTo>
                <a:lnTo>
                  <a:pt x="3125" y="121890"/>
                </a:lnTo>
                <a:cubicBezTo>
                  <a:pt x="-1072" y="117693"/>
                  <a:pt x="-1072" y="110907"/>
                  <a:pt x="3125" y="106754"/>
                </a:cubicBezTo>
                <a:cubicBezTo>
                  <a:pt x="7322" y="102602"/>
                  <a:pt x="14109" y="102557"/>
                  <a:pt x="18261" y="106754"/>
                </a:cubicBezTo>
                <a:lnTo>
                  <a:pt x="27102" y="115595"/>
                </a:lnTo>
                <a:lnTo>
                  <a:pt x="44782" y="90324"/>
                </a:lnTo>
                <a:cubicBezTo>
                  <a:pt x="48176" y="85457"/>
                  <a:pt x="54873" y="84296"/>
                  <a:pt x="59695" y="87690"/>
                </a:cubicBezTo>
                <a:close/>
                <a:moveTo>
                  <a:pt x="100013" y="42863"/>
                </a:moveTo>
                <a:cubicBezTo>
                  <a:pt x="100013" y="34960"/>
                  <a:pt x="106397" y="28575"/>
                  <a:pt x="114300" y="28575"/>
                </a:cubicBezTo>
                <a:lnTo>
                  <a:pt x="214313" y="28575"/>
                </a:lnTo>
                <a:cubicBezTo>
                  <a:pt x="222215" y="28575"/>
                  <a:pt x="228600" y="34960"/>
                  <a:pt x="228600" y="42863"/>
                </a:cubicBezTo>
                <a:cubicBezTo>
                  <a:pt x="228600" y="50765"/>
                  <a:pt x="222215" y="57150"/>
                  <a:pt x="214313" y="57150"/>
                </a:cubicBezTo>
                <a:lnTo>
                  <a:pt x="114300" y="57150"/>
                </a:lnTo>
                <a:cubicBezTo>
                  <a:pt x="106397" y="57150"/>
                  <a:pt x="100013" y="50765"/>
                  <a:pt x="100013" y="42863"/>
                </a:cubicBezTo>
                <a:close/>
                <a:moveTo>
                  <a:pt x="100013" y="114300"/>
                </a:moveTo>
                <a:cubicBezTo>
                  <a:pt x="100013" y="106397"/>
                  <a:pt x="106397" y="100013"/>
                  <a:pt x="114300" y="100013"/>
                </a:cubicBezTo>
                <a:lnTo>
                  <a:pt x="214313" y="100013"/>
                </a:lnTo>
                <a:cubicBezTo>
                  <a:pt x="222215" y="100013"/>
                  <a:pt x="228600" y="106397"/>
                  <a:pt x="228600" y="114300"/>
                </a:cubicBezTo>
                <a:cubicBezTo>
                  <a:pt x="228600" y="122203"/>
                  <a:pt x="222215" y="128588"/>
                  <a:pt x="214313" y="128588"/>
                </a:cubicBezTo>
                <a:lnTo>
                  <a:pt x="114300" y="128588"/>
                </a:lnTo>
                <a:cubicBezTo>
                  <a:pt x="106397" y="128588"/>
                  <a:pt x="100013" y="122203"/>
                  <a:pt x="100013" y="114300"/>
                </a:cubicBezTo>
                <a:close/>
                <a:moveTo>
                  <a:pt x="71438" y="185738"/>
                </a:moveTo>
                <a:cubicBezTo>
                  <a:pt x="71438" y="177835"/>
                  <a:pt x="77822" y="171450"/>
                  <a:pt x="85725" y="171450"/>
                </a:cubicBezTo>
                <a:lnTo>
                  <a:pt x="214313" y="171450"/>
                </a:lnTo>
                <a:cubicBezTo>
                  <a:pt x="222215" y="171450"/>
                  <a:pt x="228600" y="177835"/>
                  <a:pt x="228600" y="185738"/>
                </a:cubicBezTo>
                <a:cubicBezTo>
                  <a:pt x="228600" y="193640"/>
                  <a:pt x="222215" y="200025"/>
                  <a:pt x="214313" y="200025"/>
                </a:cubicBezTo>
                <a:lnTo>
                  <a:pt x="85725" y="200025"/>
                </a:lnTo>
                <a:cubicBezTo>
                  <a:pt x="77822" y="200025"/>
                  <a:pt x="71438" y="193640"/>
                  <a:pt x="71438" y="185738"/>
                </a:cubicBezTo>
                <a:close/>
                <a:moveTo>
                  <a:pt x="28575" y="167878"/>
                </a:moveTo>
                <a:cubicBezTo>
                  <a:pt x="38432" y="167878"/>
                  <a:pt x="46434" y="175881"/>
                  <a:pt x="46434" y="185738"/>
                </a:cubicBezTo>
                <a:cubicBezTo>
                  <a:pt x="46434" y="195594"/>
                  <a:pt x="38432" y="203597"/>
                  <a:pt x="28575" y="203597"/>
                </a:cubicBezTo>
                <a:cubicBezTo>
                  <a:pt x="18718" y="203597"/>
                  <a:pt x="10716" y="195594"/>
                  <a:pt x="10716" y="185738"/>
                </a:cubicBezTo>
                <a:cubicBezTo>
                  <a:pt x="10716" y="175881"/>
                  <a:pt x="18718" y="167878"/>
                  <a:pt x="28575" y="167878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1" name="Text 49"/>
          <p:cNvSpPr/>
          <p:nvPr/>
        </p:nvSpPr>
        <p:spPr>
          <a:xfrm>
            <a:off x="4819650" y="4492623"/>
            <a:ext cx="141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Spec-Driven Dev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419600" y="4897436"/>
            <a:ext cx="417036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Tool: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4797743" y="4897436"/>
            <a:ext cx="341789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Kiro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419600" y="5178423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Especificaciones → Código, trazabilidad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086725" y="4349748"/>
            <a:ext cx="3714750" cy="2114550"/>
          </a:xfrm>
          <a:custGeom>
            <a:avLst/>
            <a:gdLst/>
            <a:ahLst/>
            <a:cxnLst/>
            <a:rect l="l" t="t" r="r" b="b"/>
            <a:pathLst>
              <a:path w="3714750" h="2114550">
                <a:moveTo>
                  <a:pt x="76208" y="0"/>
                </a:moveTo>
                <a:lnTo>
                  <a:pt x="3638542" y="0"/>
                </a:lnTo>
                <a:cubicBezTo>
                  <a:pt x="3680630" y="0"/>
                  <a:pt x="3714750" y="34120"/>
                  <a:pt x="3714750" y="76208"/>
                </a:cubicBezTo>
                <a:lnTo>
                  <a:pt x="3714750" y="2038342"/>
                </a:lnTo>
                <a:cubicBezTo>
                  <a:pt x="3714750" y="2080430"/>
                  <a:pt x="3680630" y="2114550"/>
                  <a:pt x="3638542" y="2114550"/>
                </a:cubicBezTo>
                <a:lnTo>
                  <a:pt x="76208" y="2114550"/>
                </a:lnTo>
                <a:cubicBezTo>
                  <a:pt x="34120" y="2114550"/>
                  <a:pt x="0" y="2080430"/>
                  <a:pt x="0" y="203834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9772650" y="4653758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57" name="Text 55"/>
          <p:cNvSpPr/>
          <p:nvPr/>
        </p:nvSpPr>
        <p:spPr>
          <a:xfrm>
            <a:off x="9452769" y="5225258"/>
            <a:ext cx="98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Verdad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205788" y="5606258"/>
            <a:ext cx="34766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Ninguna herramienta lo hace todo. La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combinación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la clave del éxito.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3: Ecosistema de Herramientas de Vibe Coding</dc:title>
  <dc:subject>Lección 3: Ecosistema de Herramientas de Vibe Coding</dc:subject>
  <dc:creator>Kimi</dc:creator>
  <cp:lastModifiedBy>Kimi</cp:lastModifiedBy>
  <cp:revision>1</cp:revision>
  <dcterms:created xsi:type="dcterms:W3CDTF">2026-04-20T00:21:30Z</dcterms:created>
  <dcterms:modified xsi:type="dcterms:W3CDTF">2026-04-20T00:21:30Z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3: Ecosistema de Herramientas de Vibe Coding","ContentProducer":"001191110108MACG2KBH8F10000","ProduceID":"19da7f88-aaf2-84ad-8000-000014fd0957","ReservedCode1":"","ContentPropagator":"001191110108MACG2KBH8F20000","PropagateID":"19da7f88-aaf2-84ad-8000-000014fd0957","ReservedCode2":""}</vt:lpwstr>
  </property>
</Properties>
</file>