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embeddedFontLst>
    <p:embeddedFont>
      <p:font typeface="Hedvig Letters Sans" charset="-122" pitchFamily="34"/>
      <p:regular r:id="rId17"/>
    </p:embeddedFont>
    <p:embeddedFont>
      <p:font typeface="Liter" charset="-122" pitchFamily="34"/>
      <p:regular r:id="rId18"/>
    </p:embeddedFont>
    <p:embeddedFont>
      <p:font typeface="Quattrocento Sans" charset="-122" pitchFamily="34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media.istockphoto.com/9b86d71389ee4e860f7d2f1d495b9167fdcefd3e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F">
                  <a:alpha val="95000"/>
                </a:srgbClr>
              </a:gs>
              <a:gs pos="50000">
                <a:srgbClr val="0A0A0F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00050" y="2019300"/>
            <a:ext cx="1457325" cy="419100"/>
          </a:xfrm>
          <a:custGeom>
            <a:avLst/>
            <a:gdLst/>
            <a:ahLst/>
            <a:cxnLst/>
            <a:rect l="l" t="t" r="r" b="b"/>
            <a:pathLst>
              <a:path w="1457325" h="419100">
                <a:moveTo>
                  <a:pt x="0" y="0"/>
                </a:moveTo>
                <a:lnTo>
                  <a:pt x="1457325" y="0"/>
                </a:lnTo>
                <a:lnTo>
                  <a:pt x="1457325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33FF00">
              <a:alpha val="14902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00050" y="2019300"/>
            <a:ext cx="38100" cy="419100"/>
          </a:xfrm>
          <a:custGeom>
            <a:avLst/>
            <a:gdLst/>
            <a:ahLst/>
            <a:cxnLst/>
            <a:rect l="l" t="t" r="r" b="b"/>
            <a:pathLst>
              <a:path w="38100" h="419100">
                <a:moveTo>
                  <a:pt x="0" y="0"/>
                </a:moveTo>
                <a:lnTo>
                  <a:pt x="38100" y="0"/>
                </a:lnTo>
                <a:lnTo>
                  <a:pt x="381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3"/>
          <p:cNvSpPr/>
          <p:nvPr/>
        </p:nvSpPr>
        <p:spPr>
          <a:xfrm>
            <a:off x="609600" y="2095500"/>
            <a:ext cx="1143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135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LECCIÓN 4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2743200"/>
            <a:ext cx="118872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Metodología y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Flujo de Trabajo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800600"/>
            <a:ext cx="74580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E2E8F0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Ciclo de Vida, Procesos y Mejores Prácticas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09575" y="56197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14357" y="85725"/>
                </a:moveTo>
                <a:lnTo>
                  <a:pt x="217884" y="85725"/>
                </a:lnTo>
                <a:cubicBezTo>
                  <a:pt x="223823" y="85725"/>
                  <a:pt x="228600" y="80948"/>
                  <a:pt x="228600" y="75009"/>
                </a:cubicBezTo>
                <a:lnTo>
                  <a:pt x="228600" y="10716"/>
                </a:lnTo>
                <a:cubicBezTo>
                  <a:pt x="228600" y="6385"/>
                  <a:pt x="226010" y="2456"/>
                  <a:pt x="221992" y="804"/>
                </a:cubicBezTo>
                <a:cubicBezTo>
                  <a:pt x="217974" y="-848"/>
                  <a:pt x="213375" y="89"/>
                  <a:pt x="210294" y="3125"/>
                </a:cubicBezTo>
                <a:lnTo>
                  <a:pt x="187211" y="26253"/>
                </a:lnTo>
                <a:cubicBezTo>
                  <a:pt x="167432" y="9867"/>
                  <a:pt x="141982" y="0"/>
                  <a:pt x="114300" y="0"/>
                </a:cubicBezTo>
                <a:cubicBezTo>
                  <a:pt x="56704" y="0"/>
                  <a:pt x="9064" y="42595"/>
                  <a:pt x="1161" y="98003"/>
                </a:cubicBezTo>
                <a:cubicBezTo>
                  <a:pt x="45" y="105817"/>
                  <a:pt x="5447" y="113050"/>
                  <a:pt x="13261" y="114166"/>
                </a:cubicBezTo>
                <a:cubicBezTo>
                  <a:pt x="21074" y="115282"/>
                  <a:pt x="28307" y="109835"/>
                  <a:pt x="29423" y="102066"/>
                </a:cubicBezTo>
                <a:cubicBezTo>
                  <a:pt x="35362" y="60499"/>
                  <a:pt x="71125" y="28575"/>
                  <a:pt x="114300" y="28575"/>
                </a:cubicBezTo>
                <a:cubicBezTo>
                  <a:pt x="134124" y="28575"/>
                  <a:pt x="152340" y="35272"/>
                  <a:pt x="166851" y="46568"/>
                </a:cubicBezTo>
                <a:lnTo>
                  <a:pt x="146000" y="67419"/>
                </a:lnTo>
                <a:cubicBezTo>
                  <a:pt x="142920" y="70500"/>
                  <a:pt x="142027" y="75099"/>
                  <a:pt x="143679" y="79117"/>
                </a:cubicBezTo>
                <a:cubicBezTo>
                  <a:pt x="145331" y="83135"/>
                  <a:pt x="149260" y="85725"/>
                  <a:pt x="153591" y="85725"/>
                </a:cubicBezTo>
                <a:lnTo>
                  <a:pt x="214357" y="85725"/>
                </a:lnTo>
                <a:close/>
                <a:moveTo>
                  <a:pt x="227484" y="130597"/>
                </a:moveTo>
                <a:cubicBezTo>
                  <a:pt x="228600" y="122783"/>
                  <a:pt x="223153" y="115550"/>
                  <a:pt x="215384" y="114434"/>
                </a:cubicBezTo>
                <a:cubicBezTo>
                  <a:pt x="207615" y="113318"/>
                  <a:pt x="200338" y="118765"/>
                  <a:pt x="199221" y="126534"/>
                </a:cubicBezTo>
                <a:cubicBezTo>
                  <a:pt x="193283" y="168057"/>
                  <a:pt x="157520" y="199980"/>
                  <a:pt x="114345" y="199980"/>
                </a:cubicBezTo>
                <a:cubicBezTo>
                  <a:pt x="94521" y="199980"/>
                  <a:pt x="76304" y="193283"/>
                  <a:pt x="61793" y="181987"/>
                </a:cubicBezTo>
                <a:lnTo>
                  <a:pt x="82600" y="161181"/>
                </a:lnTo>
                <a:cubicBezTo>
                  <a:pt x="85680" y="158100"/>
                  <a:pt x="86573" y="153501"/>
                  <a:pt x="84921" y="149483"/>
                </a:cubicBezTo>
                <a:cubicBezTo>
                  <a:pt x="83269" y="145465"/>
                  <a:pt x="79340" y="142875"/>
                  <a:pt x="75009" y="142875"/>
                </a:cubicBezTo>
                <a:lnTo>
                  <a:pt x="10716" y="142875"/>
                </a:lnTo>
                <a:cubicBezTo>
                  <a:pt x="4777" y="142875"/>
                  <a:pt x="0" y="147652"/>
                  <a:pt x="0" y="153591"/>
                </a:cubicBezTo>
                <a:lnTo>
                  <a:pt x="0" y="217884"/>
                </a:lnTo>
                <a:cubicBezTo>
                  <a:pt x="0" y="222215"/>
                  <a:pt x="2590" y="226144"/>
                  <a:pt x="6608" y="227796"/>
                </a:cubicBezTo>
                <a:cubicBezTo>
                  <a:pt x="10626" y="229448"/>
                  <a:pt x="15225" y="228511"/>
                  <a:pt x="18306" y="225475"/>
                </a:cubicBezTo>
                <a:lnTo>
                  <a:pt x="41434" y="202347"/>
                </a:lnTo>
                <a:cubicBezTo>
                  <a:pt x="61168" y="218733"/>
                  <a:pt x="86618" y="228600"/>
                  <a:pt x="114300" y="228600"/>
                </a:cubicBezTo>
                <a:cubicBezTo>
                  <a:pt x="171896" y="228600"/>
                  <a:pt x="219536" y="186005"/>
                  <a:pt x="227439" y="130597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0" name="Text 7"/>
          <p:cNvSpPr/>
          <p:nvPr/>
        </p:nvSpPr>
        <p:spPr>
          <a:xfrm>
            <a:off x="781050" y="5600700"/>
            <a:ext cx="1238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Ciclo Iterativo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2408079" y="56197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9740" y="16207"/>
                </a:moveTo>
                <a:cubicBezTo>
                  <a:pt x="64606" y="19601"/>
                  <a:pt x="65767" y="26298"/>
                  <a:pt x="62374" y="31120"/>
                </a:cubicBezTo>
                <a:lnTo>
                  <a:pt x="37371" y="66839"/>
                </a:lnTo>
                <a:cubicBezTo>
                  <a:pt x="35540" y="69428"/>
                  <a:pt x="32683" y="71080"/>
                  <a:pt x="29513" y="71348"/>
                </a:cubicBezTo>
                <a:cubicBezTo>
                  <a:pt x="26343" y="71616"/>
                  <a:pt x="23217" y="70545"/>
                  <a:pt x="20985" y="68312"/>
                </a:cubicBezTo>
                <a:lnTo>
                  <a:pt x="3125" y="50453"/>
                </a:lnTo>
                <a:cubicBezTo>
                  <a:pt x="-1027" y="46256"/>
                  <a:pt x="-1027" y="39469"/>
                  <a:pt x="3125" y="35272"/>
                </a:cubicBezTo>
                <a:cubicBezTo>
                  <a:pt x="7278" y="31075"/>
                  <a:pt x="14109" y="31120"/>
                  <a:pt x="18306" y="35272"/>
                </a:cubicBezTo>
                <a:lnTo>
                  <a:pt x="27146" y="44113"/>
                </a:lnTo>
                <a:lnTo>
                  <a:pt x="44827" y="18842"/>
                </a:lnTo>
                <a:cubicBezTo>
                  <a:pt x="48220" y="13975"/>
                  <a:pt x="54918" y="12814"/>
                  <a:pt x="59740" y="16207"/>
                </a:cubicBezTo>
                <a:close/>
                <a:moveTo>
                  <a:pt x="59740" y="87645"/>
                </a:moveTo>
                <a:cubicBezTo>
                  <a:pt x="64606" y="91038"/>
                  <a:pt x="65767" y="97735"/>
                  <a:pt x="62374" y="102557"/>
                </a:cubicBezTo>
                <a:lnTo>
                  <a:pt x="37371" y="138276"/>
                </a:lnTo>
                <a:cubicBezTo>
                  <a:pt x="35540" y="140866"/>
                  <a:pt x="32683" y="142518"/>
                  <a:pt x="29513" y="142786"/>
                </a:cubicBezTo>
                <a:cubicBezTo>
                  <a:pt x="26343" y="143054"/>
                  <a:pt x="23217" y="141982"/>
                  <a:pt x="20985" y="139750"/>
                </a:cubicBezTo>
                <a:lnTo>
                  <a:pt x="3125" y="121890"/>
                </a:lnTo>
                <a:cubicBezTo>
                  <a:pt x="-1072" y="117693"/>
                  <a:pt x="-1072" y="110907"/>
                  <a:pt x="3125" y="106754"/>
                </a:cubicBezTo>
                <a:cubicBezTo>
                  <a:pt x="7322" y="102602"/>
                  <a:pt x="14109" y="102557"/>
                  <a:pt x="18261" y="106754"/>
                </a:cubicBezTo>
                <a:lnTo>
                  <a:pt x="27102" y="115595"/>
                </a:lnTo>
                <a:lnTo>
                  <a:pt x="44782" y="90324"/>
                </a:lnTo>
                <a:cubicBezTo>
                  <a:pt x="48176" y="85457"/>
                  <a:pt x="54873" y="84296"/>
                  <a:pt x="59695" y="87690"/>
                </a:cubicBezTo>
                <a:close/>
                <a:moveTo>
                  <a:pt x="100013" y="42863"/>
                </a:moveTo>
                <a:cubicBezTo>
                  <a:pt x="100013" y="34960"/>
                  <a:pt x="106397" y="28575"/>
                  <a:pt x="114300" y="28575"/>
                </a:cubicBezTo>
                <a:lnTo>
                  <a:pt x="214313" y="28575"/>
                </a:lnTo>
                <a:cubicBezTo>
                  <a:pt x="222215" y="28575"/>
                  <a:pt x="228600" y="34960"/>
                  <a:pt x="228600" y="42863"/>
                </a:cubicBezTo>
                <a:cubicBezTo>
                  <a:pt x="228600" y="50765"/>
                  <a:pt x="222215" y="57150"/>
                  <a:pt x="214313" y="57150"/>
                </a:cubicBezTo>
                <a:lnTo>
                  <a:pt x="114300" y="57150"/>
                </a:lnTo>
                <a:cubicBezTo>
                  <a:pt x="106397" y="57150"/>
                  <a:pt x="100013" y="50765"/>
                  <a:pt x="100013" y="42863"/>
                </a:cubicBezTo>
                <a:close/>
                <a:moveTo>
                  <a:pt x="100013" y="114300"/>
                </a:moveTo>
                <a:cubicBezTo>
                  <a:pt x="100013" y="106397"/>
                  <a:pt x="106397" y="100013"/>
                  <a:pt x="114300" y="100013"/>
                </a:cubicBezTo>
                <a:lnTo>
                  <a:pt x="214313" y="100013"/>
                </a:lnTo>
                <a:cubicBezTo>
                  <a:pt x="222215" y="100013"/>
                  <a:pt x="228600" y="106397"/>
                  <a:pt x="228600" y="114300"/>
                </a:cubicBezTo>
                <a:cubicBezTo>
                  <a:pt x="228600" y="122203"/>
                  <a:pt x="222215" y="128588"/>
                  <a:pt x="214313" y="128588"/>
                </a:cubicBezTo>
                <a:lnTo>
                  <a:pt x="114300" y="128588"/>
                </a:lnTo>
                <a:cubicBezTo>
                  <a:pt x="106397" y="128588"/>
                  <a:pt x="100013" y="122203"/>
                  <a:pt x="100013" y="114300"/>
                </a:cubicBezTo>
                <a:close/>
                <a:moveTo>
                  <a:pt x="71438" y="185738"/>
                </a:moveTo>
                <a:cubicBezTo>
                  <a:pt x="71438" y="177835"/>
                  <a:pt x="77822" y="171450"/>
                  <a:pt x="85725" y="171450"/>
                </a:cubicBezTo>
                <a:lnTo>
                  <a:pt x="214313" y="171450"/>
                </a:lnTo>
                <a:cubicBezTo>
                  <a:pt x="222215" y="171450"/>
                  <a:pt x="228600" y="177835"/>
                  <a:pt x="228600" y="185738"/>
                </a:cubicBezTo>
                <a:cubicBezTo>
                  <a:pt x="228600" y="193640"/>
                  <a:pt x="222215" y="200025"/>
                  <a:pt x="214313" y="200025"/>
                </a:cubicBezTo>
                <a:lnTo>
                  <a:pt x="85725" y="200025"/>
                </a:lnTo>
                <a:cubicBezTo>
                  <a:pt x="77822" y="200025"/>
                  <a:pt x="71438" y="193640"/>
                  <a:pt x="71438" y="185738"/>
                </a:cubicBezTo>
                <a:close/>
                <a:moveTo>
                  <a:pt x="28575" y="167878"/>
                </a:moveTo>
                <a:cubicBezTo>
                  <a:pt x="38432" y="167878"/>
                  <a:pt x="46434" y="175881"/>
                  <a:pt x="46434" y="185738"/>
                </a:cubicBezTo>
                <a:cubicBezTo>
                  <a:pt x="46434" y="195594"/>
                  <a:pt x="38432" y="203597"/>
                  <a:pt x="28575" y="203597"/>
                </a:cubicBezTo>
                <a:cubicBezTo>
                  <a:pt x="18718" y="203597"/>
                  <a:pt x="10716" y="195594"/>
                  <a:pt x="10716" y="185738"/>
                </a:cubicBezTo>
                <a:cubicBezTo>
                  <a:pt x="10716" y="175881"/>
                  <a:pt x="18718" y="167878"/>
                  <a:pt x="28575" y="167878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2" name="Text 9"/>
          <p:cNvSpPr/>
          <p:nvPr/>
        </p:nvSpPr>
        <p:spPr>
          <a:xfrm>
            <a:off x="2779554" y="5600700"/>
            <a:ext cx="695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 Fases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3895884" y="561975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11576" y="29825"/>
                </a:moveTo>
                <a:cubicBezTo>
                  <a:pt x="116220" y="23440"/>
                  <a:pt x="114791" y="14511"/>
                  <a:pt x="108406" y="9867"/>
                </a:cubicBezTo>
                <a:cubicBezTo>
                  <a:pt x="102022" y="5224"/>
                  <a:pt x="93092" y="6653"/>
                  <a:pt x="88449" y="13037"/>
                </a:cubicBezTo>
                <a:lnTo>
                  <a:pt x="41121" y="78090"/>
                </a:lnTo>
                <a:lnTo>
                  <a:pt x="24378" y="61347"/>
                </a:lnTo>
                <a:cubicBezTo>
                  <a:pt x="18797" y="55766"/>
                  <a:pt x="9733" y="55766"/>
                  <a:pt x="4152" y="61347"/>
                </a:cubicBezTo>
                <a:cubicBezTo>
                  <a:pt x="-1429" y="66928"/>
                  <a:pt x="-1429" y="75992"/>
                  <a:pt x="4152" y="81573"/>
                </a:cubicBezTo>
                <a:lnTo>
                  <a:pt x="32727" y="110148"/>
                </a:lnTo>
                <a:cubicBezTo>
                  <a:pt x="35674" y="113094"/>
                  <a:pt x="39782" y="114613"/>
                  <a:pt x="43934" y="114300"/>
                </a:cubicBezTo>
                <a:cubicBezTo>
                  <a:pt x="48086" y="113987"/>
                  <a:pt x="51926" y="111844"/>
                  <a:pt x="54382" y="108451"/>
                </a:cubicBezTo>
                <a:lnTo>
                  <a:pt x="111532" y="29870"/>
                </a:lnTo>
                <a:close/>
                <a:moveTo>
                  <a:pt x="168726" y="90547"/>
                </a:moveTo>
                <a:cubicBezTo>
                  <a:pt x="173370" y="84162"/>
                  <a:pt x="171941" y="75233"/>
                  <a:pt x="165556" y="70589"/>
                </a:cubicBezTo>
                <a:cubicBezTo>
                  <a:pt x="159172" y="65946"/>
                  <a:pt x="150242" y="67374"/>
                  <a:pt x="145599" y="73759"/>
                </a:cubicBezTo>
                <a:lnTo>
                  <a:pt x="69696" y="178103"/>
                </a:lnTo>
                <a:lnTo>
                  <a:pt x="38666" y="147072"/>
                </a:lnTo>
                <a:cubicBezTo>
                  <a:pt x="33084" y="141491"/>
                  <a:pt x="24021" y="141491"/>
                  <a:pt x="18440" y="147072"/>
                </a:cubicBezTo>
                <a:cubicBezTo>
                  <a:pt x="12859" y="152653"/>
                  <a:pt x="12859" y="161717"/>
                  <a:pt x="18440" y="167298"/>
                </a:cubicBezTo>
                <a:lnTo>
                  <a:pt x="61302" y="210160"/>
                </a:lnTo>
                <a:cubicBezTo>
                  <a:pt x="64249" y="213107"/>
                  <a:pt x="68357" y="214625"/>
                  <a:pt x="72509" y="214313"/>
                </a:cubicBezTo>
                <a:cubicBezTo>
                  <a:pt x="76661" y="214000"/>
                  <a:pt x="80501" y="211857"/>
                  <a:pt x="82957" y="208464"/>
                </a:cubicBezTo>
                <a:lnTo>
                  <a:pt x="168682" y="90592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4" name="Text 11"/>
          <p:cNvSpPr/>
          <p:nvPr/>
        </p:nvSpPr>
        <p:spPr>
          <a:xfrm>
            <a:off x="4238784" y="5600700"/>
            <a:ext cx="1533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Mejores Prácticas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thumbs.dreamstime.com/c0cc8516a4e490389f2904c3f94a9a1f90a80ee0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3111" r="3111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F">
                  <a:alpha val="95000"/>
                </a:srgbClr>
              </a:gs>
              <a:gs pos="50000">
                <a:srgbClr val="0A0A0F">
                  <a:alpha val="90000"/>
                </a:srgbClr>
              </a:gs>
              <a:gs pos="100000">
                <a:srgbClr val="0A0A0F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00050" y="1109663"/>
            <a:ext cx="3829050" cy="419100"/>
          </a:xfrm>
          <a:custGeom>
            <a:avLst/>
            <a:gdLst/>
            <a:ahLst/>
            <a:cxnLst/>
            <a:rect l="l" t="t" r="r" b="b"/>
            <a:pathLst>
              <a:path w="3829050" h="419100">
                <a:moveTo>
                  <a:pt x="0" y="0"/>
                </a:moveTo>
                <a:lnTo>
                  <a:pt x="3829050" y="0"/>
                </a:lnTo>
                <a:lnTo>
                  <a:pt x="382905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33FF00">
              <a:alpha val="14902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00050" y="1109663"/>
            <a:ext cx="38100" cy="419100"/>
          </a:xfrm>
          <a:custGeom>
            <a:avLst/>
            <a:gdLst/>
            <a:ahLst/>
            <a:cxnLst/>
            <a:rect l="l" t="t" r="r" b="b"/>
            <a:pathLst>
              <a:path w="38100" h="419100">
                <a:moveTo>
                  <a:pt x="0" y="0"/>
                </a:moveTo>
                <a:lnTo>
                  <a:pt x="38100" y="0"/>
                </a:lnTo>
                <a:lnTo>
                  <a:pt x="381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3"/>
          <p:cNvSpPr/>
          <p:nvPr/>
        </p:nvSpPr>
        <p:spPr>
          <a:xfrm>
            <a:off x="609600" y="1185863"/>
            <a:ext cx="3514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135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LECCIÓN 4: CONCLUSIONES CLAVE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1757363"/>
            <a:ext cx="117157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Disciplina, no Magia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00050" y="2786063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400050" y="2786063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0" name="Shape 7"/>
          <p:cNvSpPr/>
          <p:nvPr/>
        </p:nvSpPr>
        <p:spPr>
          <a:xfrm>
            <a:off x="609600" y="297656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07156" y="35719"/>
                </a:moveTo>
                <a:cubicBezTo>
                  <a:pt x="107156" y="25840"/>
                  <a:pt x="115137" y="17859"/>
                  <a:pt x="125016" y="17859"/>
                </a:cubicBezTo>
                <a:lnTo>
                  <a:pt x="160734" y="17859"/>
                </a:lnTo>
                <a:cubicBezTo>
                  <a:pt x="170613" y="17859"/>
                  <a:pt x="178594" y="25840"/>
                  <a:pt x="178594" y="35719"/>
                </a:cubicBezTo>
                <a:lnTo>
                  <a:pt x="178594" y="71438"/>
                </a:lnTo>
                <a:cubicBezTo>
                  <a:pt x="178594" y="81316"/>
                  <a:pt x="170613" y="89297"/>
                  <a:pt x="160734" y="89297"/>
                </a:cubicBezTo>
                <a:lnTo>
                  <a:pt x="156270" y="89297"/>
                </a:lnTo>
                <a:lnTo>
                  <a:pt x="156270" y="125016"/>
                </a:lnTo>
                <a:lnTo>
                  <a:pt x="223242" y="125016"/>
                </a:lnTo>
                <a:cubicBezTo>
                  <a:pt x="245455" y="125016"/>
                  <a:pt x="263426" y="142987"/>
                  <a:pt x="263426" y="165199"/>
                </a:cubicBezTo>
                <a:lnTo>
                  <a:pt x="263426" y="196453"/>
                </a:lnTo>
                <a:lnTo>
                  <a:pt x="267891" y="196453"/>
                </a:lnTo>
                <a:cubicBezTo>
                  <a:pt x="277769" y="196453"/>
                  <a:pt x="285750" y="204434"/>
                  <a:pt x="285750" y="214313"/>
                </a:cubicBezTo>
                <a:lnTo>
                  <a:pt x="285750" y="250031"/>
                </a:lnTo>
                <a:cubicBezTo>
                  <a:pt x="285750" y="259910"/>
                  <a:pt x="277769" y="267891"/>
                  <a:pt x="267891" y="267891"/>
                </a:cubicBezTo>
                <a:lnTo>
                  <a:pt x="232172" y="267891"/>
                </a:lnTo>
                <a:cubicBezTo>
                  <a:pt x="222293" y="267891"/>
                  <a:pt x="214313" y="259910"/>
                  <a:pt x="214313" y="250031"/>
                </a:cubicBezTo>
                <a:lnTo>
                  <a:pt x="214313" y="214313"/>
                </a:lnTo>
                <a:cubicBezTo>
                  <a:pt x="214313" y="204434"/>
                  <a:pt x="222293" y="196453"/>
                  <a:pt x="232172" y="196453"/>
                </a:cubicBezTo>
                <a:lnTo>
                  <a:pt x="236637" y="196453"/>
                </a:lnTo>
                <a:lnTo>
                  <a:pt x="236637" y="165199"/>
                </a:lnTo>
                <a:cubicBezTo>
                  <a:pt x="236637" y="157776"/>
                  <a:pt x="230665" y="151805"/>
                  <a:pt x="223242" y="151805"/>
                </a:cubicBezTo>
                <a:lnTo>
                  <a:pt x="156270" y="151805"/>
                </a:lnTo>
                <a:lnTo>
                  <a:pt x="156270" y="196453"/>
                </a:lnTo>
                <a:lnTo>
                  <a:pt x="160734" y="196453"/>
                </a:lnTo>
                <a:cubicBezTo>
                  <a:pt x="170613" y="196453"/>
                  <a:pt x="178594" y="204434"/>
                  <a:pt x="178594" y="214313"/>
                </a:cubicBezTo>
                <a:lnTo>
                  <a:pt x="178594" y="250031"/>
                </a:lnTo>
                <a:cubicBezTo>
                  <a:pt x="178594" y="259910"/>
                  <a:pt x="170613" y="267891"/>
                  <a:pt x="160734" y="267891"/>
                </a:cubicBezTo>
                <a:lnTo>
                  <a:pt x="125016" y="267891"/>
                </a:lnTo>
                <a:cubicBezTo>
                  <a:pt x="115137" y="267891"/>
                  <a:pt x="107156" y="259910"/>
                  <a:pt x="107156" y="250031"/>
                </a:cubicBezTo>
                <a:lnTo>
                  <a:pt x="107156" y="214313"/>
                </a:lnTo>
                <a:cubicBezTo>
                  <a:pt x="107156" y="204434"/>
                  <a:pt x="115137" y="196453"/>
                  <a:pt x="125016" y="196453"/>
                </a:cubicBezTo>
                <a:lnTo>
                  <a:pt x="129480" y="196453"/>
                </a:lnTo>
                <a:lnTo>
                  <a:pt x="129480" y="151805"/>
                </a:lnTo>
                <a:lnTo>
                  <a:pt x="62508" y="151805"/>
                </a:lnTo>
                <a:cubicBezTo>
                  <a:pt x="55085" y="151805"/>
                  <a:pt x="49113" y="157776"/>
                  <a:pt x="49113" y="165199"/>
                </a:cubicBezTo>
                <a:lnTo>
                  <a:pt x="49113" y="196453"/>
                </a:lnTo>
                <a:lnTo>
                  <a:pt x="53578" y="196453"/>
                </a:lnTo>
                <a:cubicBezTo>
                  <a:pt x="63457" y="196453"/>
                  <a:pt x="71438" y="204434"/>
                  <a:pt x="71438" y="214313"/>
                </a:cubicBezTo>
                <a:lnTo>
                  <a:pt x="71438" y="250031"/>
                </a:lnTo>
                <a:cubicBezTo>
                  <a:pt x="71438" y="259910"/>
                  <a:pt x="63457" y="267891"/>
                  <a:pt x="53578" y="267891"/>
                </a:cubicBezTo>
                <a:lnTo>
                  <a:pt x="17859" y="267891"/>
                </a:lnTo>
                <a:cubicBezTo>
                  <a:pt x="7981" y="267891"/>
                  <a:pt x="0" y="259910"/>
                  <a:pt x="0" y="250031"/>
                </a:cubicBezTo>
                <a:lnTo>
                  <a:pt x="0" y="214313"/>
                </a:lnTo>
                <a:cubicBezTo>
                  <a:pt x="0" y="204434"/>
                  <a:pt x="7981" y="196453"/>
                  <a:pt x="17859" y="196453"/>
                </a:cubicBezTo>
                <a:lnTo>
                  <a:pt x="22324" y="196453"/>
                </a:lnTo>
                <a:lnTo>
                  <a:pt x="22324" y="165199"/>
                </a:lnTo>
                <a:cubicBezTo>
                  <a:pt x="22324" y="142987"/>
                  <a:pt x="40295" y="125016"/>
                  <a:pt x="62508" y="125016"/>
                </a:cubicBezTo>
                <a:lnTo>
                  <a:pt x="129480" y="125016"/>
                </a:lnTo>
                <a:lnTo>
                  <a:pt x="129480" y="89297"/>
                </a:lnTo>
                <a:lnTo>
                  <a:pt x="125016" y="89297"/>
                </a:lnTo>
                <a:cubicBezTo>
                  <a:pt x="115137" y="89297"/>
                  <a:pt x="107156" y="81316"/>
                  <a:pt x="107156" y="71438"/>
                </a:cubicBezTo>
                <a:lnTo>
                  <a:pt x="107156" y="35719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1" name="Text 8"/>
          <p:cNvSpPr/>
          <p:nvPr/>
        </p:nvSpPr>
        <p:spPr>
          <a:xfrm>
            <a:off x="1081088" y="2938463"/>
            <a:ext cx="3733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Ciclo Estructurado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81088" y="3281363"/>
            <a:ext cx="37147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Planificar → Promptear → Evaluar → Iterar → Desplegar.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191250" y="2786063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>
              <a:alpha val="10196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6191250" y="2786063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Shape 12"/>
          <p:cNvSpPr/>
          <p:nvPr/>
        </p:nvSpPr>
        <p:spPr>
          <a:xfrm>
            <a:off x="6400800" y="297656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66973" y="31254"/>
                </a:moveTo>
                <a:cubicBezTo>
                  <a:pt x="66973" y="14008"/>
                  <a:pt x="80981" y="0"/>
                  <a:pt x="98227" y="0"/>
                </a:cubicBezTo>
                <a:lnTo>
                  <a:pt x="111621" y="0"/>
                </a:lnTo>
                <a:cubicBezTo>
                  <a:pt x="121500" y="0"/>
                  <a:pt x="129480" y="7981"/>
                  <a:pt x="129480" y="17859"/>
                </a:cubicBezTo>
                <a:lnTo>
                  <a:pt x="129480" y="267891"/>
                </a:lnTo>
                <a:cubicBezTo>
                  <a:pt x="129480" y="277769"/>
                  <a:pt x="121500" y="285750"/>
                  <a:pt x="111621" y="285750"/>
                </a:cubicBezTo>
                <a:lnTo>
                  <a:pt x="93762" y="285750"/>
                </a:lnTo>
                <a:cubicBezTo>
                  <a:pt x="77130" y="285750"/>
                  <a:pt x="63122" y="274365"/>
                  <a:pt x="59159" y="258961"/>
                </a:cubicBezTo>
                <a:cubicBezTo>
                  <a:pt x="58769" y="258961"/>
                  <a:pt x="58434" y="258961"/>
                  <a:pt x="58043" y="258961"/>
                </a:cubicBezTo>
                <a:cubicBezTo>
                  <a:pt x="33375" y="258961"/>
                  <a:pt x="13395" y="238981"/>
                  <a:pt x="13395" y="214313"/>
                </a:cubicBezTo>
                <a:cubicBezTo>
                  <a:pt x="13395" y="204267"/>
                  <a:pt x="16743" y="195002"/>
                  <a:pt x="22324" y="187523"/>
                </a:cubicBezTo>
                <a:cubicBezTo>
                  <a:pt x="11497" y="179375"/>
                  <a:pt x="4465" y="166427"/>
                  <a:pt x="4465" y="151805"/>
                </a:cubicBezTo>
                <a:cubicBezTo>
                  <a:pt x="4465" y="134559"/>
                  <a:pt x="14288" y="119546"/>
                  <a:pt x="28575" y="112123"/>
                </a:cubicBezTo>
                <a:cubicBezTo>
                  <a:pt x="24612" y="105426"/>
                  <a:pt x="22324" y="97613"/>
                  <a:pt x="22324" y="89297"/>
                </a:cubicBezTo>
                <a:cubicBezTo>
                  <a:pt x="22324" y="64629"/>
                  <a:pt x="42304" y="44648"/>
                  <a:pt x="66973" y="44648"/>
                </a:cubicBezTo>
                <a:lnTo>
                  <a:pt x="66973" y="31254"/>
                </a:lnTo>
                <a:close/>
                <a:moveTo>
                  <a:pt x="218777" y="31254"/>
                </a:moveTo>
                <a:lnTo>
                  <a:pt x="218777" y="44648"/>
                </a:lnTo>
                <a:cubicBezTo>
                  <a:pt x="243446" y="44648"/>
                  <a:pt x="263426" y="64629"/>
                  <a:pt x="263426" y="89297"/>
                </a:cubicBezTo>
                <a:cubicBezTo>
                  <a:pt x="263426" y="97668"/>
                  <a:pt x="261138" y="105482"/>
                  <a:pt x="257175" y="112123"/>
                </a:cubicBezTo>
                <a:cubicBezTo>
                  <a:pt x="271518" y="119546"/>
                  <a:pt x="281285" y="134503"/>
                  <a:pt x="281285" y="151805"/>
                </a:cubicBezTo>
                <a:cubicBezTo>
                  <a:pt x="281285" y="166427"/>
                  <a:pt x="274253" y="179375"/>
                  <a:pt x="263426" y="187523"/>
                </a:cubicBezTo>
                <a:cubicBezTo>
                  <a:pt x="269007" y="195002"/>
                  <a:pt x="272355" y="204267"/>
                  <a:pt x="272355" y="214313"/>
                </a:cubicBezTo>
                <a:cubicBezTo>
                  <a:pt x="272355" y="238981"/>
                  <a:pt x="252375" y="258961"/>
                  <a:pt x="227707" y="258961"/>
                </a:cubicBezTo>
                <a:cubicBezTo>
                  <a:pt x="227316" y="258961"/>
                  <a:pt x="226981" y="258961"/>
                  <a:pt x="226591" y="258961"/>
                </a:cubicBezTo>
                <a:cubicBezTo>
                  <a:pt x="222628" y="274365"/>
                  <a:pt x="208620" y="285750"/>
                  <a:pt x="191988" y="285750"/>
                </a:cubicBezTo>
                <a:lnTo>
                  <a:pt x="174129" y="285750"/>
                </a:lnTo>
                <a:cubicBezTo>
                  <a:pt x="164250" y="285750"/>
                  <a:pt x="156270" y="277769"/>
                  <a:pt x="156270" y="267891"/>
                </a:cubicBezTo>
                <a:lnTo>
                  <a:pt x="156270" y="17859"/>
                </a:lnTo>
                <a:cubicBezTo>
                  <a:pt x="156270" y="7981"/>
                  <a:pt x="164250" y="0"/>
                  <a:pt x="174129" y="0"/>
                </a:cubicBezTo>
                <a:lnTo>
                  <a:pt x="187523" y="0"/>
                </a:lnTo>
                <a:cubicBezTo>
                  <a:pt x="204769" y="0"/>
                  <a:pt x="218777" y="14008"/>
                  <a:pt x="218777" y="31254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6" name="Text 13"/>
          <p:cNvSpPr/>
          <p:nvPr/>
        </p:nvSpPr>
        <p:spPr>
          <a:xfrm>
            <a:off x="6872288" y="2938463"/>
            <a:ext cx="3571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Planificación Crucial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872288" y="3281363"/>
            <a:ext cx="35528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pensamiento arquitectónico sigue siendo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esencial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400050" y="3833812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>
              <a:alpha val="10196"/>
            </a:srgbClr>
          </a:solidFill>
          <a:ln/>
        </p:spPr>
      </p:sp>
      <p:sp>
        <p:nvSpPr>
          <p:cNvPr id="19" name="Shape 16"/>
          <p:cNvSpPr/>
          <p:nvPr/>
        </p:nvSpPr>
        <p:spPr>
          <a:xfrm>
            <a:off x="400050" y="3833812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0" name="Shape 17"/>
          <p:cNvSpPr/>
          <p:nvPr/>
        </p:nvSpPr>
        <p:spPr>
          <a:xfrm>
            <a:off x="591741" y="4024313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214313" y="80367"/>
                </a:moveTo>
                <a:cubicBezTo>
                  <a:pt x="214313" y="134615"/>
                  <a:pt x="166315" y="178594"/>
                  <a:pt x="107156" y="178594"/>
                </a:cubicBezTo>
                <a:cubicBezTo>
                  <a:pt x="92255" y="178594"/>
                  <a:pt x="78079" y="175803"/>
                  <a:pt x="65187" y="170780"/>
                </a:cubicBezTo>
                <a:lnTo>
                  <a:pt x="19645" y="194890"/>
                </a:lnTo>
                <a:cubicBezTo>
                  <a:pt x="14455" y="197625"/>
                  <a:pt x="8093" y="196676"/>
                  <a:pt x="3907" y="192546"/>
                </a:cubicBezTo>
                <a:cubicBezTo>
                  <a:pt x="-279" y="188416"/>
                  <a:pt x="-1228" y="181998"/>
                  <a:pt x="1563" y="176808"/>
                </a:cubicBezTo>
                <a:lnTo>
                  <a:pt x="21431" y="139303"/>
                </a:lnTo>
                <a:cubicBezTo>
                  <a:pt x="7981" y="122895"/>
                  <a:pt x="0" y="102468"/>
                  <a:pt x="0" y="80367"/>
                </a:cubicBezTo>
                <a:cubicBezTo>
                  <a:pt x="0" y="26119"/>
                  <a:pt x="47997" y="-17859"/>
                  <a:pt x="107156" y="-17859"/>
                </a:cubicBezTo>
                <a:cubicBezTo>
                  <a:pt x="166315" y="-17859"/>
                  <a:pt x="214313" y="26119"/>
                  <a:pt x="214313" y="80367"/>
                </a:cubicBezTo>
                <a:close/>
                <a:moveTo>
                  <a:pt x="214313" y="285750"/>
                </a:moveTo>
                <a:cubicBezTo>
                  <a:pt x="161795" y="285750"/>
                  <a:pt x="118095" y="251092"/>
                  <a:pt x="108942" y="205383"/>
                </a:cubicBezTo>
                <a:cubicBezTo>
                  <a:pt x="175915" y="204546"/>
                  <a:pt x="234125" y="156883"/>
                  <a:pt x="240543" y="92255"/>
                </a:cubicBezTo>
                <a:cubicBezTo>
                  <a:pt x="287034" y="102970"/>
                  <a:pt x="321469" y="141536"/>
                  <a:pt x="321469" y="187523"/>
                </a:cubicBezTo>
                <a:cubicBezTo>
                  <a:pt x="321469" y="209624"/>
                  <a:pt x="313488" y="230051"/>
                  <a:pt x="300038" y="246459"/>
                </a:cubicBezTo>
                <a:lnTo>
                  <a:pt x="319906" y="283964"/>
                </a:lnTo>
                <a:cubicBezTo>
                  <a:pt x="322641" y="289154"/>
                  <a:pt x="321692" y="295517"/>
                  <a:pt x="317562" y="299703"/>
                </a:cubicBezTo>
                <a:cubicBezTo>
                  <a:pt x="313432" y="303888"/>
                  <a:pt x="307014" y="304837"/>
                  <a:pt x="301823" y="302047"/>
                </a:cubicBezTo>
                <a:lnTo>
                  <a:pt x="256282" y="277937"/>
                </a:lnTo>
                <a:cubicBezTo>
                  <a:pt x="243390" y="282959"/>
                  <a:pt x="229214" y="285750"/>
                  <a:pt x="214313" y="28575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1" name="Text 18"/>
          <p:cNvSpPr/>
          <p:nvPr/>
        </p:nvSpPr>
        <p:spPr>
          <a:xfrm>
            <a:off x="1081088" y="3986213"/>
            <a:ext cx="3105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Iteración es el Corazón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1081088" y="4329113"/>
            <a:ext cx="30861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refinamiento conversacional es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obligatorio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6191250" y="3833812"/>
            <a:ext cx="5619750" cy="895350"/>
          </a:xfrm>
          <a:custGeom>
            <a:avLst/>
            <a:gdLst/>
            <a:ahLst/>
            <a:cxnLst/>
            <a:rect l="l" t="t" r="r" b="b"/>
            <a:pathLst>
              <a:path w="5619750" h="895350">
                <a:moveTo>
                  <a:pt x="38100" y="0"/>
                </a:moveTo>
                <a:lnTo>
                  <a:pt x="5543547" y="0"/>
                </a:lnTo>
                <a:cubicBezTo>
                  <a:pt x="5585633" y="0"/>
                  <a:pt x="5619750" y="34117"/>
                  <a:pt x="5619750" y="76203"/>
                </a:cubicBezTo>
                <a:lnTo>
                  <a:pt x="5619750" y="819147"/>
                </a:lnTo>
                <a:cubicBezTo>
                  <a:pt x="5619750" y="861233"/>
                  <a:pt x="5585633" y="895350"/>
                  <a:pt x="5543547" y="895350"/>
                </a:cubicBezTo>
                <a:lnTo>
                  <a:pt x="38100" y="895350"/>
                </a:lnTo>
                <a:cubicBezTo>
                  <a:pt x="17058" y="895350"/>
                  <a:pt x="0" y="878292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24" name="Shape 21"/>
          <p:cNvSpPr/>
          <p:nvPr/>
        </p:nvSpPr>
        <p:spPr>
          <a:xfrm>
            <a:off x="6191250" y="3833812"/>
            <a:ext cx="38100" cy="895350"/>
          </a:xfrm>
          <a:custGeom>
            <a:avLst/>
            <a:gdLst/>
            <a:ahLst/>
            <a:cxnLst/>
            <a:rect l="l" t="t" r="r" b="b"/>
            <a:pathLst>
              <a:path w="38100" h="895350">
                <a:moveTo>
                  <a:pt x="38100" y="0"/>
                </a:moveTo>
                <a:lnTo>
                  <a:pt x="38100" y="0"/>
                </a:lnTo>
                <a:lnTo>
                  <a:pt x="38100" y="895350"/>
                </a:lnTo>
                <a:lnTo>
                  <a:pt x="38100" y="895350"/>
                </a:lnTo>
                <a:cubicBezTo>
                  <a:pt x="17072" y="895350"/>
                  <a:pt x="0" y="878278"/>
                  <a:pt x="0" y="857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5" name="Shape 22"/>
          <p:cNvSpPr/>
          <p:nvPr/>
        </p:nvSpPr>
        <p:spPr>
          <a:xfrm>
            <a:off x="6400800" y="402431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cubicBezTo>
                  <a:pt x="145442" y="0"/>
                  <a:pt x="148010" y="558"/>
                  <a:pt x="150354" y="1619"/>
                </a:cubicBezTo>
                <a:lnTo>
                  <a:pt x="255501" y="46211"/>
                </a:lnTo>
                <a:cubicBezTo>
                  <a:pt x="267779" y="51402"/>
                  <a:pt x="276932" y="63512"/>
                  <a:pt x="276876" y="78135"/>
                </a:cubicBezTo>
                <a:cubicBezTo>
                  <a:pt x="276597" y="133499"/>
                  <a:pt x="253826" y="234795"/>
                  <a:pt x="157665" y="280839"/>
                </a:cubicBezTo>
                <a:cubicBezTo>
                  <a:pt x="148344" y="285304"/>
                  <a:pt x="137517" y="285304"/>
                  <a:pt x="128197" y="280839"/>
                </a:cubicBezTo>
                <a:cubicBezTo>
                  <a:pt x="31979" y="234795"/>
                  <a:pt x="9265" y="133499"/>
                  <a:pt x="8985" y="78135"/>
                </a:cubicBezTo>
                <a:cubicBezTo>
                  <a:pt x="8930" y="63512"/>
                  <a:pt x="18083" y="51402"/>
                  <a:pt x="30361" y="46211"/>
                </a:cubicBezTo>
                <a:lnTo>
                  <a:pt x="135452" y="1619"/>
                </a:lnTo>
                <a:cubicBezTo>
                  <a:pt x="137796" y="558"/>
                  <a:pt x="140308" y="0"/>
                  <a:pt x="142875" y="0"/>
                </a:cubicBezTo>
                <a:close/>
                <a:moveTo>
                  <a:pt x="142875" y="37281"/>
                </a:moveTo>
                <a:lnTo>
                  <a:pt x="142875" y="248301"/>
                </a:lnTo>
                <a:cubicBezTo>
                  <a:pt x="219894" y="211020"/>
                  <a:pt x="240599" y="128420"/>
                  <a:pt x="241102" y="78972"/>
                </a:cubicBezTo>
                <a:lnTo>
                  <a:pt x="142875" y="37337"/>
                </a:lnTo>
                <a:lnTo>
                  <a:pt x="142875" y="37337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6" name="Text 23"/>
          <p:cNvSpPr/>
          <p:nvPr/>
        </p:nvSpPr>
        <p:spPr>
          <a:xfrm>
            <a:off x="6872288" y="3986213"/>
            <a:ext cx="3257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Control y Revisión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6872288" y="4329113"/>
            <a:ext cx="3238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Versiones y revisión de código son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obligatorios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390525" y="4967288"/>
            <a:ext cx="11410950" cy="771525"/>
          </a:xfrm>
          <a:custGeom>
            <a:avLst/>
            <a:gdLst/>
            <a:ahLst/>
            <a:cxnLst/>
            <a:rect l="l" t="t" r="r" b="b"/>
            <a:pathLst>
              <a:path w="11410950" h="771525">
                <a:moveTo>
                  <a:pt x="76204" y="0"/>
                </a:moveTo>
                <a:lnTo>
                  <a:pt x="11334746" y="0"/>
                </a:lnTo>
                <a:cubicBezTo>
                  <a:pt x="11376833" y="0"/>
                  <a:pt x="11410950" y="34117"/>
                  <a:pt x="11410950" y="76204"/>
                </a:cubicBezTo>
                <a:lnTo>
                  <a:pt x="11410950" y="695321"/>
                </a:lnTo>
                <a:cubicBezTo>
                  <a:pt x="11410950" y="737408"/>
                  <a:pt x="11376833" y="771525"/>
                  <a:pt x="11334746" y="771525"/>
                </a:cubicBezTo>
                <a:lnTo>
                  <a:pt x="76204" y="771525"/>
                </a:lnTo>
                <a:cubicBezTo>
                  <a:pt x="34117" y="771525"/>
                  <a:pt x="0" y="737408"/>
                  <a:pt x="0" y="695321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8B5CF6">
                  <a:alpha val="20000"/>
                </a:srgbClr>
              </a:gs>
            </a:gsLst>
            <a:lin ang="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29" name="Shape 26"/>
          <p:cNvSpPr/>
          <p:nvPr/>
        </p:nvSpPr>
        <p:spPr>
          <a:xfrm>
            <a:off x="1399857" y="521970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0" y="96441"/>
                </a:moveTo>
                <a:cubicBezTo>
                  <a:pt x="0" y="66839"/>
                  <a:pt x="23976" y="42863"/>
                  <a:pt x="53578" y="42863"/>
                </a:cubicBezTo>
                <a:lnTo>
                  <a:pt x="57150" y="42863"/>
                </a:lnTo>
                <a:cubicBezTo>
                  <a:pt x="65053" y="42863"/>
                  <a:pt x="71438" y="49247"/>
                  <a:pt x="71438" y="57150"/>
                </a:cubicBezTo>
                <a:cubicBezTo>
                  <a:pt x="71438" y="65053"/>
                  <a:pt x="65053" y="71438"/>
                  <a:pt x="57150" y="71438"/>
                </a:cubicBezTo>
                <a:lnTo>
                  <a:pt x="53578" y="71438"/>
                </a:lnTo>
                <a:cubicBezTo>
                  <a:pt x="39782" y="71438"/>
                  <a:pt x="28575" y="82644"/>
                  <a:pt x="28575" y="96441"/>
                </a:cubicBezTo>
                <a:lnTo>
                  <a:pt x="28575" y="100013"/>
                </a:lnTo>
                <a:lnTo>
                  <a:pt x="57150" y="100013"/>
                </a:lnTo>
                <a:cubicBezTo>
                  <a:pt x="72911" y="100013"/>
                  <a:pt x="85725" y="112827"/>
                  <a:pt x="85725" y="128588"/>
                </a:cubicBezTo>
                <a:lnTo>
                  <a:pt x="85725" y="157163"/>
                </a:lnTo>
                <a:cubicBezTo>
                  <a:pt x="85725" y="172923"/>
                  <a:pt x="72911" y="185738"/>
                  <a:pt x="57150" y="185738"/>
                </a:cubicBezTo>
                <a:lnTo>
                  <a:pt x="28575" y="185738"/>
                </a:lnTo>
                <a:cubicBezTo>
                  <a:pt x="12814" y="185738"/>
                  <a:pt x="0" y="172923"/>
                  <a:pt x="0" y="157163"/>
                </a:cubicBezTo>
                <a:lnTo>
                  <a:pt x="0" y="96441"/>
                </a:lnTo>
                <a:close/>
                <a:moveTo>
                  <a:pt x="114300" y="96441"/>
                </a:moveTo>
                <a:cubicBezTo>
                  <a:pt x="114300" y="66839"/>
                  <a:pt x="138276" y="42863"/>
                  <a:pt x="167878" y="42863"/>
                </a:cubicBezTo>
                <a:lnTo>
                  <a:pt x="171450" y="42863"/>
                </a:lnTo>
                <a:cubicBezTo>
                  <a:pt x="179353" y="42863"/>
                  <a:pt x="185738" y="49247"/>
                  <a:pt x="185738" y="57150"/>
                </a:cubicBezTo>
                <a:cubicBezTo>
                  <a:pt x="185738" y="65053"/>
                  <a:pt x="179353" y="71438"/>
                  <a:pt x="171450" y="71438"/>
                </a:cubicBezTo>
                <a:lnTo>
                  <a:pt x="167878" y="71438"/>
                </a:lnTo>
                <a:cubicBezTo>
                  <a:pt x="154082" y="71438"/>
                  <a:pt x="142875" y="82644"/>
                  <a:pt x="142875" y="96441"/>
                </a:cubicBezTo>
                <a:lnTo>
                  <a:pt x="142875" y="100013"/>
                </a:lnTo>
                <a:lnTo>
                  <a:pt x="171450" y="100013"/>
                </a:lnTo>
                <a:cubicBezTo>
                  <a:pt x="187211" y="100013"/>
                  <a:pt x="200025" y="112827"/>
                  <a:pt x="200025" y="128588"/>
                </a:cubicBezTo>
                <a:lnTo>
                  <a:pt x="200025" y="157163"/>
                </a:lnTo>
                <a:cubicBezTo>
                  <a:pt x="200025" y="172923"/>
                  <a:pt x="187211" y="185738"/>
                  <a:pt x="171450" y="185738"/>
                </a:cubicBezTo>
                <a:lnTo>
                  <a:pt x="142875" y="185738"/>
                </a:lnTo>
                <a:cubicBezTo>
                  <a:pt x="127114" y="185738"/>
                  <a:pt x="114300" y="172923"/>
                  <a:pt x="114300" y="157163"/>
                </a:cubicBezTo>
                <a:lnTo>
                  <a:pt x="114300" y="96441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0" name="Text 27"/>
          <p:cNvSpPr/>
          <p:nvPr/>
        </p:nvSpPr>
        <p:spPr>
          <a:xfrm>
            <a:off x="904875" y="5167313"/>
            <a:ext cx="1075372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es magia: requiere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disciplina</a:t>
            </a:r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pensamiento crítico</a:t>
            </a:r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y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buenas prácticas de ingeniería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PROCESO COMPLETO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El Ciclo de Vida del Vibe Coding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2171700" cy="4838700"/>
          </a:xfrm>
          <a:custGeom>
            <a:avLst/>
            <a:gdLst/>
            <a:ahLst/>
            <a:cxnLst/>
            <a:rect l="l" t="t" r="r" b="b"/>
            <a:pathLst>
              <a:path w="2171700" h="4838700">
                <a:moveTo>
                  <a:pt x="76205" y="0"/>
                </a:moveTo>
                <a:lnTo>
                  <a:pt x="2095495" y="0"/>
                </a:lnTo>
                <a:cubicBezTo>
                  <a:pt x="2137582" y="0"/>
                  <a:pt x="2171700" y="34118"/>
                  <a:pt x="2171700" y="76205"/>
                </a:cubicBezTo>
                <a:lnTo>
                  <a:pt x="2171700" y="4762495"/>
                </a:lnTo>
                <a:cubicBezTo>
                  <a:pt x="2171700" y="4804582"/>
                  <a:pt x="2137582" y="4838700"/>
                  <a:pt x="2095495" y="4838700"/>
                </a:cubicBezTo>
                <a:lnTo>
                  <a:pt x="76205" y="4838700"/>
                </a:lnTo>
                <a:cubicBezTo>
                  <a:pt x="34118" y="4838700"/>
                  <a:pt x="0" y="4804582"/>
                  <a:pt x="0" y="47624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173480" y="13525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1116330" y="1352550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04825" y="2076450"/>
            <a:ext cx="1943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Planificación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14350" y="2457450"/>
            <a:ext cx="1924050" cy="2686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Establecer objetivos claros, definir usuarios y casos de uso, diseñar estructura del sistema.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52450" y="5257800"/>
            <a:ext cx="1847850" cy="609600"/>
          </a:xfrm>
          <a:custGeom>
            <a:avLst/>
            <a:gdLst/>
            <a:ahLst/>
            <a:cxnLst/>
            <a:rect l="l" t="t" r="r" b="b"/>
            <a:pathLst>
              <a:path w="1847850" h="609600">
                <a:moveTo>
                  <a:pt x="76200" y="0"/>
                </a:moveTo>
                <a:lnTo>
                  <a:pt x="1771650" y="0"/>
                </a:lnTo>
                <a:cubicBezTo>
                  <a:pt x="1813706" y="0"/>
                  <a:pt x="1847850" y="34144"/>
                  <a:pt x="1847850" y="76200"/>
                </a:cubicBezTo>
                <a:lnTo>
                  <a:pt x="1847850" y="533400"/>
                </a:lnTo>
                <a:cubicBezTo>
                  <a:pt x="1847850" y="575456"/>
                  <a:pt x="1813706" y="609600"/>
                  <a:pt x="177165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33413" y="5372100"/>
            <a:ext cx="1685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Input: Requisitos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33413" y="5562600"/>
            <a:ext cx="1685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Output: Plan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2699385" y="1190625"/>
            <a:ext cx="2171700" cy="4838700"/>
          </a:xfrm>
          <a:custGeom>
            <a:avLst/>
            <a:gdLst/>
            <a:ahLst/>
            <a:cxnLst/>
            <a:rect l="l" t="t" r="r" b="b"/>
            <a:pathLst>
              <a:path w="2171700" h="4838700">
                <a:moveTo>
                  <a:pt x="76205" y="0"/>
                </a:moveTo>
                <a:lnTo>
                  <a:pt x="2095495" y="0"/>
                </a:lnTo>
                <a:cubicBezTo>
                  <a:pt x="2137582" y="0"/>
                  <a:pt x="2171700" y="34118"/>
                  <a:pt x="2171700" y="76205"/>
                </a:cubicBezTo>
                <a:lnTo>
                  <a:pt x="2171700" y="4762495"/>
                </a:lnTo>
                <a:cubicBezTo>
                  <a:pt x="2171700" y="4804582"/>
                  <a:pt x="2137582" y="4838700"/>
                  <a:pt x="2095495" y="4838700"/>
                </a:cubicBezTo>
                <a:lnTo>
                  <a:pt x="76205" y="4838700"/>
                </a:lnTo>
                <a:cubicBezTo>
                  <a:pt x="34118" y="4838700"/>
                  <a:pt x="0" y="4804582"/>
                  <a:pt x="0" y="47624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82340" y="13525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4" name="Text 12"/>
          <p:cNvSpPr/>
          <p:nvPr/>
        </p:nvSpPr>
        <p:spPr>
          <a:xfrm>
            <a:off x="3425190" y="1352550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2813685" y="2076450"/>
            <a:ext cx="1943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Prompting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2823210" y="2457450"/>
            <a:ext cx="1924050" cy="2686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Crear el seed prompt, describir funcionalidad, comportamiento UI, preferencias técnicas.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2861310" y="5257800"/>
            <a:ext cx="1847850" cy="609600"/>
          </a:xfrm>
          <a:custGeom>
            <a:avLst/>
            <a:gdLst/>
            <a:ahLst/>
            <a:cxnLst/>
            <a:rect l="l" t="t" r="r" b="b"/>
            <a:pathLst>
              <a:path w="1847850" h="609600">
                <a:moveTo>
                  <a:pt x="76200" y="0"/>
                </a:moveTo>
                <a:lnTo>
                  <a:pt x="1771650" y="0"/>
                </a:lnTo>
                <a:cubicBezTo>
                  <a:pt x="1813706" y="0"/>
                  <a:pt x="1847850" y="34144"/>
                  <a:pt x="1847850" y="76200"/>
                </a:cubicBezTo>
                <a:lnTo>
                  <a:pt x="1847850" y="533400"/>
                </a:lnTo>
                <a:cubicBezTo>
                  <a:pt x="1847850" y="575456"/>
                  <a:pt x="1813706" y="609600"/>
                  <a:pt x="177165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2942272" y="5372100"/>
            <a:ext cx="1685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Input: Plan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2942272" y="5562600"/>
            <a:ext cx="1685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Output: Prompt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008245" y="1190625"/>
            <a:ext cx="2171700" cy="4838700"/>
          </a:xfrm>
          <a:custGeom>
            <a:avLst/>
            <a:gdLst/>
            <a:ahLst/>
            <a:cxnLst/>
            <a:rect l="l" t="t" r="r" b="b"/>
            <a:pathLst>
              <a:path w="2171700" h="4838700">
                <a:moveTo>
                  <a:pt x="76205" y="0"/>
                </a:moveTo>
                <a:lnTo>
                  <a:pt x="2095495" y="0"/>
                </a:lnTo>
                <a:cubicBezTo>
                  <a:pt x="2137582" y="0"/>
                  <a:pt x="2171700" y="34118"/>
                  <a:pt x="2171700" y="76205"/>
                </a:cubicBezTo>
                <a:lnTo>
                  <a:pt x="2171700" y="4762495"/>
                </a:lnTo>
                <a:cubicBezTo>
                  <a:pt x="2171700" y="4804582"/>
                  <a:pt x="2137582" y="4838700"/>
                  <a:pt x="2095495" y="4838700"/>
                </a:cubicBezTo>
                <a:lnTo>
                  <a:pt x="76205" y="4838700"/>
                </a:lnTo>
                <a:cubicBezTo>
                  <a:pt x="34118" y="4838700"/>
                  <a:pt x="0" y="4804582"/>
                  <a:pt x="0" y="47624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791200" y="13525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2" name="Text 20"/>
          <p:cNvSpPr/>
          <p:nvPr/>
        </p:nvSpPr>
        <p:spPr>
          <a:xfrm>
            <a:off x="5734050" y="1352550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3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122545" y="2076450"/>
            <a:ext cx="1943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Generación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5132070" y="2457450"/>
            <a:ext cx="1924050" cy="2686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IA genera código base, developer evalúa comportamiento, identifica problemas.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170170" y="5257800"/>
            <a:ext cx="1847850" cy="609600"/>
          </a:xfrm>
          <a:custGeom>
            <a:avLst/>
            <a:gdLst/>
            <a:ahLst/>
            <a:cxnLst/>
            <a:rect l="l" t="t" r="r" b="b"/>
            <a:pathLst>
              <a:path w="1847850" h="609600">
                <a:moveTo>
                  <a:pt x="76200" y="0"/>
                </a:moveTo>
                <a:lnTo>
                  <a:pt x="1771650" y="0"/>
                </a:lnTo>
                <a:cubicBezTo>
                  <a:pt x="1813706" y="0"/>
                  <a:pt x="1847850" y="34144"/>
                  <a:pt x="1847850" y="76200"/>
                </a:cubicBezTo>
                <a:lnTo>
                  <a:pt x="1847850" y="533400"/>
                </a:lnTo>
                <a:cubicBezTo>
                  <a:pt x="1847850" y="575456"/>
                  <a:pt x="1813706" y="609600"/>
                  <a:pt x="177165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5251132" y="5372100"/>
            <a:ext cx="1685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Input: Prompt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251132" y="5562600"/>
            <a:ext cx="1685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Output: Código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7317105" y="1190625"/>
            <a:ext cx="2171700" cy="4838700"/>
          </a:xfrm>
          <a:custGeom>
            <a:avLst/>
            <a:gdLst/>
            <a:ahLst/>
            <a:cxnLst/>
            <a:rect l="l" t="t" r="r" b="b"/>
            <a:pathLst>
              <a:path w="2171700" h="4838700">
                <a:moveTo>
                  <a:pt x="76205" y="0"/>
                </a:moveTo>
                <a:lnTo>
                  <a:pt x="2095495" y="0"/>
                </a:lnTo>
                <a:cubicBezTo>
                  <a:pt x="2137582" y="0"/>
                  <a:pt x="2171700" y="34118"/>
                  <a:pt x="2171700" y="76205"/>
                </a:cubicBezTo>
                <a:lnTo>
                  <a:pt x="2171700" y="4762495"/>
                </a:lnTo>
                <a:cubicBezTo>
                  <a:pt x="2171700" y="4804582"/>
                  <a:pt x="2137582" y="4838700"/>
                  <a:pt x="2095495" y="4838700"/>
                </a:cubicBezTo>
                <a:lnTo>
                  <a:pt x="76205" y="4838700"/>
                </a:lnTo>
                <a:cubicBezTo>
                  <a:pt x="34118" y="4838700"/>
                  <a:pt x="0" y="4804582"/>
                  <a:pt x="0" y="47624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8100060" y="13525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0" name="Text 28"/>
          <p:cNvSpPr/>
          <p:nvPr/>
        </p:nvSpPr>
        <p:spPr>
          <a:xfrm>
            <a:off x="8042910" y="1352550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4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7431405" y="2076450"/>
            <a:ext cx="1943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Iteración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7440930" y="2457450"/>
            <a:ext cx="1924050" cy="2686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Prompts de corrección incrementales, adición de features, optimización continua.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7479030" y="5257800"/>
            <a:ext cx="1847850" cy="609600"/>
          </a:xfrm>
          <a:custGeom>
            <a:avLst/>
            <a:gdLst/>
            <a:ahLst/>
            <a:cxnLst/>
            <a:rect l="l" t="t" r="r" b="b"/>
            <a:pathLst>
              <a:path w="1847850" h="609600">
                <a:moveTo>
                  <a:pt x="76200" y="0"/>
                </a:moveTo>
                <a:lnTo>
                  <a:pt x="1771650" y="0"/>
                </a:lnTo>
                <a:cubicBezTo>
                  <a:pt x="1813706" y="0"/>
                  <a:pt x="1847850" y="34144"/>
                  <a:pt x="1847850" y="76200"/>
                </a:cubicBezTo>
                <a:lnTo>
                  <a:pt x="1847850" y="533400"/>
                </a:lnTo>
                <a:cubicBezTo>
                  <a:pt x="1847850" y="575456"/>
                  <a:pt x="1813706" y="609600"/>
                  <a:pt x="177165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4" name="Text 32"/>
          <p:cNvSpPr/>
          <p:nvPr/>
        </p:nvSpPr>
        <p:spPr>
          <a:xfrm>
            <a:off x="7559993" y="5372100"/>
            <a:ext cx="1685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Input: Feedback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7559993" y="5562600"/>
            <a:ext cx="1685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Output: Mejoras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9625965" y="1190625"/>
            <a:ext cx="2171700" cy="4838700"/>
          </a:xfrm>
          <a:custGeom>
            <a:avLst/>
            <a:gdLst/>
            <a:ahLst/>
            <a:cxnLst/>
            <a:rect l="l" t="t" r="r" b="b"/>
            <a:pathLst>
              <a:path w="2171700" h="4838700">
                <a:moveTo>
                  <a:pt x="76205" y="0"/>
                </a:moveTo>
                <a:lnTo>
                  <a:pt x="2095495" y="0"/>
                </a:lnTo>
                <a:cubicBezTo>
                  <a:pt x="2137582" y="0"/>
                  <a:pt x="2171700" y="34118"/>
                  <a:pt x="2171700" y="76205"/>
                </a:cubicBezTo>
                <a:lnTo>
                  <a:pt x="2171700" y="4762495"/>
                </a:lnTo>
                <a:cubicBezTo>
                  <a:pt x="2171700" y="4804582"/>
                  <a:pt x="2137582" y="4838700"/>
                  <a:pt x="2095495" y="4838700"/>
                </a:cubicBezTo>
                <a:lnTo>
                  <a:pt x="76205" y="4838700"/>
                </a:lnTo>
                <a:cubicBezTo>
                  <a:pt x="34118" y="4838700"/>
                  <a:pt x="0" y="4804582"/>
                  <a:pt x="0" y="47624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10408920" y="13525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8" name="Text 36"/>
          <p:cNvSpPr/>
          <p:nvPr/>
        </p:nvSpPr>
        <p:spPr>
          <a:xfrm>
            <a:off x="10351770" y="1352550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5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9740265" y="2076450"/>
            <a:ext cx="1943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Despliegue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9749790" y="2457450"/>
            <a:ext cx="1924050" cy="2686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Testing, seguridad, deploy a producción, monitoreo continuo.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9787890" y="5257800"/>
            <a:ext cx="1847850" cy="609600"/>
          </a:xfrm>
          <a:custGeom>
            <a:avLst/>
            <a:gdLst/>
            <a:ahLst/>
            <a:cxnLst/>
            <a:rect l="l" t="t" r="r" b="b"/>
            <a:pathLst>
              <a:path w="1847850" h="609600">
                <a:moveTo>
                  <a:pt x="76200" y="0"/>
                </a:moveTo>
                <a:lnTo>
                  <a:pt x="1771650" y="0"/>
                </a:lnTo>
                <a:cubicBezTo>
                  <a:pt x="1813706" y="0"/>
                  <a:pt x="1847850" y="34144"/>
                  <a:pt x="1847850" y="76200"/>
                </a:cubicBezTo>
                <a:lnTo>
                  <a:pt x="1847850" y="533400"/>
                </a:lnTo>
                <a:cubicBezTo>
                  <a:pt x="1847850" y="575456"/>
                  <a:pt x="1813706" y="609600"/>
                  <a:pt x="177165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9868852" y="5372100"/>
            <a:ext cx="1685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Input: Código final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9868852" y="5562600"/>
            <a:ext cx="16859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Output: Producto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4936331" y="61912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80504" y="155488"/>
                </a:moveTo>
                <a:cubicBezTo>
                  <a:pt x="287480" y="148512"/>
                  <a:pt x="287480" y="137182"/>
                  <a:pt x="280504" y="130206"/>
                </a:cubicBezTo>
                <a:lnTo>
                  <a:pt x="191207" y="40909"/>
                </a:lnTo>
                <a:cubicBezTo>
                  <a:pt x="184231" y="33933"/>
                  <a:pt x="172901" y="33933"/>
                  <a:pt x="165925" y="40909"/>
                </a:cubicBezTo>
                <a:cubicBezTo>
                  <a:pt x="158948" y="47885"/>
                  <a:pt x="158948" y="59215"/>
                  <a:pt x="165925" y="66191"/>
                </a:cubicBezTo>
                <a:lnTo>
                  <a:pt x="224749" y="125016"/>
                </a:lnTo>
                <a:lnTo>
                  <a:pt x="17859" y="125016"/>
                </a:lnTo>
                <a:cubicBezTo>
                  <a:pt x="7981" y="125016"/>
                  <a:pt x="0" y="132997"/>
                  <a:pt x="0" y="142875"/>
                </a:cubicBezTo>
                <a:cubicBezTo>
                  <a:pt x="0" y="152753"/>
                  <a:pt x="7981" y="160734"/>
                  <a:pt x="17859" y="160734"/>
                </a:cubicBezTo>
                <a:lnTo>
                  <a:pt x="224749" y="160734"/>
                </a:lnTo>
                <a:lnTo>
                  <a:pt x="165925" y="219559"/>
                </a:lnTo>
                <a:cubicBezTo>
                  <a:pt x="158948" y="226535"/>
                  <a:pt x="158948" y="237865"/>
                  <a:pt x="165925" y="244841"/>
                </a:cubicBezTo>
                <a:cubicBezTo>
                  <a:pt x="172901" y="251817"/>
                  <a:pt x="184231" y="251817"/>
                  <a:pt x="191207" y="244841"/>
                </a:cubicBezTo>
                <a:lnTo>
                  <a:pt x="280504" y="155544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5" name="Shape 43"/>
          <p:cNvSpPr/>
          <p:nvPr/>
        </p:nvSpPr>
        <p:spPr>
          <a:xfrm>
            <a:off x="5445919" y="61912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80504" y="155488"/>
                </a:moveTo>
                <a:cubicBezTo>
                  <a:pt x="287480" y="148512"/>
                  <a:pt x="287480" y="137182"/>
                  <a:pt x="280504" y="130206"/>
                </a:cubicBezTo>
                <a:lnTo>
                  <a:pt x="191207" y="40909"/>
                </a:lnTo>
                <a:cubicBezTo>
                  <a:pt x="184231" y="33933"/>
                  <a:pt x="172901" y="33933"/>
                  <a:pt x="165925" y="40909"/>
                </a:cubicBezTo>
                <a:cubicBezTo>
                  <a:pt x="158948" y="47885"/>
                  <a:pt x="158948" y="59215"/>
                  <a:pt x="165925" y="66191"/>
                </a:cubicBezTo>
                <a:lnTo>
                  <a:pt x="224749" y="125016"/>
                </a:lnTo>
                <a:lnTo>
                  <a:pt x="17859" y="125016"/>
                </a:lnTo>
                <a:cubicBezTo>
                  <a:pt x="7981" y="125016"/>
                  <a:pt x="0" y="132997"/>
                  <a:pt x="0" y="142875"/>
                </a:cubicBezTo>
                <a:cubicBezTo>
                  <a:pt x="0" y="152753"/>
                  <a:pt x="7981" y="160734"/>
                  <a:pt x="17859" y="160734"/>
                </a:cubicBezTo>
                <a:lnTo>
                  <a:pt x="224749" y="160734"/>
                </a:lnTo>
                <a:lnTo>
                  <a:pt x="165925" y="219559"/>
                </a:lnTo>
                <a:cubicBezTo>
                  <a:pt x="158948" y="226535"/>
                  <a:pt x="158948" y="237865"/>
                  <a:pt x="165925" y="244841"/>
                </a:cubicBezTo>
                <a:cubicBezTo>
                  <a:pt x="172901" y="251817"/>
                  <a:pt x="184231" y="251817"/>
                  <a:pt x="191207" y="244841"/>
                </a:cubicBezTo>
                <a:lnTo>
                  <a:pt x="280504" y="155544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6" name="Shape 44"/>
          <p:cNvSpPr/>
          <p:nvPr/>
        </p:nvSpPr>
        <p:spPr>
          <a:xfrm>
            <a:off x="5955506" y="61912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80504" y="155488"/>
                </a:moveTo>
                <a:cubicBezTo>
                  <a:pt x="287480" y="148512"/>
                  <a:pt x="287480" y="137182"/>
                  <a:pt x="280504" y="130206"/>
                </a:cubicBezTo>
                <a:lnTo>
                  <a:pt x="191207" y="40909"/>
                </a:lnTo>
                <a:cubicBezTo>
                  <a:pt x="184231" y="33933"/>
                  <a:pt x="172901" y="33933"/>
                  <a:pt x="165925" y="40909"/>
                </a:cubicBezTo>
                <a:cubicBezTo>
                  <a:pt x="158948" y="47885"/>
                  <a:pt x="158948" y="59215"/>
                  <a:pt x="165925" y="66191"/>
                </a:cubicBezTo>
                <a:lnTo>
                  <a:pt x="224749" y="125016"/>
                </a:lnTo>
                <a:lnTo>
                  <a:pt x="17859" y="125016"/>
                </a:lnTo>
                <a:cubicBezTo>
                  <a:pt x="7981" y="125016"/>
                  <a:pt x="0" y="132997"/>
                  <a:pt x="0" y="142875"/>
                </a:cubicBezTo>
                <a:cubicBezTo>
                  <a:pt x="0" y="152753"/>
                  <a:pt x="7981" y="160734"/>
                  <a:pt x="17859" y="160734"/>
                </a:cubicBezTo>
                <a:lnTo>
                  <a:pt x="224749" y="160734"/>
                </a:lnTo>
                <a:lnTo>
                  <a:pt x="165925" y="219559"/>
                </a:lnTo>
                <a:cubicBezTo>
                  <a:pt x="158948" y="226535"/>
                  <a:pt x="158948" y="237865"/>
                  <a:pt x="165925" y="244841"/>
                </a:cubicBezTo>
                <a:cubicBezTo>
                  <a:pt x="172901" y="251817"/>
                  <a:pt x="184231" y="251817"/>
                  <a:pt x="191207" y="244841"/>
                </a:cubicBezTo>
                <a:lnTo>
                  <a:pt x="280504" y="155544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7" name="Shape 45"/>
          <p:cNvSpPr/>
          <p:nvPr/>
        </p:nvSpPr>
        <p:spPr>
          <a:xfrm>
            <a:off x="6465094" y="61912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80504" y="155488"/>
                </a:moveTo>
                <a:cubicBezTo>
                  <a:pt x="287480" y="148512"/>
                  <a:pt x="287480" y="137182"/>
                  <a:pt x="280504" y="130206"/>
                </a:cubicBezTo>
                <a:lnTo>
                  <a:pt x="191207" y="40909"/>
                </a:lnTo>
                <a:cubicBezTo>
                  <a:pt x="184231" y="33933"/>
                  <a:pt x="172901" y="33933"/>
                  <a:pt x="165925" y="40909"/>
                </a:cubicBezTo>
                <a:cubicBezTo>
                  <a:pt x="158948" y="47885"/>
                  <a:pt x="158948" y="59215"/>
                  <a:pt x="165925" y="66191"/>
                </a:cubicBezTo>
                <a:lnTo>
                  <a:pt x="224749" y="125016"/>
                </a:lnTo>
                <a:lnTo>
                  <a:pt x="17859" y="125016"/>
                </a:lnTo>
                <a:cubicBezTo>
                  <a:pt x="7981" y="125016"/>
                  <a:pt x="0" y="132997"/>
                  <a:pt x="0" y="142875"/>
                </a:cubicBezTo>
                <a:cubicBezTo>
                  <a:pt x="0" y="152753"/>
                  <a:pt x="7981" y="160734"/>
                  <a:pt x="17859" y="160734"/>
                </a:cubicBezTo>
                <a:lnTo>
                  <a:pt x="224749" y="160734"/>
                </a:lnTo>
                <a:lnTo>
                  <a:pt x="165925" y="219559"/>
                </a:lnTo>
                <a:cubicBezTo>
                  <a:pt x="158948" y="226535"/>
                  <a:pt x="158948" y="237865"/>
                  <a:pt x="165925" y="244841"/>
                </a:cubicBezTo>
                <a:cubicBezTo>
                  <a:pt x="172901" y="251817"/>
                  <a:pt x="184231" y="251817"/>
                  <a:pt x="191207" y="244841"/>
                </a:cubicBezTo>
                <a:lnTo>
                  <a:pt x="280504" y="155544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8" name="Shape 46"/>
          <p:cNvSpPr/>
          <p:nvPr/>
        </p:nvSpPr>
        <p:spPr>
          <a:xfrm>
            <a:off x="6974681" y="61912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cubicBezTo>
                  <a:pt x="221730" y="285750"/>
                  <a:pt x="285750" y="221730"/>
                  <a:pt x="285750" y="142875"/>
                </a:cubicBezTo>
                <a:cubicBezTo>
                  <a:pt x="285750" y="64020"/>
                  <a:pt x="221730" y="0"/>
                  <a:pt x="142875" y="0"/>
                </a:cubicBezTo>
                <a:cubicBezTo>
                  <a:pt x="64020" y="0"/>
                  <a:pt x="0" y="64020"/>
                  <a:pt x="0" y="142875"/>
                </a:cubicBezTo>
                <a:cubicBezTo>
                  <a:pt x="0" y="221730"/>
                  <a:pt x="64020" y="285750"/>
                  <a:pt x="142875" y="285750"/>
                </a:cubicBezTo>
                <a:close/>
                <a:moveTo>
                  <a:pt x="189979" y="118709"/>
                </a:moveTo>
                <a:lnTo>
                  <a:pt x="145331" y="190147"/>
                </a:lnTo>
                <a:cubicBezTo>
                  <a:pt x="142987" y="193886"/>
                  <a:pt x="138968" y="196230"/>
                  <a:pt x="134559" y="196453"/>
                </a:cubicBezTo>
                <a:cubicBezTo>
                  <a:pt x="130150" y="196676"/>
                  <a:pt x="125909" y="194667"/>
                  <a:pt x="123285" y="191095"/>
                </a:cubicBezTo>
                <a:lnTo>
                  <a:pt x="96496" y="155377"/>
                </a:lnTo>
                <a:cubicBezTo>
                  <a:pt x="92032" y="149461"/>
                  <a:pt x="93259" y="141089"/>
                  <a:pt x="99175" y="136624"/>
                </a:cubicBezTo>
                <a:cubicBezTo>
                  <a:pt x="105091" y="132159"/>
                  <a:pt x="113463" y="133387"/>
                  <a:pt x="117928" y="139303"/>
                </a:cubicBezTo>
                <a:lnTo>
                  <a:pt x="132997" y="159395"/>
                </a:lnTo>
                <a:lnTo>
                  <a:pt x="167264" y="104533"/>
                </a:lnTo>
                <a:cubicBezTo>
                  <a:pt x="171171" y="98282"/>
                  <a:pt x="179431" y="96329"/>
                  <a:pt x="185738" y="100292"/>
                </a:cubicBezTo>
                <a:cubicBezTo>
                  <a:pt x="192044" y="104254"/>
                  <a:pt x="193942" y="112458"/>
                  <a:pt x="189979" y="118765"/>
                </a:cubicBezTo>
                <a:close/>
              </a:path>
            </a:pathLst>
          </a:custGeom>
          <a:solidFill>
            <a:srgbClr val="8B5CF6"/>
          </a:solidFill>
          <a:ln/>
        </p:spPr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FASE 1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Planificación Estratégica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81100"/>
            <a:ext cx="5619750" cy="1181100"/>
          </a:xfrm>
          <a:custGeom>
            <a:avLst/>
            <a:gdLst/>
            <a:ahLst/>
            <a:cxnLst/>
            <a:rect l="l" t="t" r="r" b="b"/>
            <a:pathLst>
              <a:path w="5619750" h="1181100">
                <a:moveTo>
                  <a:pt x="38100" y="0"/>
                </a:moveTo>
                <a:lnTo>
                  <a:pt x="5543545" y="0"/>
                </a:lnTo>
                <a:cubicBezTo>
                  <a:pt x="5585604" y="0"/>
                  <a:pt x="5619750" y="34146"/>
                  <a:pt x="5619750" y="76205"/>
                </a:cubicBezTo>
                <a:lnTo>
                  <a:pt x="5619750" y="1104895"/>
                </a:lnTo>
                <a:cubicBezTo>
                  <a:pt x="5619750" y="1146982"/>
                  <a:pt x="5585632" y="1181100"/>
                  <a:pt x="5543545" y="1181100"/>
                </a:cubicBez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5" name="Shape 3"/>
          <p:cNvSpPr/>
          <p:nvPr/>
        </p:nvSpPr>
        <p:spPr>
          <a:xfrm>
            <a:off x="400050" y="1181100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3810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38100" y="1181100"/>
                </a:lnTo>
                <a:cubicBezTo>
                  <a:pt x="17072" y="1181100"/>
                  <a:pt x="0" y="1164028"/>
                  <a:pt x="0" y="1143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Shape 4"/>
          <p:cNvSpPr/>
          <p:nvPr/>
        </p:nvSpPr>
        <p:spPr>
          <a:xfrm>
            <a:off x="600075" y="13525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00025" y="114300"/>
                </a:moveTo>
                <a:cubicBezTo>
                  <a:pt x="200025" y="66987"/>
                  <a:pt x="161613" y="28575"/>
                  <a:pt x="114300" y="28575"/>
                </a:cubicBezTo>
                <a:cubicBezTo>
                  <a:pt x="66987" y="28575"/>
                  <a:pt x="28575" y="66987"/>
                  <a:pt x="28575" y="114300"/>
                </a:cubicBezTo>
                <a:cubicBezTo>
                  <a:pt x="28575" y="161613"/>
                  <a:pt x="66987" y="200025"/>
                  <a:pt x="114300" y="200025"/>
                </a:cubicBezTo>
                <a:cubicBezTo>
                  <a:pt x="161613" y="200025"/>
                  <a:pt x="200025" y="161613"/>
                  <a:pt x="200025" y="114300"/>
                </a:cubicBezTo>
                <a:close/>
                <a:moveTo>
                  <a:pt x="0" y="114300"/>
                </a:moveTo>
                <a:cubicBezTo>
                  <a:pt x="0" y="51216"/>
                  <a:pt x="51216" y="0"/>
                  <a:pt x="114300" y="0"/>
                </a:cubicBezTo>
                <a:cubicBezTo>
                  <a:pt x="177384" y="0"/>
                  <a:pt x="228600" y="51216"/>
                  <a:pt x="228600" y="114300"/>
                </a:cubicBezTo>
                <a:cubicBezTo>
                  <a:pt x="228600" y="177384"/>
                  <a:pt x="177384" y="228600"/>
                  <a:pt x="114300" y="228600"/>
                </a:cubicBezTo>
                <a:cubicBezTo>
                  <a:pt x="51216" y="228600"/>
                  <a:pt x="0" y="177384"/>
                  <a:pt x="0" y="114300"/>
                </a:cubicBezTo>
                <a:close/>
                <a:moveTo>
                  <a:pt x="114300" y="150019"/>
                </a:moveTo>
                <a:cubicBezTo>
                  <a:pt x="134014" y="150019"/>
                  <a:pt x="150019" y="134014"/>
                  <a:pt x="150019" y="114300"/>
                </a:cubicBezTo>
                <a:cubicBezTo>
                  <a:pt x="150019" y="94586"/>
                  <a:pt x="134014" y="78581"/>
                  <a:pt x="114300" y="78581"/>
                </a:cubicBezTo>
                <a:cubicBezTo>
                  <a:pt x="94586" y="78581"/>
                  <a:pt x="78581" y="94586"/>
                  <a:pt x="78581" y="114300"/>
                </a:cubicBezTo>
                <a:cubicBezTo>
                  <a:pt x="78581" y="134014"/>
                  <a:pt x="94586" y="150019"/>
                  <a:pt x="114300" y="150019"/>
                </a:cubicBezTo>
                <a:close/>
                <a:moveTo>
                  <a:pt x="114300" y="50006"/>
                </a:moveTo>
                <a:cubicBezTo>
                  <a:pt x="149785" y="50006"/>
                  <a:pt x="178594" y="78815"/>
                  <a:pt x="178594" y="114300"/>
                </a:cubicBezTo>
                <a:cubicBezTo>
                  <a:pt x="178594" y="149785"/>
                  <a:pt x="149785" y="178594"/>
                  <a:pt x="114300" y="178594"/>
                </a:cubicBezTo>
                <a:cubicBezTo>
                  <a:pt x="78815" y="178594"/>
                  <a:pt x="50006" y="149785"/>
                  <a:pt x="50006" y="114300"/>
                </a:cubicBezTo>
                <a:cubicBezTo>
                  <a:pt x="50006" y="78815"/>
                  <a:pt x="78815" y="50006"/>
                  <a:pt x="114300" y="50006"/>
                </a:cubicBezTo>
                <a:close/>
                <a:moveTo>
                  <a:pt x="100013" y="114300"/>
                </a:moveTo>
                <a:cubicBezTo>
                  <a:pt x="100013" y="106415"/>
                  <a:pt x="106415" y="100013"/>
                  <a:pt x="114300" y="100013"/>
                </a:cubicBezTo>
                <a:cubicBezTo>
                  <a:pt x="122185" y="100013"/>
                  <a:pt x="128588" y="106415"/>
                  <a:pt x="128588" y="114300"/>
                </a:cubicBezTo>
                <a:cubicBezTo>
                  <a:pt x="128588" y="122185"/>
                  <a:pt x="122185" y="128588"/>
                  <a:pt x="114300" y="128588"/>
                </a:cubicBezTo>
                <a:cubicBezTo>
                  <a:pt x="106415" y="128588"/>
                  <a:pt x="100013" y="122185"/>
                  <a:pt x="100013" y="11430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7" name="Text 5"/>
          <p:cNvSpPr/>
          <p:nvPr/>
        </p:nvSpPr>
        <p:spPr>
          <a:xfrm>
            <a:off x="971550" y="1333500"/>
            <a:ext cx="1866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Definir Necesidades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71500" y="1714500"/>
            <a:ext cx="5372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¿Qué problema resuelve la aplicación? ¿Quiénes son los usuarios? ¿Cuál es el valor principal?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00050" y="2476500"/>
            <a:ext cx="5619750" cy="933450"/>
          </a:xfrm>
          <a:custGeom>
            <a:avLst/>
            <a:gdLst/>
            <a:ahLst/>
            <a:cxnLst/>
            <a:rect l="l" t="t" r="r" b="b"/>
            <a:pathLst>
              <a:path w="5619750" h="933450">
                <a:moveTo>
                  <a:pt x="38100" y="0"/>
                </a:moveTo>
                <a:lnTo>
                  <a:pt x="5543552" y="0"/>
                </a:lnTo>
                <a:cubicBezTo>
                  <a:pt x="5585635" y="0"/>
                  <a:pt x="5619750" y="34115"/>
                  <a:pt x="5619750" y="76198"/>
                </a:cubicBezTo>
                <a:lnTo>
                  <a:pt x="5619750" y="857252"/>
                </a:lnTo>
                <a:cubicBezTo>
                  <a:pt x="5619750" y="899335"/>
                  <a:pt x="5585635" y="933450"/>
                  <a:pt x="5543552" y="933450"/>
                </a:cubicBezTo>
                <a:lnTo>
                  <a:pt x="38100" y="933450"/>
                </a:lnTo>
                <a:cubicBezTo>
                  <a:pt x="17072" y="933450"/>
                  <a:pt x="0" y="916378"/>
                  <a:pt x="0" y="895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0" name="Shape 8"/>
          <p:cNvSpPr/>
          <p:nvPr/>
        </p:nvSpPr>
        <p:spPr>
          <a:xfrm>
            <a:off x="400050" y="2476500"/>
            <a:ext cx="38100" cy="933450"/>
          </a:xfrm>
          <a:custGeom>
            <a:avLst/>
            <a:gdLst/>
            <a:ahLst/>
            <a:cxnLst/>
            <a:rect l="l" t="t" r="r" b="b"/>
            <a:pathLst>
              <a:path w="38100" h="933450">
                <a:moveTo>
                  <a:pt x="38100" y="0"/>
                </a:moveTo>
                <a:lnTo>
                  <a:pt x="38100" y="0"/>
                </a:lnTo>
                <a:lnTo>
                  <a:pt x="38100" y="933450"/>
                </a:lnTo>
                <a:lnTo>
                  <a:pt x="38100" y="933450"/>
                </a:lnTo>
                <a:cubicBezTo>
                  <a:pt x="17072" y="933450"/>
                  <a:pt x="0" y="916378"/>
                  <a:pt x="0" y="895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1" name="Shape 9"/>
          <p:cNvSpPr/>
          <p:nvPr/>
        </p:nvSpPr>
        <p:spPr>
          <a:xfrm>
            <a:off x="571500" y="2647950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42875" y="7144"/>
                </a:moveTo>
                <a:cubicBezTo>
                  <a:pt x="168503" y="7144"/>
                  <a:pt x="189309" y="27950"/>
                  <a:pt x="189309" y="53578"/>
                </a:cubicBezTo>
                <a:cubicBezTo>
                  <a:pt x="189309" y="79206"/>
                  <a:pt x="168503" y="100013"/>
                  <a:pt x="142875" y="100013"/>
                </a:cubicBezTo>
                <a:cubicBezTo>
                  <a:pt x="117247" y="100013"/>
                  <a:pt x="96441" y="79206"/>
                  <a:pt x="96441" y="53578"/>
                </a:cubicBezTo>
                <a:cubicBezTo>
                  <a:pt x="96441" y="27950"/>
                  <a:pt x="117247" y="7144"/>
                  <a:pt x="142875" y="7144"/>
                </a:cubicBezTo>
                <a:close/>
                <a:moveTo>
                  <a:pt x="42863" y="39291"/>
                </a:moveTo>
                <a:cubicBezTo>
                  <a:pt x="60605" y="39291"/>
                  <a:pt x="75009" y="53695"/>
                  <a:pt x="75009" y="71438"/>
                </a:cubicBezTo>
                <a:cubicBezTo>
                  <a:pt x="75009" y="89180"/>
                  <a:pt x="60605" y="103584"/>
                  <a:pt x="42863" y="103584"/>
                </a:cubicBezTo>
                <a:cubicBezTo>
                  <a:pt x="25120" y="103584"/>
                  <a:pt x="10716" y="89180"/>
                  <a:pt x="10716" y="71438"/>
                </a:cubicBezTo>
                <a:cubicBezTo>
                  <a:pt x="10716" y="53695"/>
                  <a:pt x="25120" y="39291"/>
                  <a:pt x="42862" y="39291"/>
                </a:cubicBezTo>
                <a:close/>
                <a:moveTo>
                  <a:pt x="0" y="185738"/>
                </a:moveTo>
                <a:cubicBezTo>
                  <a:pt x="0" y="154171"/>
                  <a:pt x="25584" y="128588"/>
                  <a:pt x="57150" y="128588"/>
                </a:cubicBezTo>
                <a:cubicBezTo>
                  <a:pt x="62865" y="128588"/>
                  <a:pt x="68401" y="129436"/>
                  <a:pt x="73625" y="130999"/>
                </a:cubicBezTo>
                <a:cubicBezTo>
                  <a:pt x="58936" y="147429"/>
                  <a:pt x="50006" y="169128"/>
                  <a:pt x="50006" y="192881"/>
                </a:cubicBezTo>
                <a:lnTo>
                  <a:pt x="50006" y="200025"/>
                </a:lnTo>
                <a:cubicBezTo>
                  <a:pt x="50006" y="205115"/>
                  <a:pt x="51078" y="209937"/>
                  <a:pt x="52998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85738"/>
                </a:lnTo>
                <a:close/>
                <a:moveTo>
                  <a:pt x="232752" y="214313"/>
                </a:moveTo>
                <a:cubicBezTo>
                  <a:pt x="234672" y="209937"/>
                  <a:pt x="235744" y="205115"/>
                  <a:pt x="235744" y="200025"/>
                </a:cubicBezTo>
                <a:lnTo>
                  <a:pt x="235744" y="192881"/>
                </a:lnTo>
                <a:cubicBezTo>
                  <a:pt x="235744" y="169128"/>
                  <a:pt x="226814" y="147429"/>
                  <a:pt x="212125" y="130999"/>
                </a:cubicBezTo>
                <a:cubicBezTo>
                  <a:pt x="217349" y="129436"/>
                  <a:pt x="222885" y="128588"/>
                  <a:pt x="228600" y="128588"/>
                </a:cubicBezTo>
                <a:cubicBezTo>
                  <a:pt x="260166" y="128588"/>
                  <a:pt x="285750" y="154171"/>
                  <a:pt x="285750" y="185738"/>
                </a:cubicBezTo>
                <a:lnTo>
                  <a:pt x="285750" y="200025"/>
                </a:lnTo>
                <a:cubicBezTo>
                  <a:pt x="285750" y="207928"/>
                  <a:pt x="279365" y="214313"/>
                  <a:pt x="271463" y="214313"/>
                </a:cubicBezTo>
                <a:lnTo>
                  <a:pt x="232752" y="214313"/>
                </a:lnTo>
                <a:close/>
                <a:moveTo>
                  <a:pt x="210741" y="71438"/>
                </a:moveTo>
                <a:cubicBezTo>
                  <a:pt x="210741" y="53695"/>
                  <a:pt x="225145" y="39291"/>
                  <a:pt x="242888" y="39291"/>
                </a:cubicBezTo>
                <a:cubicBezTo>
                  <a:pt x="260630" y="39291"/>
                  <a:pt x="275034" y="53695"/>
                  <a:pt x="275034" y="71437"/>
                </a:cubicBezTo>
                <a:cubicBezTo>
                  <a:pt x="275034" y="89180"/>
                  <a:pt x="260630" y="103584"/>
                  <a:pt x="242888" y="103584"/>
                </a:cubicBezTo>
                <a:cubicBezTo>
                  <a:pt x="225145" y="103584"/>
                  <a:pt x="210741" y="89180"/>
                  <a:pt x="210741" y="71438"/>
                </a:cubicBezTo>
                <a:close/>
                <a:moveTo>
                  <a:pt x="71438" y="192881"/>
                </a:moveTo>
                <a:cubicBezTo>
                  <a:pt x="71438" y="153412"/>
                  <a:pt x="103406" y="121444"/>
                  <a:pt x="142875" y="121444"/>
                </a:cubicBezTo>
                <a:cubicBezTo>
                  <a:pt x="182344" y="121444"/>
                  <a:pt x="214313" y="153412"/>
                  <a:pt x="214313" y="192881"/>
                </a:cubicBezTo>
                <a:lnTo>
                  <a:pt x="214313" y="200025"/>
                </a:lnTo>
                <a:cubicBezTo>
                  <a:pt x="214313" y="207928"/>
                  <a:pt x="207928" y="214313"/>
                  <a:pt x="200025" y="214313"/>
                </a:cubicBezTo>
                <a:lnTo>
                  <a:pt x="85725" y="214313"/>
                </a:lnTo>
                <a:cubicBezTo>
                  <a:pt x="77822" y="214313"/>
                  <a:pt x="71438" y="207928"/>
                  <a:pt x="71438" y="200025"/>
                </a:cubicBezTo>
                <a:lnTo>
                  <a:pt x="71438" y="192881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2" name="Text 10"/>
          <p:cNvSpPr/>
          <p:nvPr/>
        </p:nvSpPr>
        <p:spPr>
          <a:xfrm>
            <a:off x="971550" y="2628900"/>
            <a:ext cx="1800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Identificar Usuarios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71500" y="3009900"/>
            <a:ext cx="53721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Definir usuarios objetivo, casos de uso principales, flujos de trabajo típicos.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00050" y="3524250"/>
            <a:ext cx="5619750" cy="933450"/>
          </a:xfrm>
          <a:custGeom>
            <a:avLst/>
            <a:gdLst/>
            <a:ahLst/>
            <a:cxnLst/>
            <a:rect l="l" t="t" r="r" b="b"/>
            <a:pathLst>
              <a:path w="5619750" h="933450">
                <a:moveTo>
                  <a:pt x="38100" y="0"/>
                </a:moveTo>
                <a:lnTo>
                  <a:pt x="5543552" y="0"/>
                </a:lnTo>
                <a:cubicBezTo>
                  <a:pt x="5585635" y="0"/>
                  <a:pt x="5619750" y="34115"/>
                  <a:pt x="5619750" y="76198"/>
                </a:cubicBezTo>
                <a:lnTo>
                  <a:pt x="5619750" y="857252"/>
                </a:lnTo>
                <a:cubicBezTo>
                  <a:pt x="5619750" y="899335"/>
                  <a:pt x="5585635" y="933450"/>
                  <a:pt x="5543552" y="933450"/>
                </a:cubicBezTo>
                <a:lnTo>
                  <a:pt x="38100" y="933450"/>
                </a:lnTo>
                <a:cubicBezTo>
                  <a:pt x="17072" y="933450"/>
                  <a:pt x="0" y="916378"/>
                  <a:pt x="0" y="895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5" name="Shape 13"/>
          <p:cNvSpPr/>
          <p:nvPr/>
        </p:nvSpPr>
        <p:spPr>
          <a:xfrm>
            <a:off x="400050" y="3524250"/>
            <a:ext cx="38100" cy="933450"/>
          </a:xfrm>
          <a:custGeom>
            <a:avLst/>
            <a:gdLst/>
            <a:ahLst/>
            <a:cxnLst/>
            <a:rect l="l" t="t" r="r" b="b"/>
            <a:pathLst>
              <a:path w="38100" h="933450">
                <a:moveTo>
                  <a:pt x="38100" y="0"/>
                </a:moveTo>
                <a:lnTo>
                  <a:pt x="38100" y="0"/>
                </a:lnTo>
                <a:lnTo>
                  <a:pt x="38100" y="933450"/>
                </a:lnTo>
                <a:lnTo>
                  <a:pt x="38100" y="933450"/>
                </a:lnTo>
                <a:cubicBezTo>
                  <a:pt x="17072" y="933450"/>
                  <a:pt x="0" y="916378"/>
                  <a:pt x="0" y="895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16" name="Shape 14"/>
          <p:cNvSpPr/>
          <p:nvPr/>
        </p:nvSpPr>
        <p:spPr>
          <a:xfrm>
            <a:off x="600075" y="36957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85725" y="28575"/>
                </a:moveTo>
                <a:cubicBezTo>
                  <a:pt x="85725" y="20672"/>
                  <a:pt x="92110" y="14288"/>
                  <a:pt x="100013" y="14288"/>
                </a:cubicBezTo>
                <a:lnTo>
                  <a:pt x="128588" y="14288"/>
                </a:lnTo>
                <a:cubicBezTo>
                  <a:pt x="136490" y="14288"/>
                  <a:pt x="142875" y="20672"/>
                  <a:pt x="142875" y="28575"/>
                </a:cubicBezTo>
                <a:lnTo>
                  <a:pt x="142875" y="57150"/>
                </a:lnTo>
                <a:cubicBezTo>
                  <a:pt x="142875" y="65053"/>
                  <a:pt x="136490" y="71438"/>
                  <a:pt x="128588" y="71438"/>
                </a:cubicBezTo>
                <a:lnTo>
                  <a:pt x="125016" y="71438"/>
                </a:lnTo>
                <a:lnTo>
                  <a:pt x="125016" y="100013"/>
                </a:lnTo>
                <a:lnTo>
                  <a:pt x="178594" y="100013"/>
                </a:lnTo>
                <a:cubicBezTo>
                  <a:pt x="196364" y="100013"/>
                  <a:pt x="210741" y="114389"/>
                  <a:pt x="210741" y="132159"/>
                </a:cubicBezTo>
                <a:lnTo>
                  <a:pt x="210741" y="157163"/>
                </a:lnTo>
                <a:lnTo>
                  <a:pt x="214313" y="157163"/>
                </a:lnTo>
                <a:cubicBezTo>
                  <a:pt x="222215" y="157163"/>
                  <a:pt x="228600" y="163547"/>
                  <a:pt x="228600" y="171450"/>
                </a:cubicBezTo>
                <a:lnTo>
                  <a:pt x="228600" y="200025"/>
                </a:lnTo>
                <a:cubicBezTo>
                  <a:pt x="228600" y="207928"/>
                  <a:pt x="222215" y="214313"/>
                  <a:pt x="214313" y="214313"/>
                </a:cubicBezTo>
                <a:lnTo>
                  <a:pt x="185738" y="214313"/>
                </a:lnTo>
                <a:cubicBezTo>
                  <a:pt x="177835" y="214313"/>
                  <a:pt x="171450" y="207928"/>
                  <a:pt x="171450" y="200025"/>
                </a:cubicBezTo>
                <a:lnTo>
                  <a:pt x="171450" y="171450"/>
                </a:lnTo>
                <a:cubicBezTo>
                  <a:pt x="171450" y="163547"/>
                  <a:pt x="177835" y="157163"/>
                  <a:pt x="185738" y="157163"/>
                </a:cubicBezTo>
                <a:lnTo>
                  <a:pt x="189309" y="157163"/>
                </a:lnTo>
                <a:lnTo>
                  <a:pt x="189309" y="132159"/>
                </a:lnTo>
                <a:cubicBezTo>
                  <a:pt x="189309" y="126221"/>
                  <a:pt x="184532" y="121444"/>
                  <a:pt x="178594" y="121444"/>
                </a:cubicBezTo>
                <a:lnTo>
                  <a:pt x="125016" y="121444"/>
                </a:lnTo>
                <a:lnTo>
                  <a:pt x="125016" y="157163"/>
                </a:lnTo>
                <a:lnTo>
                  <a:pt x="128588" y="157163"/>
                </a:lnTo>
                <a:cubicBezTo>
                  <a:pt x="136490" y="157163"/>
                  <a:pt x="142875" y="163547"/>
                  <a:pt x="142875" y="171450"/>
                </a:cubicBezTo>
                <a:lnTo>
                  <a:pt x="142875" y="200025"/>
                </a:lnTo>
                <a:cubicBezTo>
                  <a:pt x="142875" y="207928"/>
                  <a:pt x="136490" y="214313"/>
                  <a:pt x="128588" y="214313"/>
                </a:cubicBezTo>
                <a:lnTo>
                  <a:pt x="100013" y="214313"/>
                </a:lnTo>
                <a:cubicBezTo>
                  <a:pt x="92110" y="214313"/>
                  <a:pt x="85725" y="207928"/>
                  <a:pt x="85725" y="200025"/>
                </a:cubicBezTo>
                <a:lnTo>
                  <a:pt x="85725" y="171450"/>
                </a:lnTo>
                <a:cubicBezTo>
                  <a:pt x="85725" y="163547"/>
                  <a:pt x="92110" y="157163"/>
                  <a:pt x="100013" y="157163"/>
                </a:cubicBezTo>
                <a:lnTo>
                  <a:pt x="103584" y="157163"/>
                </a:lnTo>
                <a:lnTo>
                  <a:pt x="103584" y="121444"/>
                </a:lnTo>
                <a:lnTo>
                  <a:pt x="50006" y="121444"/>
                </a:lnTo>
                <a:cubicBezTo>
                  <a:pt x="44068" y="121444"/>
                  <a:pt x="39291" y="126221"/>
                  <a:pt x="39291" y="132159"/>
                </a:cubicBezTo>
                <a:lnTo>
                  <a:pt x="39291" y="157163"/>
                </a:lnTo>
                <a:lnTo>
                  <a:pt x="42863" y="157163"/>
                </a:lnTo>
                <a:cubicBezTo>
                  <a:pt x="50765" y="157163"/>
                  <a:pt x="57150" y="163547"/>
                  <a:pt x="57150" y="171450"/>
                </a:cubicBezTo>
                <a:lnTo>
                  <a:pt x="57150" y="200025"/>
                </a:lnTo>
                <a:cubicBezTo>
                  <a:pt x="57150" y="207928"/>
                  <a:pt x="50765" y="214313"/>
                  <a:pt x="42863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71450"/>
                </a:lnTo>
                <a:cubicBezTo>
                  <a:pt x="0" y="163547"/>
                  <a:pt x="6385" y="157163"/>
                  <a:pt x="14288" y="157163"/>
                </a:cubicBezTo>
                <a:lnTo>
                  <a:pt x="17859" y="157163"/>
                </a:lnTo>
                <a:lnTo>
                  <a:pt x="17859" y="132159"/>
                </a:lnTo>
                <a:cubicBezTo>
                  <a:pt x="17859" y="114389"/>
                  <a:pt x="32236" y="100013"/>
                  <a:pt x="50006" y="100013"/>
                </a:cubicBezTo>
                <a:lnTo>
                  <a:pt x="103584" y="100013"/>
                </a:lnTo>
                <a:lnTo>
                  <a:pt x="103584" y="71438"/>
                </a:lnTo>
                <a:lnTo>
                  <a:pt x="100013" y="71438"/>
                </a:lnTo>
                <a:cubicBezTo>
                  <a:pt x="92110" y="71438"/>
                  <a:pt x="85725" y="65053"/>
                  <a:pt x="85725" y="57150"/>
                </a:cubicBezTo>
                <a:lnTo>
                  <a:pt x="85725" y="28575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17" name="Text 15"/>
          <p:cNvSpPr/>
          <p:nvPr/>
        </p:nvSpPr>
        <p:spPr>
          <a:xfrm>
            <a:off x="971550" y="3676650"/>
            <a:ext cx="1714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Diseñar Estructura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71500" y="4057650"/>
            <a:ext cx="53721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Pantallas, navegación, flujos de trabajo, arquitectura de información.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00050" y="4572000"/>
            <a:ext cx="5619750" cy="933450"/>
          </a:xfrm>
          <a:custGeom>
            <a:avLst/>
            <a:gdLst/>
            <a:ahLst/>
            <a:cxnLst/>
            <a:rect l="l" t="t" r="r" b="b"/>
            <a:pathLst>
              <a:path w="5619750" h="933450">
                <a:moveTo>
                  <a:pt x="38100" y="0"/>
                </a:moveTo>
                <a:lnTo>
                  <a:pt x="5543552" y="0"/>
                </a:lnTo>
                <a:cubicBezTo>
                  <a:pt x="5585635" y="0"/>
                  <a:pt x="5619750" y="34115"/>
                  <a:pt x="5619750" y="76198"/>
                </a:cubicBezTo>
                <a:lnTo>
                  <a:pt x="5619750" y="857252"/>
                </a:lnTo>
                <a:cubicBezTo>
                  <a:pt x="5619750" y="899335"/>
                  <a:pt x="5585635" y="933450"/>
                  <a:pt x="5543552" y="933450"/>
                </a:cubicBezTo>
                <a:lnTo>
                  <a:pt x="38100" y="933450"/>
                </a:lnTo>
                <a:cubicBezTo>
                  <a:pt x="17072" y="933450"/>
                  <a:pt x="0" y="916378"/>
                  <a:pt x="0" y="895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0" name="Shape 18"/>
          <p:cNvSpPr/>
          <p:nvPr/>
        </p:nvSpPr>
        <p:spPr>
          <a:xfrm>
            <a:off x="400050" y="4572000"/>
            <a:ext cx="38100" cy="933450"/>
          </a:xfrm>
          <a:custGeom>
            <a:avLst/>
            <a:gdLst/>
            <a:ahLst/>
            <a:cxnLst/>
            <a:rect l="l" t="t" r="r" b="b"/>
            <a:pathLst>
              <a:path w="38100" h="933450">
                <a:moveTo>
                  <a:pt x="38100" y="0"/>
                </a:moveTo>
                <a:lnTo>
                  <a:pt x="38100" y="0"/>
                </a:lnTo>
                <a:lnTo>
                  <a:pt x="38100" y="933450"/>
                </a:lnTo>
                <a:lnTo>
                  <a:pt x="38100" y="933450"/>
                </a:lnTo>
                <a:cubicBezTo>
                  <a:pt x="17072" y="933450"/>
                  <a:pt x="0" y="916378"/>
                  <a:pt x="0" y="895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1" name="Shape 19"/>
          <p:cNvSpPr/>
          <p:nvPr/>
        </p:nvSpPr>
        <p:spPr>
          <a:xfrm>
            <a:off x="614363" y="47434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200025" y="91886"/>
                </a:moveTo>
                <a:cubicBezTo>
                  <a:pt x="193417" y="96262"/>
                  <a:pt x="185827" y="99789"/>
                  <a:pt x="177924" y="102602"/>
                </a:cubicBezTo>
                <a:cubicBezTo>
                  <a:pt x="156939" y="110103"/>
                  <a:pt x="129391" y="114300"/>
                  <a:pt x="100013" y="114300"/>
                </a:cubicBezTo>
                <a:cubicBezTo>
                  <a:pt x="70634" y="114300"/>
                  <a:pt x="43041" y="110058"/>
                  <a:pt x="22101" y="102602"/>
                </a:cubicBezTo>
                <a:cubicBezTo>
                  <a:pt x="14243" y="99789"/>
                  <a:pt x="6608" y="96262"/>
                  <a:pt x="0" y="91886"/>
                </a:cubicBezTo>
                <a:lnTo>
                  <a:pt x="0" y="128588"/>
                </a:lnTo>
                <a:cubicBezTo>
                  <a:pt x="0" y="148322"/>
                  <a:pt x="44782" y="164306"/>
                  <a:pt x="100013" y="164306"/>
                </a:cubicBezTo>
                <a:cubicBezTo>
                  <a:pt x="155243" y="164306"/>
                  <a:pt x="200025" y="148322"/>
                  <a:pt x="200025" y="128588"/>
                </a:cubicBezTo>
                <a:lnTo>
                  <a:pt x="200025" y="91886"/>
                </a:lnTo>
                <a:close/>
                <a:moveTo>
                  <a:pt x="200025" y="57150"/>
                </a:moveTo>
                <a:lnTo>
                  <a:pt x="200025" y="35719"/>
                </a:lnTo>
                <a:cubicBezTo>
                  <a:pt x="200025" y="15984"/>
                  <a:pt x="155243" y="0"/>
                  <a:pt x="100013" y="0"/>
                </a:cubicBezTo>
                <a:cubicBezTo>
                  <a:pt x="44782" y="0"/>
                  <a:pt x="0" y="15984"/>
                  <a:pt x="0" y="35719"/>
                </a:cubicBezTo>
                <a:lnTo>
                  <a:pt x="0" y="57150"/>
                </a:lnTo>
                <a:cubicBezTo>
                  <a:pt x="0" y="76885"/>
                  <a:pt x="44782" y="92869"/>
                  <a:pt x="100013" y="92869"/>
                </a:cubicBezTo>
                <a:cubicBezTo>
                  <a:pt x="155243" y="92869"/>
                  <a:pt x="200025" y="76885"/>
                  <a:pt x="200025" y="57150"/>
                </a:cubicBezTo>
                <a:close/>
                <a:moveTo>
                  <a:pt x="177924" y="174040"/>
                </a:moveTo>
                <a:cubicBezTo>
                  <a:pt x="156984" y="181496"/>
                  <a:pt x="129436" y="185738"/>
                  <a:pt x="100013" y="185738"/>
                </a:cubicBezTo>
                <a:cubicBezTo>
                  <a:pt x="70589" y="185738"/>
                  <a:pt x="43041" y="181496"/>
                  <a:pt x="22101" y="174040"/>
                </a:cubicBezTo>
                <a:cubicBezTo>
                  <a:pt x="14243" y="171227"/>
                  <a:pt x="6608" y="167700"/>
                  <a:pt x="0" y="163324"/>
                </a:cubicBezTo>
                <a:lnTo>
                  <a:pt x="0" y="192881"/>
                </a:lnTo>
                <a:cubicBezTo>
                  <a:pt x="0" y="212616"/>
                  <a:pt x="44782" y="228600"/>
                  <a:pt x="100013" y="228600"/>
                </a:cubicBezTo>
                <a:cubicBezTo>
                  <a:pt x="155243" y="228600"/>
                  <a:pt x="200025" y="212616"/>
                  <a:pt x="200025" y="192881"/>
                </a:cubicBezTo>
                <a:lnTo>
                  <a:pt x="200025" y="163324"/>
                </a:lnTo>
                <a:cubicBezTo>
                  <a:pt x="193417" y="167700"/>
                  <a:pt x="185827" y="171227"/>
                  <a:pt x="177924" y="17404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2" name="Text 20"/>
          <p:cNvSpPr/>
          <p:nvPr/>
        </p:nvSpPr>
        <p:spPr>
          <a:xfrm>
            <a:off x="971550" y="4724400"/>
            <a:ext cx="1666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Modelos de Datos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71500" y="5105400"/>
            <a:ext cx="53721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Tablas, relaciones, tipos de campo, constraints, índices.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191250" y="1181100"/>
            <a:ext cx="5619750" cy="933450"/>
          </a:xfrm>
          <a:custGeom>
            <a:avLst/>
            <a:gdLst/>
            <a:ahLst/>
            <a:cxnLst/>
            <a:rect l="l" t="t" r="r" b="b"/>
            <a:pathLst>
              <a:path w="5619750" h="933450">
                <a:moveTo>
                  <a:pt x="38100" y="0"/>
                </a:moveTo>
                <a:lnTo>
                  <a:pt x="5543552" y="0"/>
                </a:lnTo>
                <a:cubicBezTo>
                  <a:pt x="5585635" y="0"/>
                  <a:pt x="5619750" y="34115"/>
                  <a:pt x="5619750" y="76198"/>
                </a:cubicBezTo>
                <a:lnTo>
                  <a:pt x="5619750" y="857252"/>
                </a:lnTo>
                <a:cubicBezTo>
                  <a:pt x="5619750" y="899335"/>
                  <a:pt x="5585635" y="933450"/>
                  <a:pt x="5543552" y="933450"/>
                </a:cubicBezTo>
                <a:lnTo>
                  <a:pt x="38100" y="933450"/>
                </a:lnTo>
                <a:cubicBezTo>
                  <a:pt x="17072" y="933450"/>
                  <a:pt x="0" y="916378"/>
                  <a:pt x="0" y="895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5" name="Shape 23"/>
          <p:cNvSpPr/>
          <p:nvPr/>
        </p:nvSpPr>
        <p:spPr>
          <a:xfrm>
            <a:off x="6191250" y="1181100"/>
            <a:ext cx="38100" cy="933450"/>
          </a:xfrm>
          <a:custGeom>
            <a:avLst/>
            <a:gdLst/>
            <a:ahLst/>
            <a:cxnLst/>
            <a:rect l="l" t="t" r="r" b="b"/>
            <a:pathLst>
              <a:path w="38100" h="933450">
                <a:moveTo>
                  <a:pt x="38100" y="0"/>
                </a:moveTo>
                <a:lnTo>
                  <a:pt x="38100" y="0"/>
                </a:lnTo>
                <a:lnTo>
                  <a:pt x="38100" y="933450"/>
                </a:lnTo>
                <a:lnTo>
                  <a:pt x="38100" y="933450"/>
                </a:lnTo>
                <a:cubicBezTo>
                  <a:pt x="17072" y="933450"/>
                  <a:pt x="0" y="916378"/>
                  <a:pt x="0" y="895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6" name="Shape 24"/>
          <p:cNvSpPr/>
          <p:nvPr/>
        </p:nvSpPr>
        <p:spPr>
          <a:xfrm>
            <a:off x="6391275" y="13525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35719"/>
                </a:moveTo>
                <a:cubicBezTo>
                  <a:pt x="0" y="23887"/>
                  <a:pt x="9599" y="14288"/>
                  <a:pt x="21431" y="14288"/>
                </a:cubicBezTo>
                <a:lnTo>
                  <a:pt x="64294" y="14288"/>
                </a:lnTo>
                <a:cubicBezTo>
                  <a:pt x="76126" y="14288"/>
                  <a:pt x="85725" y="23887"/>
                  <a:pt x="85725" y="35719"/>
                </a:cubicBezTo>
                <a:lnTo>
                  <a:pt x="85725" y="42863"/>
                </a:lnTo>
                <a:lnTo>
                  <a:pt x="142875" y="42863"/>
                </a:lnTo>
                <a:lnTo>
                  <a:pt x="142875" y="35719"/>
                </a:lnTo>
                <a:cubicBezTo>
                  <a:pt x="142875" y="23887"/>
                  <a:pt x="152474" y="14288"/>
                  <a:pt x="164306" y="14288"/>
                </a:cubicBezTo>
                <a:lnTo>
                  <a:pt x="207169" y="14288"/>
                </a:lnTo>
                <a:cubicBezTo>
                  <a:pt x="219001" y="14288"/>
                  <a:pt x="228600" y="23887"/>
                  <a:pt x="228600" y="35719"/>
                </a:cubicBezTo>
                <a:lnTo>
                  <a:pt x="228600" y="78581"/>
                </a:lnTo>
                <a:cubicBezTo>
                  <a:pt x="228600" y="90413"/>
                  <a:pt x="219001" y="100013"/>
                  <a:pt x="207169" y="100013"/>
                </a:cubicBezTo>
                <a:lnTo>
                  <a:pt x="164306" y="100013"/>
                </a:lnTo>
                <a:cubicBezTo>
                  <a:pt x="152474" y="100013"/>
                  <a:pt x="142875" y="90413"/>
                  <a:pt x="142875" y="78581"/>
                </a:cubicBezTo>
                <a:lnTo>
                  <a:pt x="142875" y="71438"/>
                </a:lnTo>
                <a:lnTo>
                  <a:pt x="85725" y="71438"/>
                </a:lnTo>
                <a:lnTo>
                  <a:pt x="85725" y="78581"/>
                </a:lnTo>
                <a:cubicBezTo>
                  <a:pt x="85725" y="81841"/>
                  <a:pt x="84966" y="84966"/>
                  <a:pt x="83671" y="87734"/>
                </a:cubicBezTo>
                <a:lnTo>
                  <a:pt x="114300" y="128588"/>
                </a:lnTo>
                <a:lnTo>
                  <a:pt x="150019" y="128588"/>
                </a:lnTo>
                <a:cubicBezTo>
                  <a:pt x="161851" y="128588"/>
                  <a:pt x="171450" y="138187"/>
                  <a:pt x="171450" y="150019"/>
                </a:cubicBezTo>
                <a:lnTo>
                  <a:pt x="171450" y="192881"/>
                </a:lnTo>
                <a:cubicBezTo>
                  <a:pt x="171450" y="204713"/>
                  <a:pt x="161851" y="214313"/>
                  <a:pt x="150019" y="214313"/>
                </a:cubicBezTo>
                <a:lnTo>
                  <a:pt x="107156" y="214313"/>
                </a:lnTo>
                <a:cubicBezTo>
                  <a:pt x="95324" y="214313"/>
                  <a:pt x="85725" y="204713"/>
                  <a:pt x="85725" y="192881"/>
                </a:cubicBezTo>
                <a:lnTo>
                  <a:pt x="85725" y="150019"/>
                </a:lnTo>
                <a:cubicBezTo>
                  <a:pt x="85725" y="146759"/>
                  <a:pt x="86484" y="143634"/>
                  <a:pt x="87779" y="140866"/>
                </a:cubicBezTo>
                <a:lnTo>
                  <a:pt x="57150" y="100013"/>
                </a:lnTo>
                <a:lnTo>
                  <a:pt x="21431" y="100013"/>
                </a:lnTo>
                <a:cubicBezTo>
                  <a:pt x="9599" y="100013"/>
                  <a:pt x="0" y="90413"/>
                  <a:pt x="0" y="78581"/>
                </a:cubicBezTo>
                <a:lnTo>
                  <a:pt x="0" y="35719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7" name="Text 25"/>
          <p:cNvSpPr/>
          <p:nvPr/>
        </p:nvSpPr>
        <p:spPr>
          <a:xfrm>
            <a:off x="6762750" y="1333500"/>
            <a:ext cx="2143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Pensamiento Sistémico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362700" y="1714500"/>
            <a:ext cx="53721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Dependencias, estados, flujos lógicos, integraciones con sistemas externos.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191250" y="2228850"/>
            <a:ext cx="5619750" cy="933450"/>
          </a:xfrm>
          <a:custGeom>
            <a:avLst/>
            <a:gdLst/>
            <a:ahLst/>
            <a:cxnLst/>
            <a:rect l="l" t="t" r="r" b="b"/>
            <a:pathLst>
              <a:path w="5619750" h="933450">
                <a:moveTo>
                  <a:pt x="38100" y="0"/>
                </a:moveTo>
                <a:lnTo>
                  <a:pt x="5543552" y="0"/>
                </a:lnTo>
                <a:cubicBezTo>
                  <a:pt x="5585635" y="0"/>
                  <a:pt x="5619750" y="34115"/>
                  <a:pt x="5619750" y="76198"/>
                </a:cubicBezTo>
                <a:lnTo>
                  <a:pt x="5619750" y="857252"/>
                </a:lnTo>
                <a:cubicBezTo>
                  <a:pt x="5619750" y="899335"/>
                  <a:pt x="5585635" y="933450"/>
                  <a:pt x="5543552" y="933450"/>
                </a:cubicBezTo>
                <a:lnTo>
                  <a:pt x="38100" y="933450"/>
                </a:lnTo>
                <a:cubicBezTo>
                  <a:pt x="17072" y="933450"/>
                  <a:pt x="0" y="916378"/>
                  <a:pt x="0" y="895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30" name="Shape 28"/>
          <p:cNvSpPr/>
          <p:nvPr/>
        </p:nvSpPr>
        <p:spPr>
          <a:xfrm>
            <a:off x="6191250" y="2228850"/>
            <a:ext cx="38100" cy="933450"/>
          </a:xfrm>
          <a:custGeom>
            <a:avLst/>
            <a:gdLst/>
            <a:ahLst/>
            <a:cxnLst/>
            <a:rect l="l" t="t" r="r" b="b"/>
            <a:pathLst>
              <a:path w="38100" h="933450">
                <a:moveTo>
                  <a:pt x="38100" y="0"/>
                </a:moveTo>
                <a:lnTo>
                  <a:pt x="38100" y="0"/>
                </a:lnTo>
                <a:lnTo>
                  <a:pt x="38100" y="933450"/>
                </a:lnTo>
                <a:lnTo>
                  <a:pt x="38100" y="933450"/>
                </a:lnTo>
                <a:cubicBezTo>
                  <a:pt x="17072" y="933450"/>
                  <a:pt x="0" y="916378"/>
                  <a:pt x="0" y="895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1" name="Shape 29"/>
          <p:cNvSpPr/>
          <p:nvPr/>
        </p:nvSpPr>
        <p:spPr>
          <a:xfrm>
            <a:off x="6391275" y="24003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14288"/>
                </a:moveTo>
                <a:cubicBezTo>
                  <a:pt x="228600" y="62552"/>
                  <a:pt x="194399" y="102825"/>
                  <a:pt x="148947" y="112246"/>
                </a:cubicBezTo>
                <a:cubicBezTo>
                  <a:pt x="145420" y="86305"/>
                  <a:pt x="133767" y="62954"/>
                  <a:pt x="116577" y="44872"/>
                </a:cubicBezTo>
                <a:cubicBezTo>
                  <a:pt x="134481" y="17859"/>
                  <a:pt x="165155" y="0"/>
                  <a:pt x="200025" y="0"/>
                </a:cubicBezTo>
                <a:lnTo>
                  <a:pt x="214313" y="0"/>
                </a:lnTo>
                <a:cubicBezTo>
                  <a:pt x="222215" y="0"/>
                  <a:pt x="228600" y="6385"/>
                  <a:pt x="228600" y="14288"/>
                </a:cubicBezTo>
                <a:close/>
                <a:moveTo>
                  <a:pt x="0" y="42863"/>
                </a:moveTo>
                <a:cubicBezTo>
                  <a:pt x="0" y="34960"/>
                  <a:pt x="6385" y="28575"/>
                  <a:pt x="14288" y="28575"/>
                </a:cubicBezTo>
                <a:lnTo>
                  <a:pt x="28575" y="28575"/>
                </a:lnTo>
                <a:cubicBezTo>
                  <a:pt x="83805" y="28575"/>
                  <a:pt x="128588" y="73357"/>
                  <a:pt x="128588" y="128588"/>
                </a:cubicBezTo>
                <a:lnTo>
                  <a:pt x="128588" y="214313"/>
                </a:lnTo>
                <a:cubicBezTo>
                  <a:pt x="128588" y="222215"/>
                  <a:pt x="122203" y="228600"/>
                  <a:pt x="114300" y="228600"/>
                </a:cubicBezTo>
                <a:cubicBezTo>
                  <a:pt x="106397" y="228600"/>
                  <a:pt x="100013" y="222215"/>
                  <a:pt x="100013" y="214313"/>
                </a:cubicBezTo>
                <a:lnTo>
                  <a:pt x="100013" y="142875"/>
                </a:lnTo>
                <a:cubicBezTo>
                  <a:pt x="44782" y="142875"/>
                  <a:pt x="0" y="98093"/>
                  <a:pt x="0" y="42863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2" name="Text 30"/>
          <p:cNvSpPr/>
          <p:nvPr/>
        </p:nvSpPr>
        <p:spPr>
          <a:xfrm>
            <a:off x="6762750" y="2381250"/>
            <a:ext cx="2276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MVP vs Features Futuras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362700" y="2762250"/>
            <a:ext cx="53721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Definir qué es esencial para el MVP y qué se añadirá en iteraciones futuras.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81725" y="3286125"/>
            <a:ext cx="5619750" cy="2047875"/>
          </a:xfrm>
          <a:custGeom>
            <a:avLst/>
            <a:gdLst/>
            <a:ahLst/>
            <a:cxnLst/>
            <a:rect l="l" t="t" r="r" b="b"/>
            <a:pathLst>
              <a:path w="5619750" h="2047875">
                <a:moveTo>
                  <a:pt x="76201" y="0"/>
                </a:moveTo>
                <a:lnTo>
                  <a:pt x="5543549" y="0"/>
                </a:lnTo>
                <a:cubicBezTo>
                  <a:pt x="5585605" y="0"/>
                  <a:pt x="5619750" y="34145"/>
                  <a:pt x="5619750" y="76201"/>
                </a:cubicBezTo>
                <a:lnTo>
                  <a:pt x="5619750" y="1971674"/>
                </a:lnTo>
                <a:cubicBezTo>
                  <a:pt x="5619750" y="2013730"/>
                  <a:pt x="5585605" y="2047875"/>
                  <a:pt x="5543549" y="2047875"/>
                </a:cubicBezTo>
                <a:lnTo>
                  <a:pt x="76201" y="2047875"/>
                </a:lnTo>
                <a:cubicBezTo>
                  <a:pt x="34145" y="2047875"/>
                  <a:pt x="0" y="2013730"/>
                  <a:pt x="0" y="1971674"/>
                </a:cubicBezTo>
                <a:lnTo>
                  <a:pt x="0" y="76201"/>
                </a:lnTo>
                <a:cubicBezTo>
                  <a:pt x="0" y="34145"/>
                  <a:pt x="34145" y="0"/>
                  <a:pt x="76201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8763000" y="34861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cubicBezTo>
                  <a:pt x="241727" y="0"/>
                  <a:pt x="253782" y="7233"/>
                  <a:pt x="260033" y="18752"/>
                </a:cubicBezTo>
                <a:lnTo>
                  <a:pt x="452914" y="375940"/>
                </a:lnTo>
                <a:cubicBezTo>
                  <a:pt x="458897" y="387013"/>
                  <a:pt x="458629" y="400407"/>
                  <a:pt x="452199" y="411212"/>
                </a:cubicBezTo>
                <a:cubicBezTo>
                  <a:pt x="445770" y="422017"/>
                  <a:pt x="434072" y="428625"/>
                  <a:pt x="421481" y="428625"/>
                </a:cubicBezTo>
                <a:lnTo>
                  <a:pt x="35719" y="428625"/>
                </a:lnTo>
                <a:cubicBezTo>
                  <a:pt x="23128" y="428625"/>
                  <a:pt x="11519" y="422017"/>
                  <a:pt x="5001" y="411212"/>
                </a:cubicBezTo>
                <a:cubicBezTo>
                  <a:pt x="-1518" y="400407"/>
                  <a:pt x="-1697" y="387013"/>
                  <a:pt x="4286" y="375940"/>
                </a:cubicBezTo>
                <a:lnTo>
                  <a:pt x="197168" y="18752"/>
                </a:lnTo>
                <a:cubicBezTo>
                  <a:pt x="203418" y="7233"/>
                  <a:pt x="215473" y="0"/>
                  <a:pt x="228600" y="0"/>
                </a:cubicBezTo>
                <a:close/>
                <a:moveTo>
                  <a:pt x="228600" y="150019"/>
                </a:moveTo>
                <a:cubicBezTo>
                  <a:pt x="216724" y="150019"/>
                  <a:pt x="207169" y="159574"/>
                  <a:pt x="207169" y="171450"/>
                </a:cubicBezTo>
                <a:lnTo>
                  <a:pt x="207169" y="271463"/>
                </a:lnTo>
                <a:cubicBezTo>
                  <a:pt x="207169" y="283339"/>
                  <a:pt x="216724" y="292894"/>
                  <a:pt x="228600" y="292894"/>
                </a:cubicBezTo>
                <a:cubicBezTo>
                  <a:pt x="240476" y="292894"/>
                  <a:pt x="250031" y="283339"/>
                  <a:pt x="250031" y="271463"/>
                </a:cubicBezTo>
                <a:lnTo>
                  <a:pt x="250031" y="171450"/>
                </a:lnTo>
                <a:cubicBezTo>
                  <a:pt x="250031" y="159574"/>
                  <a:pt x="240476" y="150019"/>
                  <a:pt x="228600" y="150019"/>
                </a:cubicBezTo>
                <a:close/>
                <a:moveTo>
                  <a:pt x="252442" y="342900"/>
                </a:moveTo>
                <a:cubicBezTo>
                  <a:pt x="252985" y="334050"/>
                  <a:pt x="248571" y="325630"/>
                  <a:pt x="240985" y="321041"/>
                </a:cubicBezTo>
                <a:cubicBezTo>
                  <a:pt x="233398" y="316452"/>
                  <a:pt x="223891" y="316452"/>
                  <a:pt x="216305" y="321041"/>
                </a:cubicBezTo>
                <a:cubicBezTo>
                  <a:pt x="208718" y="325630"/>
                  <a:pt x="204305" y="334050"/>
                  <a:pt x="204847" y="342900"/>
                </a:cubicBezTo>
                <a:cubicBezTo>
                  <a:pt x="204305" y="351750"/>
                  <a:pt x="208718" y="360170"/>
                  <a:pt x="216305" y="364759"/>
                </a:cubicBezTo>
                <a:cubicBezTo>
                  <a:pt x="223891" y="369348"/>
                  <a:pt x="233398" y="369348"/>
                  <a:pt x="240985" y="364759"/>
                </a:cubicBezTo>
                <a:cubicBezTo>
                  <a:pt x="248571" y="360170"/>
                  <a:pt x="252985" y="351750"/>
                  <a:pt x="252442" y="34290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6" name="Text 34"/>
          <p:cNvSpPr/>
          <p:nvPr/>
        </p:nvSpPr>
        <p:spPr>
          <a:xfrm>
            <a:off x="8355013" y="4095750"/>
            <a:ext cx="12763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Importante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334125" y="4514850"/>
            <a:ext cx="53149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Aunque no se escribe código manualmente, el </a:t>
            </a:r>
            <a:pPr algn="ctr">
              <a:lnSpc>
                <a:spcPct val="140000"/>
              </a:lnSpc>
            </a:pPr>
            <a:r>
              <a:rPr lang="en-US" sz="15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pensamiento arquitectónico</a:t>
            </a:r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sigue siendo crucial.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8592" y="348592"/>
            <a:ext cx="11555820" cy="174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1" b="1" spc="48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FASE 2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48592" y="592606"/>
            <a:ext cx="11651683" cy="348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7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El Arte del Seed Prompt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57307" y="1089350"/>
            <a:ext cx="5664618" cy="4862856"/>
          </a:xfrm>
          <a:custGeom>
            <a:avLst/>
            <a:gdLst/>
            <a:ahLst/>
            <a:cxnLst/>
            <a:rect l="l" t="t" r="r" b="b"/>
            <a:pathLst>
              <a:path w="5664618" h="4862856">
                <a:moveTo>
                  <a:pt x="69733" y="0"/>
                </a:moveTo>
                <a:lnTo>
                  <a:pt x="5594884" y="0"/>
                </a:lnTo>
                <a:cubicBezTo>
                  <a:pt x="5633397" y="0"/>
                  <a:pt x="5664618" y="31221"/>
                  <a:pt x="5664618" y="69733"/>
                </a:cubicBezTo>
                <a:lnTo>
                  <a:pt x="5664618" y="4793123"/>
                </a:lnTo>
                <a:cubicBezTo>
                  <a:pt x="5664618" y="4831636"/>
                  <a:pt x="5633397" y="4862856"/>
                  <a:pt x="5594884" y="4862856"/>
                </a:cubicBezTo>
                <a:lnTo>
                  <a:pt x="69733" y="4862856"/>
                </a:lnTo>
                <a:cubicBezTo>
                  <a:pt x="31221" y="4862856"/>
                  <a:pt x="0" y="4831636"/>
                  <a:pt x="0" y="4793123"/>
                </a:cubicBezTo>
                <a:lnTo>
                  <a:pt x="0" y="69733"/>
                </a:lnTo>
                <a:cubicBezTo>
                  <a:pt x="0" y="31246"/>
                  <a:pt x="31246" y="0"/>
                  <a:pt x="69733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0317" y="1272360"/>
            <a:ext cx="5403174" cy="278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47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Elementos Esenciales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40317" y="1690670"/>
            <a:ext cx="5298596" cy="592606"/>
          </a:xfrm>
          <a:custGeom>
            <a:avLst/>
            <a:gdLst/>
            <a:ahLst/>
            <a:cxnLst/>
            <a:rect l="l" t="t" r="r" b="b"/>
            <a:pathLst>
              <a:path w="5298596" h="592606">
                <a:moveTo>
                  <a:pt x="69720" y="0"/>
                </a:moveTo>
                <a:lnTo>
                  <a:pt x="5228876" y="0"/>
                </a:lnTo>
                <a:cubicBezTo>
                  <a:pt x="5267381" y="0"/>
                  <a:pt x="5298596" y="31215"/>
                  <a:pt x="5298596" y="69720"/>
                </a:cubicBezTo>
                <a:lnTo>
                  <a:pt x="5298596" y="522886"/>
                </a:lnTo>
                <a:cubicBezTo>
                  <a:pt x="5298596" y="561391"/>
                  <a:pt x="5267381" y="592606"/>
                  <a:pt x="5228876" y="592606"/>
                </a:cubicBezTo>
                <a:lnTo>
                  <a:pt x="69720" y="592606"/>
                </a:lnTo>
                <a:cubicBezTo>
                  <a:pt x="31215" y="592606"/>
                  <a:pt x="0" y="561391"/>
                  <a:pt x="0" y="522886"/>
                </a:cubicBezTo>
                <a:lnTo>
                  <a:pt x="0" y="69720"/>
                </a:lnTo>
                <a:cubicBezTo>
                  <a:pt x="0" y="31241"/>
                  <a:pt x="31241" y="0"/>
                  <a:pt x="6972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644895" y="1795248"/>
            <a:ext cx="278873" cy="278873"/>
          </a:xfrm>
          <a:custGeom>
            <a:avLst/>
            <a:gdLst/>
            <a:ahLst/>
            <a:cxnLst/>
            <a:rect l="l" t="t" r="r" b="b"/>
            <a:pathLst>
              <a:path w="278873" h="278873">
                <a:moveTo>
                  <a:pt x="139437" y="0"/>
                </a:moveTo>
                <a:lnTo>
                  <a:pt x="139437" y="0"/>
                </a:lnTo>
                <a:cubicBezTo>
                  <a:pt x="216394" y="0"/>
                  <a:pt x="278873" y="62480"/>
                  <a:pt x="278873" y="139437"/>
                </a:cubicBezTo>
                <a:lnTo>
                  <a:pt x="278873" y="139437"/>
                </a:lnTo>
                <a:cubicBezTo>
                  <a:pt x="278873" y="216394"/>
                  <a:pt x="216394" y="278873"/>
                  <a:pt x="139437" y="278873"/>
                </a:cubicBezTo>
                <a:lnTo>
                  <a:pt x="139437" y="278873"/>
                </a:lnTo>
                <a:cubicBezTo>
                  <a:pt x="62480" y="278873"/>
                  <a:pt x="0" y="216394"/>
                  <a:pt x="0" y="139437"/>
                </a:cubicBezTo>
                <a:lnTo>
                  <a:pt x="0" y="139437"/>
                </a:lnTo>
                <a:cubicBezTo>
                  <a:pt x="0" y="62480"/>
                  <a:pt x="62480" y="0"/>
                  <a:pt x="139437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8" name="Text 6"/>
          <p:cNvSpPr/>
          <p:nvPr/>
        </p:nvSpPr>
        <p:spPr>
          <a:xfrm>
            <a:off x="610036" y="1795248"/>
            <a:ext cx="348592" cy="278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98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28346" y="1795248"/>
            <a:ext cx="1856252" cy="2091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Descripción de la Aplicación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028346" y="2004403"/>
            <a:ext cx="1847537" cy="174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1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Qué es y para qué sirve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40317" y="2387854"/>
            <a:ext cx="5298596" cy="592606"/>
          </a:xfrm>
          <a:custGeom>
            <a:avLst/>
            <a:gdLst/>
            <a:ahLst/>
            <a:cxnLst/>
            <a:rect l="l" t="t" r="r" b="b"/>
            <a:pathLst>
              <a:path w="5298596" h="592606">
                <a:moveTo>
                  <a:pt x="69720" y="0"/>
                </a:moveTo>
                <a:lnTo>
                  <a:pt x="5228876" y="0"/>
                </a:lnTo>
                <a:cubicBezTo>
                  <a:pt x="5267381" y="0"/>
                  <a:pt x="5298596" y="31215"/>
                  <a:pt x="5298596" y="69720"/>
                </a:cubicBezTo>
                <a:lnTo>
                  <a:pt x="5298596" y="522886"/>
                </a:lnTo>
                <a:cubicBezTo>
                  <a:pt x="5298596" y="561391"/>
                  <a:pt x="5267381" y="592606"/>
                  <a:pt x="5228876" y="592606"/>
                </a:cubicBezTo>
                <a:lnTo>
                  <a:pt x="69720" y="592606"/>
                </a:lnTo>
                <a:cubicBezTo>
                  <a:pt x="31215" y="592606"/>
                  <a:pt x="0" y="561391"/>
                  <a:pt x="0" y="522886"/>
                </a:cubicBezTo>
                <a:lnTo>
                  <a:pt x="0" y="69720"/>
                </a:lnTo>
                <a:cubicBezTo>
                  <a:pt x="0" y="31241"/>
                  <a:pt x="31241" y="0"/>
                  <a:pt x="6972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644895" y="2492432"/>
            <a:ext cx="278873" cy="278873"/>
          </a:xfrm>
          <a:custGeom>
            <a:avLst/>
            <a:gdLst/>
            <a:ahLst/>
            <a:cxnLst/>
            <a:rect l="l" t="t" r="r" b="b"/>
            <a:pathLst>
              <a:path w="278873" h="278873">
                <a:moveTo>
                  <a:pt x="139437" y="0"/>
                </a:moveTo>
                <a:lnTo>
                  <a:pt x="139437" y="0"/>
                </a:lnTo>
                <a:cubicBezTo>
                  <a:pt x="216394" y="0"/>
                  <a:pt x="278873" y="62480"/>
                  <a:pt x="278873" y="139437"/>
                </a:cubicBezTo>
                <a:lnTo>
                  <a:pt x="278873" y="139437"/>
                </a:lnTo>
                <a:cubicBezTo>
                  <a:pt x="278873" y="216394"/>
                  <a:pt x="216394" y="278873"/>
                  <a:pt x="139437" y="278873"/>
                </a:cubicBezTo>
                <a:lnTo>
                  <a:pt x="139437" y="278873"/>
                </a:lnTo>
                <a:cubicBezTo>
                  <a:pt x="62480" y="278873"/>
                  <a:pt x="0" y="216394"/>
                  <a:pt x="0" y="139437"/>
                </a:cubicBezTo>
                <a:lnTo>
                  <a:pt x="0" y="139437"/>
                </a:lnTo>
                <a:cubicBezTo>
                  <a:pt x="0" y="62480"/>
                  <a:pt x="62480" y="0"/>
                  <a:pt x="139437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3" name="Text 11"/>
          <p:cNvSpPr/>
          <p:nvPr/>
        </p:nvSpPr>
        <p:spPr>
          <a:xfrm>
            <a:off x="610036" y="2492432"/>
            <a:ext cx="348592" cy="278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98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028346" y="2492432"/>
            <a:ext cx="1481515" cy="2091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Funcionalidades Core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28346" y="2701587"/>
            <a:ext cx="1472801" cy="174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1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Lista priorizada de features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40317" y="3085038"/>
            <a:ext cx="5298596" cy="592606"/>
          </a:xfrm>
          <a:custGeom>
            <a:avLst/>
            <a:gdLst/>
            <a:ahLst/>
            <a:cxnLst/>
            <a:rect l="l" t="t" r="r" b="b"/>
            <a:pathLst>
              <a:path w="5298596" h="592606">
                <a:moveTo>
                  <a:pt x="69720" y="0"/>
                </a:moveTo>
                <a:lnTo>
                  <a:pt x="5228876" y="0"/>
                </a:lnTo>
                <a:cubicBezTo>
                  <a:pt x="5267381" y="0"/>
                  <a:pt x="5298596" y="31215"/>
                  <a:pt x="5298596" y="69720"/>
                </a:cubicBezTo>
                <a:lnTo>
                  <a:pt x="5298596" y="522886"/>
                </a:lnTo>
                <a:cubicBezTo>
                  <a:pt x="5298596" y="561391"/>
                  <a:pt x="5267381" y="592606"/>
                  <a:pt x="5228876" y="592606"/>
                </a:cubicBezTo>
                <a:lnTo>
                  <a:pt x="69720" y="592606"/>
                </a:lnTo>
                <a:cubicBezTo>
                  <a:pt x="31215" y="592606"/>
                  <a:pt x="0" y="561391"/>
                  <a:pt x="0" y="522886"/>
                </a:cubicBezTo>
                <a:lnTo>
                  <a:pt x="0" y="69720"/>
                </a:lnTo>
                <a:cubicBezTo>
                  <a:pt x="0" y="31241"/>
                  <a:pt x="31241" y="0"/>
                  <a:pt x="6972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644895" y="3189615"/>
            <a:ext cx="278873" cy="278873"/>
          </a:xfrm>
          <a:custGeom>
            <a:avLst/>
            <a:gdLst/>
            <a:ahLst/>
            <a:cxnLst/>
            <a:rect l="l" t="t" r="r" b="b"/>
            <a:pathLst>
              <a:path w="278873" h="278873">
                <a:moveTo>
                  <a:pt x="139437" y="0"/>
                </a:moveTo>
                <a:lnTo>
                  <a:pt x="139437" y="0"/>
                </a:lnTo>
                <a:cubicBezTo>
                  <a:pt x="216394" y="0"/>
                  <a:pt x="278873" y="62480"/>
                  <a:pt x="278873" y="139437"/>
                </a:cubicBezTo>
                <a:lnTo>
                  <a:pt x="278873" y="139437"/>
                </a:lnTo>
                <a:cubicBezTo>
                  <a:pt x="278873" y="216394"/>
                  <a:pt x="216394" y="278873"/>
                  <a:pt x="139437" y="278873"/>
                </a:cubicBezTo>
                <a:lnTo>
                  <a:pt x="139437" y="278873"/>
                </a:lnTo>
                <a:cubicBezTo>
                  <a:pt x="62480" y="278873"/>
                  <a:pt x="0" y="216394"/>
                  <a:pt x="0" y="139437"/>
                </a:cubicBezTo>
                <a:lnTo>
                  <a:pt x="0" y="139437"/>
                </a:lnTo>
                <a:cubicBezTo>
                  <a:pt x="0" y="62480"/>
                  <a:pt x="62480" y="0"/>
                  <a:pt x="139437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8" name="Text 16"/>
          <p:cNvSpPr/>
          <p:nvPr/>
        </p:nvSpPr>
        <p:spPr>
          <a:xfrm>
            <a:off x="610036" y="3189615"/>
            <a:ext cx="348592" cy="278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98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3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028346" y="3189615"/>
            <a:ext cx="1368223" cy="2091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Expectativas UI/UX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28346" y="3398771"/>
            <a:ext cx="1359508" cy="174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1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Estilo, layout, responsive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40317" y="3782222"/>
            <a:ext cx="5298596" cy="592606"/>
          </a:xfrm>
          <a:custGeom>
            <a:avLst/>
            <a:gdLst/>
            <a:ahLst/>
            <a:cxnLst/>
            <a:rect l="l" t="t" r="r" b="b"/>
            <a:pathLst>
              <a:path w="5298596" h="592606">
                <a:moveTo>
                  <a:pt x="69720" y="0"/>
                </a:moveTo>
                <a:lnTo>
                  <a:pt x="5228876" y="0"/>
                </a:lnTo>
                <a:cubicBezTo>
                  <a:pt x="5267381" y="0"/>
                  <a:pt x="5298596" y="31215"/>
                  <a:pt x="5298596" y="69720"/>
                </a:cubicBezTo>
                <a:lnTo>
                  <a:pt x="5298596" y="522886"/>
                </a:lnTo>
                <a:cubicBezTo>
                  <a:pt x="5298596" y="561391"/>
                  <a:pt x="5267381" y="592606"/>
                  <a:pt x="5228876" y="592606"/>
                </a:cubicBezTo>
                <a:lnTo>
                  <a:pt x="69720" y="592606"/>
                </a:lnTo>
                <a:cubicBezTo>
                  <a:pt x="31215" y="592606"/>
                  <a:pt x="0" y="561391"/>
                  <a:pt x="0" y="522886"/>
                </a:cubicBezTo>
                <a:lnTo>
                  <a:pt x="0" y="69720"/>
                </a:lnTo>
                <a:cubicBezTo>
                  <a:pt x="0" y="31241"/>
                  <a:pt x="31241" y="0"/>
                  <a:pt x="6972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644895" y="3886799"/>
            <a:ext cx="278873" cy="278873"/>
          </a:xfrm>
          <a:custGeom>
            <a:avLst/>
            <a:gdLst/>
            <a:ahLst/>
            <a:cxnLst/>
            <a:rect l="l" t="t" r="r" b="b"/>
            <a:pathLst>
              <a:path w="278873" h="278873">
                <a:moveTo>
                  <a:pt x="139437" y="0"/>
                </a:moveTo>
                <a:lnTo>
                  <a:pt x="139437" y="0"/>
                </a:lnTo>
                <a:cubicBezTo>
                  <a:pt x="216394" y="0"/>
                  <a:pt x="278873" y="62480"/>
                  <a:pt x="278873" y="139437"/>
                </a:cubicBezTo>
                <a:lnTo>
                  <a:pt x="278873" y="139437"/>
                </a:lnTo>
                <a:cubicBezTo>
                  <a:pt x="278873" y="216394"/>
                  <a:pt x="216394" y="278873"/>
                  <a:pt x="139437" y="278873"/>
                </a:cubicBezTo>
                <a:lnTo>
                  <a:pt x="139437" y="278873"/>
                </a:lnTo>
                <a:cubicBezTo>
                  <a:pt x="62480" y="278873"/>
                  <a:pt x="0" y="216394"/>
                  <a:pt x="0" y="139437"/>
                </a:cubicBezTo>
                <a:lnTo>
                  <a:pt x="0" y="139437"/>
                </a:lnTo>
                <a:cubicBezTo>
                  <a:pt x="0" y="62480"/>
                  <a:pt x="62480" y="0"/>
                  <a:pt x="139437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3" name="Text 21"/>
          <p:cNvSpPr/>
          <p:nvPr/>
        </p:nvSpPr>
        <p:spPr>
          <a:xfrm>
            <a:off x="610036" y="3886799"/>
            <a:ext cx="348592" cy="278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98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4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028346" y="3886799"/>
            <a:ext cx="1211357" cy="2091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Stack Tecnológico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028346" y="4095954"/>
            <a:ext cx="1202642" cy="174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1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React, Node, etc.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40317" y="4479405"/>
            <a:ext cx="5298596" cy="592606"/>
          </a:xfrm>
          <a:custGeom>
            <a:avLst/>
            <a:gdLst/>
            <a:ahLst/>
            <a:cxnLst/>
            <a:rect l="l" t="t" r="r" b="b"/>
            <a:pathLst>
              <a:path w="5298596" h="592606">
                <a:moveTo>
                  <a:pt x="69720" y="0"/>
                </a:moveTo>
                <a:lnTo>
                  <a:pt x="5228876" y="0"/>
                </a:lnTo>
                <a:cubicBezTo>
                  <a:pt x="5267381" y="0"/>
                  <a:pt x="5298596" y="31215"/>
                  <a:pt x="5298596" y="69720"/>
                </a:cubicBezTo>
                <a:lnTo>
                  <a:pt x="5298596" y="522886"/>
                </a:lnTo>
                <a:cubicBezTo>
                  <a:pt x="5298596" y="561391"/>
                  <a:pt x="5267381" y="592606"/>
                  <a:pt x="5228876" y="592606"/>
                </a:cubicBezTo>
                <a:lnTo>
                  <a:pt x="69720" y="592606"/>
                </a:lnTo>
                <a:cubicBezTo>
                  <a:pt x="31215" y="592606"/>
                  <a:pt x="0" y="561391"/>
                  <a:pt x="0" y="522886"/>
                </a:cubicBezTo>
                <a:lnTo>
                  <a:pt x="0" y="69720"/>
                </a:lnTo>
                <a:cubicBezTo>
                  <a:pt x="0" y="31241"/>
                  <a:pt x="31241" y="0"/>
                  <a:pt x="6972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644895" y="4583983"/>
            <a:ext cx="278873" cy="278873"/>
          </a:xfrm>
          <a:custGeom>
            <a:avLst/>
            <a:gdLst/>
            <a:ahLst/>
            <a:cxnLst/>
            <a:rect l="l" t="t" r="r" b="b"/>
            <a:pathLst>
              <a:path w="278873" h="278873">
                <a:moveTo>
                  <a:pt x="139437" y="0"/>
                </a:moveTo>
                <a:lnTo>
                  <a:pt x="139437" y="0"/>
                </a:lnTo>
                <a:cubicBezTo>
                  <a:pt x="216394" y="0"/>
                  <a:pt x="278873" y="62480"/>
                  <a:pt x="278873" y="139437"/>
                </a:cubicBezTo>
                <a:lnTo>
                  <a:pt x="278873" y="139437"/>
                </a:lnTo>
                <a:cubicBezTo>
                  <a:pt x="278873" y="216394"/>
                  <a:pt x="216394" y="278873"/>
                  <a:pt x="139437" y="278873"/>
                </a:cubicBezTo>
                <a:lnTo>
                  <a:pt x="139437" y="278873"/>
                </a:lnTo>
                <a:cubicBezTo>
                  <a:pt x="62480" y="278873"/>
                  <a:pt x="0" y="216394"/>
                  <a:pt x="0" y="139437"/>
                </a:cubicBezTo>
                <a:lnTo>
                  <a:pt x="0" y="139437"/>
                </a:lnTo>
                <a:cubicBezTo>
                  <a:pt x="0" y="62480"/>
                  <a:pt x="62480" y="0"/>
                  <a:pt x="139437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8" name="Text 26"/>
          <p:cNvSpPr/>
          <p:nvPr/>
        </p:nvSpPr>
        <p:spPr>
          <a:xfrm>
            <a:off x="610036" y="4583983"/>
            <a:ext cx="348592" cy="278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98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5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028346" y="4583983"/>
            <a:ext cx="1228786" cy="2091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Casos de Borde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028346" y="4793138"/>
            <a:ext cx="1220071" cy="174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1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Edge cases esperados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540317" y="5176589"/>
            <a:ext cx="5298596" cy="592606"/>
          </a:xfrm>
          <a:custGeom>
            <a:avLst/>
            <a:gdLst/>
            <a:ahLst/>
            <a:cxnLst/>
            <a:rect l="l" t="t" r="r" b="b"/>
            <a:pathLst>
              <a:path w="5298596" h="592606">
                <a:moveTo>
                  <a:pt x="69720" y="0"/>
                </a:moveTo>
                <a:lnTo>
                  <a:pt x="5228876" y="0"/>
                </a:lnTo>
                <a:cubicBezTo>
                  <a:pt x="5267381" y="0"/>
                  <a:pt x="5298596" y="31215"/>
                  <a:pt x="5298596" y="69720"/>
                </a:cubicBezTo>
                <a:lnTo>
                  <a:pt x="5298596" y="522886"/>
                </a:lnTo>
                <a:cubicBezTo>
                  <a:pt x="5298596" y="561391"/>
                  <a:pt x="5267381" y="592606"/>
                  <a:pt x="5228876" y="592606"/>
                </a:cubicBezTo>
                <a:lnTo>
                  <a:pt x="69720" y="592606"/>
                </a:lnTo>
                <a:cubicBezTo>
                  <a:pt x="31215" y="592606"/>
                  <a:pt x="0" y="561391"/>
                  <a:pt x="0" y="522886"/>
                </a:cubicBezTo>
                <a:lnTo>
                  <a:pt x="0" y="69720"/>
                </a:lnTo>
                <a:cubicBezTo>
                  <a:pt x="0" y="31241"/>
                  <a:pt x="31241" y="0"/>
                  <a:pt x="6972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644895" y="5281167"/>
            <a:ext cx="278873" cy="278873"/>
          </a:xfrm>
          <a:custGeom>
            <a:avLst/>
            <a:gdLst/>
            <a:ahLst/>
            <a:cxnLst/>
            <a:rect l="l" t="t" r="r" b="b"/>
            <a:pathLst>
              <a:path w="278873" h="278873">
                <a:moveTo>
                  <a:pt x="139437" y="0"/>
                </a:moveTo>
                <a:lnTo>
                  <a:pt x="139437" y="0"/>
                </a:lnTo>
                <a:cubicBezTo>
                  <a:pt x="216394" y="0"/>
                  <a:pt x="278873" y="62480"/>
                  <a:pt x="278873" y="139437"/>
                </a:cubicBezTo>
                <a:lnTo>
                  <a:pt x="278873" y="139437"/>
                </a:lnTo>
                <a:cubicBezTo>
                  <a:pt x="278873" y="216394"/>
                  <a:pt x="216394" y="278873"/>
                  <a:pt x="139437" y="278873"/>
                </a:cubicBezTo>
                <a:lnTo>
                  <a:pt x="139437" y="278873"/>
                </a:lnTo>
                <a:cubicBezTo>
                  <a:pt x="62480" y="278873"/>
                  <a:pt x="0" y="216394"/>
                  <a:pt x="0" y="139437"/>
                </a:cubicBezTo>
                <a:lnTo>
                  <a:pt x="0" y="139437"/>
                </a:lnTo>
                <a:cubicBezTo>
                  <a:pt x="0" y="62480"/>
                  <a:pt x="62480" y="0"/>
                  <a:pt x="139437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3" name="Text 31"/>
          <p:cNvSpPr/>
          <p:nvPr/>
        </p:nvSpPr>
        <p:spPr>
          <a:xfrm>
            <a:off x="610036" y="5281167"/>
            <a:ext cx="348592" cy="278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98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6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1028346" y="5281167"/>
            <a:ext cx="1437941" cy="2091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Restricciones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1028346" y="5490322"/>
            <a:ext cx="1429227" cy="174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1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Requisitos no-funcionales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175014" y="1089350"/>
            <a:ext cx="5664618" cy="1969544"/>
          </a:xfrm>
          <a:custGeom>
            <a:avLst/>
            <a:gdLst/>
            <a:ahLst/>
            <a:cxnLst/>
            <a:rect l="l" t="t" r="r" b="b"/>
            <a:pathLst>
              <a:path w="5664618" h="1969544">
                <a:moveTo>
                  <a:pt x="69722" y="0"/>
                </a:moveTo>
                <a:lnTo>
                  <a:pt x="5594896" y="0"/>
                </a:lnTo>
                <a:cubicBezTo>
                  <a:pt x="5633402" y="0"/>
                  <a:pt x="5664618" y="31216"/>
                  <a:pt x="5664618" y="69722"/>
                </a:cubicBezTo>
                <a:lnTo>
                  <a:pt x="5664618" y="1899822"/>
                </a:lnTo>
                <a:cubicBezTo>
                  <a:pt x="5664618" y="1938328"/>
                  <a:pt x="5633402" y="1969544"/>
                  <a:pt x="5594896" y="1969544"/>
                </a:cubicBezTo>
                <a:lnTo>
                  <a:pt x="69722" y="1969544"/>
                </a:lnTo>
                <a:cubicBezTo>
                  <a:pt x="31216" y="1969544"/>
                  <a:pt x="0" y="1938328"/>
                  <a:pt x="0" y="1899822"/>
                </a:cubicBezTo>
                <a:lnTo>
                  <a:pt x="0" y="69722"/>
                </a:lnTo>
                <a:cubicBezTo>
                  <a:pt x="0" y="31241"/>
                  <a:pt x="31241" y="0"/>
                  <a:pt x="69722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6358025" y="1272360"/>
            <a:ext cx="5403174" cy="278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47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Ejemplo: Buen Prompt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58025" y="1690670"/>
            <a:ext cx="5298596" cy="1185212"/>
          </a:xfrm>
          <a:custGeom>
            <a:avLst/>
            <a:gdLst/>
            <a:ahLst/>
            <a:cxnLst/>
            <a:rect l="l" t="t" r="r" b="b"/>
            <a:pathLst>
              <a:path w="5298596" h="1185212">
                <a:moveTo>
                  <a:pt x="69714" y="0"/>
                </a:moveTo>
                <a:lnTo>
                  <a:pt x="5228882" y="0"/>
                </a:lnTo>
                <a:cubicBezTo>
                  <a:pt x="5267384" y="0"/>
                  <a:pt x="5298596" y="31212"/>
                  <a:pt x="5298596" y="69714"/>
                </a:cubicBezTo>
                <a:lnTo>
                  <a:pt x="5298596" y="1115498"/>
                </a:lnTo>
                <a:cubicBezTo>
                  <a:pt x="5298596" y="1154000"/>
                  <a:pt x="5267384" y="1185212"/>
                  <a:pt x="5228882" y="1185212"/>
                </a:cubicBezTo>
                <a:lnTo>
                  <a:pt x="69714" y="1185212"/>
                </a:lnTo>
                <a:cubicBezTo>
                  <a:pt x="31212" y="1185212"/>
                  <a:pt x="0" y="1154000"/>
                  <a:pt x="0" y="1115498"/>
                </a:cubicBezTo>
                <a:lnTo>
                  <a:pt x="0" y="69714"/>
                </a:lnTo>
                <a:cubicBezTo>
                  <a:pt x="0" y="31238"/>
                  <a:pt x="31238" y="0"/>
                  <a:pt x="69714" y="0"/>
                </a:cubicBezTo>
                <a:close/>
              </a:path>
            </a:pathLst>
          </a:custGeom>
          <a:solidFill>
            <a:srgbClr val="0A0A0F">
              <a:alpha val="80000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6497461" y="1830107"/>
            <a:ext cx="5089441" cy="9063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9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"Crea una aplicación de </a:t>
            </a:r>
            <a:pPr>
              <a:lnSpc>
                <a:spcPct val="140000"/>
              </a:lnSpc>
            </a:pPr>
            <a:r>
              <a:rPr lang="en-US" sz="1098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gestión de tareas</a:t>
            </a:r>
            <a:pPr>
              <a:lnSpc>
                <a:spcPct val="140000"/>
              </a:lnSpc>
            </a:pPr>
            <a:r>
              <a:rPr lang="en-US" sz="109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con </a:t>
            </a:r>
            <a:pPr>
              <a:lnSpc>
                <a:spcPct val="140000"/>
              </a:lnSpc>
            </a:pPr>
            <a:r>
              <a:rPr lang="en-US" sz="1098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React y Node.js</a:t>
            </a:r>
            <a:pPr>
              <a:lnSpc>
                <a:spcPct val="140000"/>
              </a:lnSpc>
            </a:pPr>
            <a:r>
              <a:rPr lang="en-US" sz="109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Funcionalidades: </a:t>
            </a:r>
            <a:pPr>
              <a:lnSpc>
                <a:spcPct val="140000"/>
              </a:lnSpc>
            </a:pPr>
            <a:r>
              <a:rPr lang="en-US" sz="1098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CRUD de tareas</a:t>
            </a:r>
            <a:pPr>
              <a:lnSpc>
                <a:spcPct val="140000"/>
              </a:lnSpc>
            </a:pPr>
            <a:r>
              <a:rPr lang="en-US" sz="109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098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categorías</a:t>
            </a:r>
            <a:pPr>
              <a:lnSpc>
                <a:spcPct val="140000"/>
              </a:lnSpc>
            </a:pPr>
            <a:r>
              <a:rPr lang="en-US" sz="109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098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prioridades</a:t>
            </a:r>
            <a:pPr>
              <a:lnSpc>
                <a:spcPct val="140000"/>
              </a:lnSpc>
            </a:pPr>
            <a:r>
              <a:rPr lang="en-US" sz="109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098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fechas límite</a:t>
            </a:r>
            <a:pPr>
              <a:lnSpc>
                <a:spcPct val="140000"/>
              </a:lnSpc>
            </a:pPr>
            <a:r>
              <a:rPr lang="en-US" sz="109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Diseño </a:t>
            </a:r>
            <a:pPr>
              <a:lnSpc>
                <a:spcPct val="140000"/>
              </a:lnSpc>
            </a:pPr>
            <a:r>
              <a:rPr lang="en-US" sz="1098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minimalista</a:t>
            </a:r>
            <a:pPr>
              <a:lnSpc>
                <a:spcPct val="140000"/>
              </a:lnSpc>
            </a:pPr>
            <a:r>
              <a:rPr lang="en-US" sz="109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098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responsive</a:t>
            </a:r>
            <a:pPr>
              <a:lnSpc>
                <a:spcPct val="140000"/>
              </a:lnSpc>
            </a:pPr>
            <a:r>
              <a:rPr lang="en-US" sz="109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098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tema oscuro</a:t>
            </a:r>
            <a:pPr>
              <a:lnSpc>
                <a:spcPct val="140000"/>
              </a:lnSpc>
            </a:pPr>
            <a:r>
              <a:rPr lang="en-US" sz="109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Incluir </a:t>
            </a:r>
            <a:pPr>
              <a:lnSpc>
                <a:spcPct val="140000"/>
              </a:lnSpc>
            </a:pPr>
            <a:r>
              <a:rPr lang="en-US" sz="1098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autenticación JWT</a:t>
            </a:r>
            <a:pPr>
              <a:lnSpc>
                <a:spcPct val="140000"/>
              </a:lnSpc>
            </a:pPr>
            <a:r>
              <a:rPr lang="en-US" sz="109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098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validación de formularios</a:t>
            </a:r>
            <a:pPr>
              <a:lnSpc>
                <a:spcPct val="140000"/>
              </a:lnSpc>
            </a:pPr>
            <a:r>
              <a:rPr lang="en-US" sz="109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098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manejo de errores</a:t>
            </a:r>
            <a:pPr>
              <a:lnSpc>
                <a:spcPct val="140000"/>
              </a:lnSpc>
            </a:pPr>
            <a:r>
              <a:rPr lang="en-US" sz="109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."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175014" y="3180901"/>
            <a:ext cx="5664618" cy="2161269"/>
          </a:xfrm>
          <a:custGeom>
            <a:avLst/>
            <a:gdLst/>
            <a:ahLst/>
            <a:cxnLst/>
            <a:rect l="l" t="t" r="r" b="b"/>
            <a:pathLst>
              <a:path w="5664618" h="2161269">
                <a:moveTo>
                  <a:pt x="69723" y="0"/>
                </a:moveTo>
                <a:lnTo>
                  <a:pt x="5594895" y="0"/>
                </a:lnTo>
                <a:cubicBezTo>
                  <a:pt x="5633402" y="0"/>
                  <a:pt x="5664618" y="31216"/>
                  <a:pt x="5664618" y="69723"/>
                </a:cubicBezTo>
                <a:lnTo>
                  <a:pt x="5664618" y="2091547"/>
                </a:lnTo>
                <a:cubicBezTo>
                  <a:pt x="5664618" y="2130054"/>
                  <a:pt x="5633402" y="2161269"/>
                  <a:pt x="5594895" y="2161269"/>
                </a:cubicBezTo>
                <a:lnTo>
                  <a:pt x="69723" y="2161269"/>
                </a:lnTo>
                <a:cubicBezTo>
                  <a:pt x="31216" y="2161269"/>
                  <a:pt x="0" y="2130054"/>
                  <a:pt x="0" y="2091547"/>
                </a:cubicBezTo>
                <a:lnTo>
                  <a:pt x="0" y="69723"/>
                </a:lnTo>
                <a:cubicBezTo>
                  <a:pt x="0" y="31242"/>
                  <a:pt x="31242" y="0"/>
                  <a:pt x="69723" y="0"/>
                </a:cubicBezTo>
                <a:close/>
              </a:path>
            </a:pathLst>
          </a:custGeom>
          <a:gradFill rotWithShape="1" flip="none">
            <a:gsLst>
              <a:gs pos="0">
                <a:srgbClr val="82181A">
                  <a:alpha val="30000"/>
                </a:srgbClr>
              </a:gs>
              <a:gs pos="100000">
                <a:srgbClr val="82181A">
                  <a:alpha val="10000"/>
                </a:srgbClr>
              </a:gs>
            </a:gsLst>
            <a:lin ang="2700000" scaled="1"/>
          </a:gradFill>
          <a:ln w="25400">
            <a:solidFill>
              <a:srgbClr val="FB2C36">
                <a:alpha val="50196"/>
              </a:srgbClr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6358025" y="3363911"/>
            <a:ext cx="5403174" cy="278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47" b="1" dirty="0">
                <a:solidFill>
                  <a:srgbClr val="FF646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Ejemplo: Mal Prompt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58025" y="3782222"/>
            <a:ext cx="5298596" cy="505458"/>
          </a:xfrm>
          <a:custGeom>
            <a:avLst/>
            <a:gdLst/>
            <a:ahLst/>
            <a:cxnLst/>
            <a:rect l="l" t="t" r="r" b="b"/>
            <a:pathLst>
              <a:path w="5298596" h="505458">
                <a:moveTo>
                  <a:pt x="69718" y="0"/>
                </a:moveTo>
                <a:lnTo>
                  <a:pt x="5228878" y="0"/>
                </a:lnTo>
                <a:cubicBezTo>
                  <a:pt x="5267382" y="0"/>
                  <a:pt x="5298596" y="31214"/>
                  <a:pt x="5298596" y="69718"/>
                </a:cubicBezTo>
                <a:lnTo>
                  <a:pt x="5298596" y="435740"/>
                </a:lnTo>
                <a:cubicBezTo>
                  <a:pt x="5298596" y="474244"/>
                  <a:pt x="5267382" y="505458"/>
                  <a:pt x="5228878" y="505458"/>
                </a:cubicBezTo>
                <a:lnTo>
                  <a:pt x="69718" y="505458"/>
                </a:lnTo>
                <a:cubicBezTo>
                  <a:pt x="31240" y="505458"/>
                  <a:pt x="0" y="474219"/>
                  <a:pt x="0" y="435740"/>
                </a:cubicBezTo>
                <a:lnTo>
                  <a:pt x="0" y="69718"/>
                </a:lnTo>
                <a:cubicBezTo>
                  <a:pt x="0" y="31214"/>
                  <a:pt x="31214" y="0"/>
                  <a:pt x="69718" y="0"/>
                </a:cubicBezTo>
                <a:close/>
              </a:path>
            </a:pathLst>
          </a:custGeom>
          <a:solidFill>
            <a:srgbClr val="0A0A0F">
              <a:alpha val="80000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6497461" y="3921658"/>
            <a:ext cx="5089441" cy="2265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9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"Hazme una app de tareas"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75454" y="4427117"/>
            <a:ext cx="139437" cy="139437"/>
          </a:xfrm>
          <a:custGeom>
            <a:avLst/>
            <a:gdLst/>
            <a:ahLst/>
            <a:cxnLst/>
            <a:rect l="l" t="t" r="r" b="b"/>
            <a:pathLst>
              <a:path w="139437" h="139437">
                <a:moveTo>
                  <a:pt x="69718" y="139437"/>
                </a:moveTo>
                <a:cubicBezTo>
                  <a:pt x="108197" y="139437"/>
                  <a:pt x="139437" y="108197"/>
                  <a:pt x="139437" y="69718"/>
                </a:cubicBezTo>
                <a:cubicBezTo>
                  <a:pt x="139437" y="31240"/>
                  <a:pt x="108197" y="0"/>
                  <a:pt x="69718" y="0"/>
                </a:cubicBezTo>
                <a:cubicBezTo>
                  <a:pt x="31240" y="0"/>
                  <a:pt x="0" y="31240"/>
                  <a:pt x="0" y="69718"/>
                </a:cubicBezTo>
                <a:cubicBezTo>
                  <a:pt x="0" y="108197"/>
                  <a:pt x="31240" y="139437"/>
                  <a:pt x="69718" y="139437"/>
                </a:cubicBezTo>
                <a:close/>
                <a:moveTo>
                  <a:pt x="45480" y="45480"/>
                </a:moveTo>
                <a:cubicBezTo>
                  <a:pt x="48040" y="42920"/>
                  <a:pt x="52180" y="42920"/>
                  <a:pt x="54713" y="45480"/>
                </a:cubicBezTo>
                <a:lnTo>
                  <a:pt x="69691" y="60459"/>
                </a:lnTo>
                <a:lnTo>
                  <a:pt x="84670" y="45480"/>
                </a:lnTo>
                <a:cubicBezTo>
                  <a:pt x="87230" y="42920"/>
                  <a:pt x="91369" y="42920"/>
                  <a:pt x="93902" y="45480"/>
                </a:cubicBezTo>
                <a:cubicBezTo>
                  <a:pt x="96435" y="48040"/>
                  <a:pt x="96462" y="52180"/>
                  <a:pt x="93902" y="54713"/>
                </a:cubicBezTo>
                <a:lnTo>
                  <a:pt x="78923" y="69691"/>
                </a:lnTo>
                <a:lnTo>
                  <a:pt x="93902" y="84670"/>
                </a:lnTo>
                <a:cubicBezTo>
                  <a:pt x="96462" y="87230"/>
                  <a:pt x="96462" y="91369"/>
                  <a:pt x="93902" y="93902"/>
                </a:cubicBezTo>
                <a:cubicBezTo>
                  <a:pt x="91342" y="96435"/>
                  <a:pt x="87202" y="96462"/>
                  <a:pt x="84670" y="93902"/>
                </a:cubicBezTo>
                <a:lnTo>
                  <a:pt x="69691" y="78923"/>
                </a:lnTo>
                <a:lnTo>
                  <a:pt x="54713" y="93902"/>
                </a:lnTo>
                <a:cubicBezTo>
                  <a:pt x="52153" y="96462"/>
                  <a:pt x="48013" y="96462"/>
                  <a:pt x="45480" y="93902"/>
                </a:cubicBezTo>
                <a:cubicBezTo>
                  <a:pt x="42948" y="91342"/>
                  <a:pt x="42920" y="87202"/>
                  <a:pt x="45480" y="84670"/>
                </a:cubicBezTo>
                <a:lnTo>
                  <a:pt x="60459" y="69691"/>
                </a:lnTo>
                <a:lnTo>
                  <a:pt x="45480" y="54713"/>
                </a:lnTo>
                <a:cubicBezTo>
                  <a:pt x="42920" y="52153"/>
                  <a:pt x="42920" y="48013"/>
                  <a:pt x="45480" y="45480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45" name="Text 43"/>
          <p:cNvSpPr/>
          <p:nvPr/>
        </p:nvSpPr>
        <p:spPr>
          <a:xfrm>
            <a:off x="6636898" y="4392257"/>
            <a:ext cx="1080635" cy="2091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Sin especificidad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75454" y="4705990"/>
            <a:ext cx="139437" cy="139437"/>
          </a:xfrm>
          <a:custGeom>
            <a:avLst/>
            <a:gdLst/>
            <a:ahLst/>
            <a:cxnLst/>
            <a:rect l="l" t="t" r="r" b="b"/>
            <a:pathLst>
              <a:path w="139437" h="139437">
                <a:moveTo>
                  <a:pt x="69718" y="139437"/>
                </a:moveTo>
                <a:cubicBezTo>
                  <a:pt x="108197" y="139437"/>
                  <a:pt x="139437" y="108197"/>
                  <a:pt x="139437" y="69718"/>
                </a:cubicBezTo>
                <a:cubicBezTo>
                  <a:pt x="139437" y="31240"/>
                  <a:pt x="108197" y="0"/>
                  <a:pt x="69718" y="0"/>
                </a:cubicBezTo>
                <a:cubicBezTo>
                  <a:pt x="31240" y="0"/>
                  <a:pt x="0" y="31240"/>
                  <a:pt x="0" y="69718"/>
                </a:cubicBezTo>
                <a:cubicBezTo>
                  <a:pt x="0" y="108197"/>
                  <a:pt x="31240" y="139437"/>
                  <a:pt x="69718" y="139437"/>
                </a:cubicBezTo>
                <a:close/>
                <a:moveTo>
                  <a:pt x="45480" y="45480"/>
                </a:moveTo>
                <a:cubicBezTo>
                  <a:pt x="48040" y="42920"/>
                  <a:pt x="52180" y="42920"/>
                  <a:pt x="54713" y="45480"/>
                </a:cubicBezTo>
                <a:lnTo>
                  <a:pt x="69691" y="60459"/>
                </a:lnTo>
                <a:lnTo>
                  <a:pt x="84670" y="45480"/>
                </a:lnTo>
                <a:cubicBezTo>
                  <a:pt x="87230" y="42920"/>
                  <a:pt x="91369" y="42920"/>
                  <a:pt x="93902" y="45480"/>
                </a:cubicBezTo>
                <a:cubicBezTo>
                  <a:pt x="96435" y="48040"/>
                  <a:pt x="96462" y="52180"/>
                  <a:pt x="93902" y="54713"/>
                </a:cubicBezTo>
                <a:lnTo>
                  <a:pt x="78923" y="69691"/>
                </a:lnTo>
                <a:lnTo>
                  <a:pt x="93902" y="84670"/>
                </a:lnTo>
                <a:cubicBezTo>
                  <a:pt x="96462" y="87230"/>
                  <a:pt x="96462" y="91369"/>
                  <a:pt x="93902" y="93902"/>
                </a:cubicBezTo>
                <a:cubicBezTo>
                  <a:pt x="91342" y="96435"/>
                  <a:pt x="87202" y="96462"/>
                  <a:pt x="84670" y="93902"/>
                </a:cubicBezTo>
                <a:lnTo>
                  <a:pt x="69691" y="78923"/>
                </a:lnTo>
                <a:lnTo>
                  <a:pt x="54713" y="93902"/>
                </a:lnTo>
                <a:cubicBezTo>
                  <a:pt x="52153" y="96462"/>
                  <a:pt x="48013" y="96462"/>
                  <a:pt x="45480" y="93902"/>
                </a:cubicBezTo>
                <a:cubicBezTo>
                  <a:pt x="42948" y="91342"/>
                  <a:pt x="42920" y="87202"/>
                  <a:pt x="45480" y="84670"/>
                </a:cubicBezTo>
                <a:lnTo>
                  <a:pt x="60459" y="69691"/>
                </a:lnTo>
                <a:lnTo>
                  <a:pt x="45480" y="54713"/>
                </a:lnTo>
                <a:cubicBezTo>
                  <a:pt x="42920" y="52153"/>
                  <a:pt x="42920" y="48013"/>
                  <a:pt x="45480" y="45480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47" name="Text 45"/>
          <p:cNvSpPr/>
          <p:nvPr/>
        </p:nvSpPr>
        <p:spPr>
          <a:xfrm>
            <a:off x="6636898" y="4671131"/>
            <a:ext cx="1124209" cy="2091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Sin stack definido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375454" y="4984863"/>
            <a:ext cx="139437" cy="139437"/>
          </a:xfrm>
          <a:custGeom>
            <a:avLst/>
            <a:gdLst/>
            <a:ahLst/>
            <a:cxnLst/>
            <a:rect l="l" t="t" r="r" b="b"/>
            <a:pathLst>
              <a:path w="139437" h="139437">
                <a:moveTo>
                  <a:pt x="69718" y="139437"/>
                </a:moveTo>
                <a:cubicBezTo>
                  <a:pt x="108197" y="139437"/>
                  <a:pt x="139437" y="108197"/>
                  <a:pt x="139437" y="69718"/>
                </a:cubicBezTo>
                <a:cubicBezTo>
                  <a:pt x="139437" y="31240"/>
                  <a:pt x="108197" y="0"/>
                  <a:pt x="69718" y="0"/>
                </a:cubicBezTo>
                <a:cubicBezTo>
                  <a:pt x="31240" y="0"/>
                  <a:pt x="0" y="31240"/>
                  <a:pt x="0" y="69718"/>
                </a:cubicBezTo>
                <a:cubicBezTo>
                  <a:pt x="0" y="108197"/>
                  <a:pt x="31240" y="139437"/>
                  <a:pt x="69718" y="139437"/>
                </a:cubicBezTo>
                <a:close/>
                <a:moveTo>
                  <a:pt x="45480" y="45480"/>
                </a:moveTo>
                <a:cubicBezTo>
                  <a:pt x="48040" y="42920"/>
                  <a:pt x="52180" y="42920"/>
                  <a:pt x="54713" y="45480"/>
                </a:cubicBezTo>
                <a:lnTo>
                  <a:pt x="69691" y="60459"/>
                </a:lnTo>
                <a:lnTo>
                  <a:pt x="84670" y="45480"/>
                </a:lnTo>
                <a:cubicBezTo>
                  <a:pt x="87230" y="42920"/>
                  <a:pt x="91369" y="42920"/>
                  <a:pt x="93902" y="45480"/>
                </a:cubicBezTo>
                <a:cubicBezTo>
                  <a:pt x="96435" y="48040"/>
                  <a:pt x="96462" y="52180"/>
                  <a:pt x="93902" y="54713"/>
                </a:cubicBezTo>
                <a:lnTo>
                  <a:pt x="78923" y="69691"/>
                </a:lnTo>
                <a:lnTo>
                  <a:pt x="93902" y="84670"/>
                </a:lnTo>
                <a:cubicBezTo>
                  <a:pt x="96462" y="87230"/>
                  <a:pt x="96462" y="91369"/>
                  <a:pt x="93902" y="93902"/>
                </a:cubicBezTo>
                <a:cubicBezTo>
                  <a:pt x="91342" y="96435"/>
                  <a:pt x="87202" y="96462"/>
                  <a:pt x="84670" y="93902"/>
                </a:cubicBezTo>
                <a:lnTo>
                  <a:pt x="69691" y="78923"/>
                </a:lnTo>
                <a:lnTo>
                  <a:pt x="54713" y="93902"/>
                </a:lnTo>
                <a:cubicBezTo>
                  <a:pt x="52153" y="96462"/>
                  <a:pt x="48013" y="96462"/>
                  <a:pt x="45480" y="93902"/>
                </a:cubicBezTo>
                <a:cubicBezTo>
                  <a:pt x="42948" y="91342"/>
                  <a:pt x="42920" y="87202"/>
                  <a:pt x="45480" y="84670"/>
                </a:cubicBezTo>
                <a:lnTo>
                  <a:pt x="60459" y="69691"/>
                </a:lnTo>
                <a:lnTo>
                  <a:pt x="45480" y="54713"/>
                </a:lnTo>
                <a:cubicBezTo>
                  <a:pt x="42920" y="52153"/>
                  <a:pt x="42920" y="48013"/>
                  <a:pt x="45480" y="45480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49" name="Text 47"/>
          <p:cNvSpPr/>
          <p:nvPr/>
        </p:nvSpPr>
        <p:spPr>
          <a:xfrm>
            <a:off x="6636898" y="4950004"/>
            <a:ext cx="1620952" cy="2091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Sin funcionalidades claras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175014" y="5464177"/>
            <a:ext cx="5664618" cy="1106779"/>
          </a:xfrm>
          <a:custGeom>
            <a:avLst/>
            <a:gdLst/>
            <a:ahLst/>
            <a:cxnLst/>
            <a:rect l="l" t="t" r="r" b="b"/>
            <a:pathLst>
              <a:path w="5664618" h="1106779">
                <a:moveTo>
                  <a:pt x="69716" y="0"/>
                </a:moveTo>
                <a:lnTo>
                  <a:pt x="5594902" y="0"/>
                </a:lnTo>
                <a:cubicBezTo>
                  <a:pt x="5633405" y="0"/>
                  <a:pt x="5664618" y="31213"/>
                  <a:pt x="5664618" y="69716"/>
                </a:cubicBezTo>
                <a:lnTo>
                  <a:pt x="5664618" y="1037063"/>
                </a:lnTo>
                <a:cubicBezTo>
                  <a:pt x="5664618" y="1075566"/>
                  <a:pt x="5633405" y="1106779"/>
                  <a:pt x="5594902" y="1106779"/>
                </a:cubicBezTo>
                <a:lnTo>
                  <a:pt x="69716" y="1106779"/>
                </a:lnTo>
                <a:cubicBezTo>
                  <a:pt x="31213" y="1106779"/>
                  <a:pt x="0" y="1075566"/>
                  <a:pt x="0" y="1037063"/>
                </a:cubicBezTo>
                <a:lnTo>
                  <a:pt x="0" y="69716"/>
                </a:lnTo>
                <a:cubicBezTo>
                  <a:pt x="0" y="31213"/>
                  <a:pt x="31213" y="0"/>
                  <a:pt x="69716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8848568" y="5612329"/>
            <a:ext cx="313733" cy="418310"/>
          </a:xfrm>
          <a:custGeom>
            <a:avLst/>
            <a:gdLst/>
            <a:ahLst/>
            <a:cxnLst/>
            <a:rect l="l" t="t" r="r" b="b"/>
            <a:pathLst>
              <a:path w="313733" h="418310">
                <a:moveTo>
                  <a:pt x="239303" y="313733"/>
                </a:moveTo>
                <a:cubicBezTo>
                  <a:pt x="245267" y="295513"/>
                  <a:pt x="257195" y="279010"/>
                  <a:pt x="270676" y="264794"/>
                </a:cubicBezTo>
                <a:cubicBezTo>
                  <a:pt x="297392" y="236688"/>
                  <a:pt x="313733" y="198697"/>
                  <a:pt x="313733" y="156866"/>
                </a:cubicBezTo>
                <a:cubicBezTo>
                  <a:pt x="313733" y="70263"/>
                  <a:pt x="243470" y="0"/>
                  <a:pt x="156866" y="0"/>
                </a:cubicBezTo>
                <a:cubicBezTo>
                  <a:pt x="70263" y="0"/>
                  <a:pt x="0" y="70263"/>
                  <a:pt x="0" y="156866"/>
                </a:cubicBezTo>
                <a:cubicBezTo>
                  <a:pt x="0" y="198697"/>
                  <a:pt x="16340" y="236688"/>
                  <a:pt x="43057" y="264794"/>
                </a:cubicBezTo>
                <a:cubicBezTo>
                  <a:pt x="56537" y="279010"/>
                  <a:pt x="68547" y="295513"/>
                  <a:pt x="74430" y="313733"/>
                </a:cubicBezTo>
                <a:lnTo>
                  <a:pt x="239221" y="313733"/>
                </a:lnTo>
                <a:close/>
                <a:moveTo>
                  <a:pt x="235299" y="352949"/>
                </a:moveTo>
                <a:lnTo>
                  <a:pt x="78433" y="352949"/>
                </a:lnTo>
                <a:lnTo>
                  <a:pt x="78433" y="366021"/>
                </a:lnTo>
                <a:cubicBezTo>
                  <a:pt x="78433" y="402133"/>
                  <a:pt x="107682" y="431382"/>
                  <a:pt x="143794" y="431382"/>
                </a:cubicBezTo>
                <a:lnTo>
                  <a:pt x="169939" y="431382"/>
                </a:lnTo>
                <a:cubicBezTo>
                  <a:pt x="206050" y="431382"/>
                  <a:pt x="235299" y="402133"/>
                  <a:pt x="235299" y="366021"/>
                </a:cubicBezTo>
                <a:lnTo>
                  <a:pt x="235299" y="352949"/>
                </a:lnTo>
                <a:close/>
                <a:moveTo>
                  <a:pt x="150330" y="91505"/>
                </a:moveTo>
                <a:cubicBezTo>
                  <a:pt x="117813" y="91505"/>
                  <a:pt x="91505" y="117813"/>
                  <a:pt x="91505" y="150330"/>
                </a:cubicBezTo>
                <a:cubicBezTo>
                  <a:pt x="91505" y="161196"/>
                  <a:pt x="82763" y="169939"/>
                  <a:pt x="71897" y="169939"/>
                </a:cubicBezTo>
                <a:cubicBezTo>
                  <a:pt x="61031" y="169939"/>
                  <a:pt x="52289" y="161196"/>
                  <a:pt x="52289" y="150330"/>
                </a:cubicBezTo>
                <a:cubicBezTo>
                  <a:pt x="52289" y="96162"/>
                  <a:pt x="96162" y="52289"/>
                  <a:pt x="150330" y="52289"/>
                </a:cubicBezTo>
                <a:cubicBezTo>
                  <a:pt x="161196" y="52289"/>
                  <a:pt x="169939" y="61031"/>
                  <a:pt x="169939" y="71897"/>
                </a:cubicBezTo>
                <a:cubicBezTo>
                  <a:pt x="169939" y="82763"/>
                  <a:pt x="161196" y="91505"/>
                  <a:pt x="150330" y="91505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52" name="Text 50"/>
          <p:cNvSpPr/>
          <p:nvPr/>
        </p:nvSpPr>
        <p:spPr>
          <a:xfrm>
            <a:off x="6374002" y="6135217"/>
            <a:ext cx="5263737" cy="2875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372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</a:t>
            </a:r>
            <a:pPr algn="ctr">
              <a:lnSpc>
                <a:spcPct val="140000"/>
              </a:lnSpc>
            </a:pPr>
            <a:r>
              <a:rPr lang="en-US" sz="1372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calidad del output</a:t>
            </a:r>
            <a:pPr algn="ctr">
              <a:lnSpc>
                <a:spcPct val="140000"/>
              </a:lnSpc>
            </a:pPr>
            <a:r>
              <a:rPr lang="en-US" sz="1372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depende directamente de la </a:t>
            </a:r>
            <a:pPr algn="ctr">
              <a:lnSpc>
                <a:spcPct val="140000"/>
              </a:lnSpc>
            </a:pPr>
            <a:r>
              <a:rPr lang="en-US" sz="1372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calidad del input</a:t>
            </a:r>
            <a:pPr algn="ctr">
              <a:lnSpc>
                <a:spcPct val="140000"/>
              </a:lnSpc>
            </a:pPr>
            <a:r>
              <a:rPr lang="en-US" sz="1372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FASE 3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Evaluación Basada en Comportamiento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5619750" cy="2343150"/>
          </a:xfrm>
          <a:custGeom>
            <a:avLst/>
            <a:gdLst/>
            <a:ahLst/>
            <a:cxnLst/>
            <a:rect l="l" t="t" r="r" b="b"/>
            <a:pathLst>
              <a:path w="5619750" h="2343150">
                <a:moveTo>
                  <a:pt x="76199" y="0"/>
                </a:moveTo>
                <a:lnTo>
                  <a:pt x="5543551" y="0"/>
                </a:lnTo>
                <a:cubicBezTo>
                  <a:pt x="5585634" y="0"/>
                  <a:pt x="5619750" y="34116"/>
                  <a:pt x="5619750" y="76199"/>
                </a:cubicBezTo>
                <a:lnTo>
                  <a:pt x="5619750" y="2266951"/>
                </a:lnTo>
                <a:cubicBezTo>
                  <a:pt x="5619750" y="2309034"/>
                  <a:pt x="5585634" y="2343150"/>
                  <a:pt x="5543551" y="2343150"/>
                </a:cubicBezTo>
                <a:lnTo>
                  <a:pt x="76199" y="2343150"/>
                </a:lnTo>
                <a:cubicBezTo>
                  <a:pt x="34116" y="2343150"/>
                  <a:pt x="0" y="2309034"/>
                  <a:pt x="0" y="226695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33413" y="13906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50" y="342900"/>
                </a:moveTo>
                <a:cubicBezTo>
                  <a:pt x="266076" y="342900"/>
                  <a:pt x="342900" y="266076"/>
                  <a:pt x="342900" y="171450"/>
                </a:cubicBezTo>
                <a:cubicBezTo>
                  <a:pt x="342900" y="76824"/>
                  <a:pt x="266076" y="0"/>
                  <a:pt x="171450" y="0"/>
                </a:cubicBezTo>
                <a:cubicBezTo>
                  <a:pt x="76824" y="0"/>
                  <a:pt x="0" y="76824"/>
                  <a:pt x="0" y="171450"/>
                </a:cubicBezTo>
                <a:cubicBezTo>
                  <a:pt x="0" y="266076"/>
                  <a:pt x="76824" y="342900"/>
                  <a:pt x="171450" y="342900"/>
                </a:cubicBezTo>
                <a:close/>
                <a:moveTo>
                  <a:pt x="227975" y="142451"/>
                </a:moveTo>
                <a:lnTo>
                  <a:pt x="174397" y="228176"/>
                </a:lnTo>
                <a:cubicBezTo>
                  <a:pt x="171584" y="232663"/>
                  <a:pt x="166762" y="235476"/>
                  <a:pt x="161471" y="235744"/>
                </a:cubicBezTo>
                <a:cubicBezTo>
                  <a:pt x="156180" y="236012"/>
                  <a:pt x="151090" y="233601"/>
                  <a:pt x="147943" y="229314"/>
                </a:cubicBezTo>
                <a:lnTo>
                  <a:pt x="115796" y="186452"/>
                </a:lnTo>
                <a:cubicBezTo>
                  <a:pt x="110438" y="179353"/>
                  <a:pt x="111911" y="169307"/>
                  <a:pt x="119010" y="163949"/>
                </a:cubicBezTo>
                <a:cubicBezTo>
                  <a:pt x="126110" y="158591"/>
                  <a:pt x="136155" y="160065"/>
                  <a:pt x="141513" y="167164"/>
                </a:cubicBezTo>
                <a:lnTo>
                  <a:pt x="159596" y="191274"/>
                </a:lnTo>
                <a:lnTo>
                  <a:pt x="200717" y="125440"/>
                </a:lnTo>
                <a:cubicBezTo>
                  <a:pt x="205405" y="117939"/>
                  <a:pt x="215317" y="115595"/>
                  <a:pt x="222885" y="120350"/>
                </a:cubicBezTo>
                <a:cubicBezTo>
                  <a:pt x="230453" y="125105"/>
                  <a:pt x="232730" y="134950"/>
                  <a:pt x="227975" y="142518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1133475" y="1390650"/>
            <a:ext cx="21526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El "Vibe Check"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90550" y="1885950"/>
            <a:ext cx="5295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Evaluar el código generado desde una perspectiva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fenomenológica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: ¿Funciona la aplicación? ¿Se siente bien? ¿Es intuitiva?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90550" y="2533650"/>
            <a:ext cx="5219700" cy="800100"/>
          </a:xfrm>
          <a:custGeom>
            <a:avLst/>
            <a:gdLst/>
            <a:ahLst/>
            <a:cxnLst/>
            <a:rect l="l" t="t" r="r" b="b"/>
            <a:pathLst>
              <a:path w="5219700" h="8001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723898"/>
                </a:lnTo>
                <a:cubicBezTo>
                  <a:pt x="5219700" y="765983"/>
                  <a:pt x="5185583" y="800100"/>
                  <a:pt x="514349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742950" y="2686050"/>
            <a:ext cx="49815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Enfoque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42950" y="2952750"/>
            <a:ext cx="4991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revisar código línea por línea (aún), enfocarse en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comportamiento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00050" y="3657600"/>
            <a:ext cx="5619750" cy="2095500"/>
          </a:xfrm>
          <a:custGeom>
            <a:avLst/>
            <a:gdLst/>
            <a:ahLst/>
            <a:cxnLst/>
            <a:rect l="l" t="t" r="r" b="b"/>
            <a:pathLst>
              <a:path w="5619750" h="2095500">
                <a:moveTo>
                  <a:pt x="38100" y="0"/>
                </a:moveTo>
                <a:lnTo>
                  <a:pt x="5543558" y="0"/>
                </a:lnTo>
                <a:cubicBezTo>
                  <a:pt x="5585638" y="0"/>
                  <a:pt x="5619750" y="34112"/>
                  <a:pt x="5619750" y="76192"/>
                </a:cubicBezTo>
                <a:lnTo>
                  <a:pt x="5619750" y="2019308"/>
                </a:lnTo>
                <a:cubicBezTo>
                  <a:pt x="5619750" y="2061388"/>
                  <a:pt x="5585638" y="2095500"/>
                  <a:pt x="5543558" y="2095500"/>
                </a:cubicBezTo>
                <a:lnTo>
                  <a:pt x="38100" y="2095500"/>
                </a:lnTo>
                <a:cubicBezTo>
                  <a:pt x="17072" y="2095500"/>
                  <a:pt x="0" y="2078428"/>
                  <a:pt x="0" y="2057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2" name="Shape 10"/>
          <p:cNvSpPr/>
          <p:nvPr/>
        </p:nvSpPr>
        <p:spPr>
          <a:xfrm>
            <a:off x="400050" y="3657600"/>
            <a:ext cx="38100" cy="2095500"/>
          </a:xfrm>
          <a:custGeom>
            <a:avLst/>
            <a:gdLst/>
            <a:ahLst/>
            <a:cxnLst/>
            <a:rect l="l" t="t" r="r" b="b"/>
            <a:pathLst>
              <a:path w="38100" h="2095500">
                <a:moveTo>
                  <a:pt x="38100" y="0"/>
                </a:moveTo>
                <a:lnTo>
                  <a:pt x="38100" y="0"/>
                </a:lnTo>
                <a:lnTo>
                  <a:pt x="38100" y="2095500"/>
                </a:lnTo>
                <a:lnTo>
                  <a:pt x="38100" y="2095500"/>
                </a:lnTo>
                <a:cubicBezTo>
                  <a:pt x="17072" y="2095500"/>
                  <a:pt x="0" y="2078428"/>
                  <a:pt x="0" y="2057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3" name="Text 11"/>
          <p:cNvSpPr/>
          <p:nvPr/>
        </p:nvSpPr>
        <p:spPr>
          <a:xfrm>
            <a:off x="571500" y="3810000"/>
            <a:ext cx="539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Método de Evaluación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71500" y="4191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Text 13"/>
          <p:cNvSpPr/>
          <p:nvPr/>
        </p:nvSpPr>
        <p:spPr>
          <a:xfrm>
            <a:off x="533400" y="419100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1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990600" y="4191000"/>
            <a:ext cx="1190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Ejecutar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990600" y="4419600"/>
            <a:ext cx="1181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Correr la aplicación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71500" y="46863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9" name="Text 17"/>
          <p:cNvSpPr/>
          <p:nvPr/>
        </p:nvSpPr>
        <p:spPr>
          <a:xfrm>
            <a:off x="533400" y="468630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990600" y="4686300"/>
            <a:ext cx="1819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Interactuar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990600" y="4914900"/>
            <a:ext cx="1809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Usar todas las funcionalidades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71500" y="5181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3" name="Text 21"/>
          <p:cNvSpPr/>
          <p:nvPr/>
        </p:nvSpPr>
        <p:spPr>
          <a:xfrm>
            <a:off x="533400" y="518160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3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990600" y="5181600"/>
            <a:ext cx="1866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Documentar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990600" y="5410200"/>
            <a:ext cx="1857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Anotar problemas encontrados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181725" y="1190625"/>
            <a:ext cx="5619750" cy="4933950"/>
          </a:xfrm>
          <a:custGeom>
            <a:avLst/>
            <a:gdLst/>
            <a:ahLst/>
            <a:cxnLst/>
            <a:rect l="l" t="t" r="r" b="b"/>
            <a:pathLst>
              <a:path w="5619750" h="4933950">
                <a:moveTo>
                  <a:pt x="76180" y="0"/>
                </a:moveTo>
                <a:lnTo>
                  <a:pt x="5543570" y="0"/>
                </a:lnTo>
                <a:cubicBezTo>
                  <a:pt x="5585643" y="0"/>
                  <a:pt x="5619750" y="34107"/>
                  <a:pt x="5619750" y="76180"/>
                </a:cubicBezTo>
                <a:lnTo>
                  <a:pt x="5619750" y="4857770"/>
                </a:lnTo>
                <a:cubicBezTo>
                  <a:pt x="5619750" y="4899843"/>
                  <a:pt x="5585643" y="4933950"/>
                  <a:pt x="5543570" y="4933950"/>
                </a:cubicBezTo>
                <a:lnTo>
                  <a:pt x="76180" y="4933950"/>
                </a:lnTo>
                <a:cubicBezTo>
                  <a:pt x="34107" y="4933950"/>
                  <a:pt x="0" y="4899843"/>
                  <a:pt x="0" y="4857770"/>
                </a:cubicBezTo>
                <a:lnTo>
                  <a:pt x="0" y="76180"/>
                </a:lnTo>
                <a:cubicBezTo>
                  <a:pt x="0" y="34135"/>
                  <a:pt x="34135" y="0"/>
                  <a:pt x="7618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381750" y="1390650"/>
            <a:ext cx="533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Criterios de Evaluación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381750" y="18478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6496050" y="2000250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123795" y="62657"/>
                </a:moveTo>
                <a:cubicBezTo>
                  <a:pt x="127427" y="61674"/>
                  <a:pt x="131237" y="63401"/>
                  <a:pt x="132874" y="66764"/>
                </a:cubicBezTo>
                <a:lnTo>
                  <a:pt x="138410" y="77956"/>
                </a:lnTo>
                <a:cubicBezTo>
                  <a:pt x="141476" y="78373"/>
                  <a:pt x="144482" y="79206"/>
                  <a:pt x="147310" y="80367"/>
                </a:cubicBezTo>
                <a:lnTo>
                  <a:pt x="157728" y="73432"/>
                </a:lnTo>
                <a:cubicBezTo>
                  <a:pt x="160853" y="71348"/>
                  <a:pt x="164991" y="71765"/>
                  <a:pt x="167640" y="74414"/>
                </a:cubicBezTo>
                <a:lnTo>
                  <a:pt x="173355" y="80129"/>
                </a:lnTo>
                <a:cubicBezTo>
                  <a:pt x="176004" y="82778"/>
                  <a:pt x="176421" y="86945"/>
                  <a:pt x="174337" y="90041"/>
                </a:cubicBezTo>
                <a:lnTo>
                  <a:pt x="167402" y="100429"/>
                </a:lnTo>
                <a:cubicBezTo>
                  <a:pt x="167967" y="101828"/>
                  <a:pt x="168473" y="103287"/>
                  <a:pt x="168890" y="104805"/>
                </a:cubicBezTo>
                <a:cubicBezTo>
                  <a:pt x="169307" y="106323"/>
                  <a:pt x="169575" y="107811"/>
                  <a:pt x="169783" y="109329"/>
                </a:cubicBezTo>
                <a:lnTo>
                  <a:pt x="181005" y="114866"/>
                </a:lnTo>
                <a:cubicBezTo>
                  <a:pt x="184368" y="116532"/>
                  <a:pt x="186095" y="120342"/>
                  <a:pt x="185112" y="123944"/>
                </a:cubicBezTo>
                <a:lnTo>
                  <a:pt x="183029" y="131743"/>
                </a:lnTo>
                <a:cubicBezTo>
                  <a:pt x="182047" y="135344"/>
                  <a:pt x="178683" y="137785"/>
                  <a:pt x="174933" y="137547"/>
                </a:cubicBezTo>
                <a:lnTo>
                  <a:pt x="162431" y="136743"/>
                </a:lnTo>
                <a:cubicBezTo>
                  <a:pt x="160556" y="139154"/>
                  <a:pt x="158383" y="141387"/>
                  <a:pt x="155912" y="143292"/>
                </a:cubicBezTo>
                <a:lnTo>
                  <a:pt x="156716" y="155764"/>
                </a:lnTo>
                <a:cubicBezTo>
                  <a:pt x="156954" y="159514"/>
                  <a:pt x="154513" y="162907"/>
                  <a:pt x="150912" y="163860"/>
                </a:cubicBezTo>
                <a:lnTo>
                  <a:pt x="143113" y="165943"/>
                </a:lnTo>
                <a:cubicBezTo>
                  <a:pt x="139482" y="166926"/>
                  <a:pt x="135701" y="165199"/>
                  <a:pt x="134035" y="161836"/>
                </a:cubicBezTo>
                <a:lnTo>
                  <a:pt x="128498" y="150644"/>
                </a:lnTo>
                <a:cubicBezTo>
                  <a:pt x="125432" y="150227"/>
                  <a:pt x="122426" y="149394"/>
                  <a:pt x="119598" y="148233"/>
                </a:cubicBezTo>
                <a:lnTo>
                  <a:pt x="109180" y="155168"/>
                </a:lnTo>
                <a:cubicBezTo>
                  <a:pt x="106055" y="157252"/>
                  <a:pt x="101918" y="156835"/>
                  <a:pt x="99268" y="154186"/>
                </a:cubicBezTo>
                <a:lnTo>
                  <a:pt x="93553" y="148471"/>
                </a:lnTo>
                <a:cubicBezTo>
                  <a:pt x="90904" y="145822"/>
                  <a:pt x="90488" y="141684"/>
                  <a:pt x="92571" y="138559"/>
                </a:cubicBezTo>
                <a:lnTo>
                  <a:pt x="99506" y="128141"/>
                </a:lnTo>
                <a:cubicBezTo>
                  <a:pt x="98941" y="126742"/>
                  <a:pt x="98435" y="125284"/>
                  <a:pt x="98018" y="123765"/>
                </a:cubicBezTo>
                <a:cubicBezTo>
                  <a:pt x="97601" y="122247"/>
                  <a:pt x="97334" y="120729"/>
                  <a:pt x="97125" y="119241"/>
                </a:cubicBezTo>
                <a:lnTo>
                  <a:pt x="85904" y="113705"/>
                </a:lnTo>
                <a:cubicBezTo>
                  <a:pt x="82540" y="112038"/>
                  <a:pt x="80843" y="108228"/>
                  <a:pt x="81796" y="104626"/>
                </a:cubicBezTo>
                <a:lnTo>
                  <a:pt x="83880" y="96828"/>
                </a:lnTo>
                <a:cubicBezTo>
                  <a:pt x="84862" y="93226"/>
                  <a:pt x="88225" y="90785"/>
                  <a:pt x="91976" y="91023"/>
                </a:cubicBezTo>
                <a:lnTo>
                  <a:pt x="104448" y="91827"/>
                </a:lnTo>
                <a:cubicBezTo>
                  <a:pt x="106323" y="89416"/>
                  <a:pt x="108496" y="87184"/>
                  <a:pt x="110966" y="85279"/>
                </a:cubicBezTo>
                <a:lnTo>
                  <a:pt x="110163" y="72836"/>
                </a:lnTo>
                <a:cubicBezTo>
                  <a:pt x="109924" y="69086"/>
                  <a:pt x="112365" y="65693"/>
                  <a:pt x="115967" y="64740"/>
                </a:cubicBezTo>
                <a:lnTo>
                  <a:pt x="123765" y="62657"/>
                </a:lnTo>
                <a:close/>
                <a:moveTo>
                  <a:pt x="133469" y="101203"/>
                </a:moveTo>
                <a:cubicBezTo>
                  <a:pt x="126241" y="101211"/>
                  <a:pt x="120379" y="107087"/>
                  <a:pt x="120387" y="114315"/>
                </a:cubicBezTo>
                <a:cubicBezTo>
                  <a:pt x="120395" y="121543"/>
                  <a:pt x="126270" y="127405"/>
                  <a:pt x="133499" y="127397"/>
                </a:cubicBezTo>
                <a:cubicBezTo>
                  <a:pt x="140727" y="127389"/>
                  <a:pt x="146589" y="121513"/>
                  <a:pt x="146581" y="114285"/>
                </a:cubicBezTo>
                <a:cubicBezTo>
                  <a:pt x="146573" y="107057"/>
                  <a:pt x="140697" y="101195"/>
                  <a:pt x="133469" y="101203"/>
                </a:cubicBezTo>
                <a:close/>
                <a:moveTo>
                  <a:pt x="66943" y="-13543"/>
                </a:moveTo>
                <a:lnTo>
                  <a:pt x="74741" y="-11460"/>
                </a:lnTo>
                <a:cubicBezTo>
                  <a:pt x="78343" y="-10477"/>
                  <a:pt x="80784" y="-7084"/>
                  <a:pt x="80546" y="-3364"/>
                </a:cubicBezTo>
                <a:lnTo>
                  <a:pt x="79742" y="9079"/>
                </a:lnTo>
                <a:cubicBezTo>
                  <a:pt x="82213" y="10984"/>
                  <a:pt x="84386" y="13186"/>
                  <a:pt x="86261" y="15627"/>
                </a:cubicBezTo>
                <a:lnTo>
                  <a:pt x="98762" y="14823"/>
                </a:lnTo>
                <a:cubicBezTo>
                  <a:pt x="102483" y="14585"/>
                  <a:pt x="105876" y="17026"/>
                  <a:pt x="106859" y="20628"/>
                </a:cubicBezTo>
                <a:lnTo>
                  <a:pt x="108942" y="28426"/>
                </a:lnTo>
                <a:cubicBezTo>
                  <a:pt x="109895" y="32028"/>
                  <a:pt x="108198" y="35838"/>
                  <a:pt x="104835" y="37505"/>
                </a:cubicBezTo>
                <a:lnTo>
                  <a:pt x="93613" y="43041"/>
                </a:lnTo>
                <a:cubicBezTo>
                  <a:pt x="93405" y="44559"/>
                  <a:pt x="93107" y="46077"/>
                  <a:pt x="92720" y="47565"/>
                </a:cubicBezTo>
                <a:cubicBezTo>
                  <a:pt x="92333" y="49054"/>
                  <a:pt x="91797" y="50542"/>
                  <a:pt x="91232" y="51941"/>
                </a:cubicBezTo>
                <a:lnTo>
                  <a:pt x="98167" y="62359"/>
                </a:lnTo>
                <a:cubicBezTo>
                  <a:pt x="100251" y="65484"/>
                  <a:pt x="99834" y="69622"/>
                  <a:pt x="97185" y="72271"/>
                </a:cubicBezTo>
                <a:lnTo>
                  <a:pt x="91470" y="77986"/>
                </a:lnTo>
                <a:cubicBezTo>
                  <a:pt x="88821" y="80635"/>
                  <a:pt x="84683" y="81052"/>
                  <a:pt x="81558" y="78968"/>
                </a:cubicBezTo>
                <a:lnTo>
                  <a:pt x="71140" y="72033"/>
                </a:lnTo>
                <a:cubicBezTo>
                  <a:pt x="68312" y="73194"/>
                  <a:pt x="65306" y="74027"/>
                  <a:pt x="62240" y="74444"/>
                </a:cubicBezTo>
                <a:lnTo>
                  <a:pt x="56704" y="85636"/>
                </a:lnTo>
                <a:cubicBezTo>
                  <a:pt x="55037" y="88999"/>
                  <a:pt x="51227" y="90696"/>
                  <a:pt x="47625" y="89743"/>
                </a:cubicBezTo>
                <a:lnTo>
                  <a:pt x="39826" y="87660"/>
                </a:lnTo>
                <a:cubicBezTo>
                  <a:pt x="36195" y="86678"/>
                  <a:pt x="33784" y="83284"/>
                  <a:pt x="34022" y="79564"/>
                </a:cubicBezTo>
                <a:lnTo>
                  <a:pt x="34826" y="67092"/>
                </a:lnTo>
                <a:cubicBezTo>
                  <a:pt x="32355" y="65187"/>
                  <a:pt x="30182" y="62984"/>
                  <a:pt x="28307" y="60543"/>
                </a:cubicBezTo>
                <a:lnTo>
                  <a:pt x="15806" y="61347"/>
                </a:lnTo>
                <a:cubicBezTo>
                  <a:pt x="12085" y="61585"/>
                  <a:pt x="8692" y="59144"/>
                  <a:pt x="7709" y="55543"/>
                </a:cubicBezTo>
                <a:lnTo>
                  <a:pt x="5626" y="47744"/>
                </a:lnTo>
                <a:cubicBezTo>
                  <a:pt x="4673" y="44142"/>
                  <a:pt x="6370" y="40332"/>
                  <a:pt x="9733" y="38666"/>
                </a:cubicBezTo>
                <a:lnTo>
                  <a:pt x="20955" y="33129"/>
                </a:lnTo>
                <a:cubicBezTo>
                  <a:pt x="21163" y="31611"/>
                  <a:pt x="21461" y="30123"/>
                  <a:pt x="21848" y="28605"/>
                </a:cubicBezTo>
                <a:cubicBezTo>
                  <a:pt x="22265" y="27087"/>
                  <a:pt x="22741" y="25628"/>
                  <a:pt x="23336" y="24229"/>
                </a:cubicBezTo>
                <a:lnTo>
                  <a:pt x="16401" y="13841"/>
                </a:lnTo>
                <a:cubicBezTo>
                  <a:pt x="14317" y="10716"/>
                  <a:pt x="14734" y="6578"/>
                  <a:pt x="17383" y="3929"/>
                </a:cubicBezTo>
                <a:lnTo>
                  <a:pt x="23098" y="-1786"/>
                </a:lnTo>
                <a:cubicBezTo>
                  <a:pt x="25747" y="-4435"/>
                  <a:pt x="29885" y="-4852"/>
                  <a:pt x="33010" y="-2768"/>
                </a:cubicBezTo>
                <a:lnTo>
                  <a:pt x="43428" y="4167"/>
                </a:lnTo>
                <a:cubicBezTo>
                  <a:pt x="46256" y="3006"/>
                  <a:pt x="49262" y="2173"/>
                  <a:pt x="52328" y="1756"/>
                </a:cubicBezTo>
                <a:lnTo>
                  <a:pt x="57864" y="-9436"/>
                </a:lnTo>
                <a:cubicBezTo>
                  <a:pt x="59531" y="-12799"/>
                  <a:pt x="63311" y="-14496"/>
                  <a:pt x="66943" y="-13543"/>
                </a:cubicBezTo>
                <a:close/>
                <a:moveTo>
                  <a:pt x="57269" y="25003"/>
                </a:moveTo>
                <a:cubicBezTo>
                  <a:pt x="50041" y="25003"/>
                  <a:pt x="44172" y="30872"/>
                  <a:pt x="44172" y="38100"/>
                </a:cubicBezTo>
                <a:cubicBezTo>
                  <a:pt x="44172" y="45328"/>
                  <a:pt x="50041" y="51197"/>
                  <a:pt x="57269" y="51197"/>
                </a:cubicBezTo>
                <a:cubicBezTo>
                  <a:pt x="64497" y="51197"/>
                  <a:pt x="70366" y="45328"/>
                  <a:pt x="70366" y="38100"/>
                </a:cubicBezTo>
                <a:cubicBezTo>
                  <a:pt x="70366" y="30872"/>
                  <a:pt x="64497" y="25003"/>
                  <a:pt x="57269" y="25003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0" name="Text 28"/>
          <p:cNvSpPr/>
          <p:nvPr/>
        </p:nvSpPr>
        <p:spPr>
          <a:xfrm>
            <a:off x="6800850" y="1962150"/>
            <a:ext cx="1028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Funcionalidad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496050" y="22669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¿Hace lo que se pidió?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81750" y="26860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6505575" y="283845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43024" y="3066"/>
                </a:moveTo>
                <a:lnTo>
                  <a:pt x="77123" y="47030"/>
                </a:lnTo>
                <a:cubicBezTo>
                  <a:pt x="68461" y="52804"/>
                  <a:pt x="62954" y="62180"/>
                  <a:pt x="62061" y="72420"/>
                </a:cubicBezTo>
                <a:cubicBezTo>
                  <a:pt x="80605" y="76230"/>
                  <a:pt x="95220" y="90845"/>
                  <a:pt x="99060" y="109418"/>
                </a:cubicBezTo>
                <a:cubicBezTo>
                  <a:pt x="109329" y="108525"/>
                  <a:pt x="118676" y="103019"/>
                  <a:pt x="124450" y="94357"/>
                </a:cubicBezTo>
                <a:lnTo>
                  <a:pt x="168384" y="28426"/>
                </a:lnTo>
                <a:cubicBezTo>
                  <a:pt x="170378" y="25420"/>
                  <a:pt x="171450" y="21908"/>
                  <a:pt x="171450" y="18276"/>
                </a:cubicBezTo>
                <a:cubicBezTo>
                  <a:pt x="171450" y="8186"/>
                  <a:pt x="163264" y="0"/>
                  <a:pt x="153174" y="0"/>
                </a:cubicBezTo>
                <a:cubicBezTo>
                  <a:pt x="149572" y="0"/>
                  <a:pt x="146030" y="1072"/>
                  <a:pt x="143024" y="3066"/>
                </a:cubicBezTo>
                <a:close/>
                <a:moveTo>
                  <a:pt x="85725" y="119062"/>
                </a:moveTo>
                <a:cubicBezTo>
                  <a:pt x="85725" y="100638"/>
                  <a:pt x="70812" y="85725"/>
                  <a:pt x="52388" y="85725"/>
                </a:cubicBezTo>
                <a:cubicBezTo>
                  <a:pt x="33963" y="85725"/>
                  <a:pt x="19050" y="100638"/>
                  <a:pt x="19050" y="119062"/>
                </a:cubicBezTo>
                <a:cubicBezTo>
                  <a:pt x="19050" y="120223"/>
                  <a:pt x="19110" y="121384"/>
                  <a:pt x="19229" y="122515"/>
                </a:cubicBezTo>
                <a:cubicBezTo>
                  <a:pt x="19764" y="127724"/>
                  <a:pt x="16192" y="133350"/>
                  <a:pt x="10954" y="133350"/>
                </a:cubicBezTo>
                <a:lnTo>
                  <a:pt x="9525" y="133350"/>
                </a:lnTo>
                <a:cubicBezTo>
                  <a:pt x="4256" y="133350"/>
                  <a:pt x="0" y="137606"/>
                  <a:pt x="0" y="142875"/>
                </a:cubicBezTo>
                <a:cubicBezTo>
                  <a:pt x="0" y="148144"/>
                  <a:pt x="4256" y="152400"/>
                  <a:pt x="9525" y="152400"/>
                </a:cubicBezTo>
                <a:lnTo>
                  <a:pt x="52388" y="152400"/>
                </a:lnTo>
                <a:cubicBezTo>
                  <a:pt x="70812" y="152400"/>
                  <a:pt x="85725" y="137487"/>
                  <a:pt x="85725" y="119062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4" name="Text 32"/>
          <p:cNvSpPr/>
          <p:nvPr/>
        </p:nvSpPr>
        <p:spPr>
          <a:xfrm>
            <a:off x="6800850" y="2800350"/>
            <a:ext cx="504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UX/UI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496050" y="31051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¿Es usable y atractiva?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81750" y="35242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6515100" y="36766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cubicBezTo>
                  <a:pt x="0" y="34144"/>
                  <a:pt x="34144" y="0"/>
                  <a:pt x="76200" y="0"/>
                </a:cubicBezTo>
                <a:cubicBezTo>
                  <a:pt x="118256" y="0"/>
                  <a:pt x="152400" y="34144"/>
                  <a:pt x="152400" y="76200"/>
                </a:cubicBezTo>
                <a:cubicBezTo>
                  <a:pt x="152400" y="118256"/>
                  <a:pt x="118256" y="152400"/>
                  <a:pt x="76200" y="152400"/>
                </a:cubicBezTo>
                <a:cubicBezTo>
                  <a:pt x="34144" y="152400"/>
                  <a:pt x="0" y="118256"/>
                  <a:pt x="0" y="76200"/>
                </a:cubicBezTo>
                <a:close/>
                <a:moveTo>
                  <a:pt x="85725" y="28575"/>
                </a:moveTo>
                <a:cubicBezTo>
                  <a:pt x="85725" y="23318"/>
                  <a:pt x="81457" y="19050"/>
                  <a:pt x="76200" y="19050"/>
                </a:cubicBezTo>
                <a:cubicBezTo>
                  <a:pt x="70943" y="19050"/>
                  <a:pt x="66675" y="23318"/>
                  <a:pt x="66675" y="28575"/>
                </a:cubicBezTo>
                <a:cubicBezTo>
                  <a:pt x="66675" y="33832"/>
                  <a:pt x="70943" y="38100"/>
                  <a:pt x="76200" y="38100"/>
                </a:cubicBezTo>
                <a:cubicBezTo>
                  <a:pt x="81457" y="38100"/>
                  <a:pt x="85725" y="33832"/>
                  <a:pt x="85725" y="28575"/>
                </a:cubicBezTo>
                <a:close/>
                <a:moveTo>
                  <a:pt x="76200" y="123825"/>
                </a:moveTo>
                <a:cubicBezTo>
                  <a:pt x="86707" y="123825"/>
                  <a:pt x="95250" y="115282"/>
                  <a:pt x="95250" y="104775"/>
                </a:cubicBezTo>
                <a:cubicBezTo>
                  <a:pt x="95250" y="99953"/>
                  <a:pt x="93464" y="95518"/>
                  <a:pt x="90488" y="92184"/>
                </a:cubicBezTo>
                <a:lnTo>
                  <a:pt x="111175" y="50840"/>
                </a:lnTo>
                <a:cubicBezTo>
                  <a:pt x="112931" y="47298"/>
                  <a:pt x="111502" y="43011"/>
                  <a:pt x="107990" y="41255"/>
                </a:cubicBezTo>
                <a:cubicBezTo>
                  <a:pt x="104477" y="39499"/>
                  <a:pt x="100161" y="40928"/>
                  <a:pt x="98405" y="44440"/>
                </a:cubicBezTo>
                <a:lnTo>
                  <a:pt x="77718" y="85785"/>
                </a:lnTo>
                <a:cubicBezTo>
                  <a:pt x="77212" y="85755"/>
                  <a:pt x="76706" y="85725"/>
                  <a:pt x="76200" y="85725"/>
                </a:cubicBezTo>
                <a:cubicBezTo>
                  <a:pt x="65693" y="85725"/>
                  <a:pt x="57150" y="94268"/>
                  <a:pt x="57150" y="104775"/>
                </a:cubicBezTo>
                <a:cubicBezTo>
                  <a:pt x="57150" y="115282"/>
                  <a:pt x="65693" y="123825"/>
                  <a:pt x="76200" y="123825"/>
                </a:cubicBezTo>
                <a:close/>
                <a:moveTo>
                  <a:pt x="52388" y="42863"/>
                </a:moveTo>
                <a:cubicBezTo>
                  <a:pt x="52388" y="37606"/>
                  <a:pt x="48119" y="33338"/>
                  <a:pt x="42863" y="33338"/>
                </a:cubicBezTo>
                <a:cubicBezTo>
                  <a:pt x="37606" y="33338"/>
                  <a:pt x="33338" y="37606"/>
                  <a:pt x="33338" y="42863"/>
                </a:cubicBezTo>
                <a:cubicBezTo>
                  <a:pt x="33338" y="48119"/>
                  <a:pt x="37606" y="52388"/>
                  <a:pt x="42863" y="52388"/>
                </a:cubicBezTo>
                <a:cubicBezTo>
                  <a:pt x="48119" y="52388"/>
                  <a:pt x="52388" y="48119"/>
                  <a:pt x="52388" y="42863"/>
                </a:cubicBezTo>
                <a:close/>
                <a:moveTo>
                  <a:pt x="28575" y="85725"/>
                </a:moveTo>
                <a:cubicBezTo>
                  <a:pt x="33832" y="85725"/>
                  <a:pt x="38100" y="81457"/>
                  <a:pt x="38100" y="76200"/>
                </a:cubicBezTo>
                <a:cubicBezTo>
                  <a:pt x="38100" y="70943"/>
                  <a:pt x="33832" y="66675"/>
                  <a:pt x="28575" y="66675"/>
                </a:cubicBezTo>
                <a:cubicBezTo>
                  <a:pt x="23318" y="66675"/>
                  <a:pt x="19050" y="70943"/>
                  <a:pt x="19050" y="76200"/>
                </a:cubicBezTo>
                <a:cubicBezTo>
                  <a:pt x="19050" y="81457"/>
                  <a:pt x="23318" y="85725"/>
                  <a:pt x="28575" y="85725"/>
                </a:cubicBezTo>
                <a:close/>
                <a:moveTo>
                  <a:pt x="133350" y="76200"/>
                </a:moveTo>
                <a:cubicBezTo>
                  <a:pt x="133350" y="70943"/>
                  <a:pt x="129082" y="66675"/>
                  <a:pt x="123825" y="66675"/>
                </a:cubicBezTo>
                <a:cubicBezTo>
                  <a:pt x="118568" y="66675"/>
                  <a:pt x="114300" y="70943"/>
                  <a:pt x="114300" y="76200"/>
                </a:cubicBezTo>
                <a:cubicBezTo>
                  <a:pt x="114300" y="81457"/>
                  <a:pt x="118568" y="85725"/>
                  <a:pt x="123825" y="85725"/>
                </a:cubicBezTo>
                <a:cubicBezTo>
                  <a:pt x="129082" y="85725"/>
                  <a:pt x="133350" y="81457"/>
                  <a:pt x="133350" y="7620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8" name="Text 36"/>
          <p:cNvSpPr/>
          <p:nvPr/>
        </p:nvSpPr>
        <p:spPr>
          <a:xfrm>
            <a:off x="6800850" y="3638550"/>
            <a:ext cx="942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Rendimiento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496050" y="39433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¿Es rápida y responsiva?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81750" y="43624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1" name="Shape 39"/>
          <p:cNvSpPr/>
          <p:nvPr/>
        </p:nvSpPr>
        <p:spPr>
          <a:xfrm>
            <a:off x="6505575" y="451485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57150" y="28575"/>
                </a:moveTo>
                <a:cubicBezTo>
                  <a:pt x="57150" y="12799"/>
                  <a:pt x="69949" y="0"/>
                  <a:pt x="85725" y="0"/>
                </a:cubicBezTo>
                <a:cubicBezTo>
                  <a:pt x="101501" y="0"/>
                  <a:pt x="114300" y="12799"/>
                  <a:pt x="114300" y="28575"/>
                </a:cubicBezTo>
                <a:lnTo>
                  <a:pt x="114300" y="29647"/>
                </a:lnTo>
                <a:cubicBezTo>
                  <a:pt x="114300" y="34320"/>
                  <a:pt x="110520" y="38100"/>
                  <a:pt x="105847" y="38100"/>
                </a:cubicBezTo>
                <a:lnTo>
                  <a:pt x="65633" y="38100"/>
                </a:lnTo>
                <a:cubicBezTo>
                  <a:pt x="60960" y="38100"/>
                  <a:pt x="57180" y="34320"/>
                  <a:pt x="57180" y="29647"/>
                </a:cubicBezTo>
                <a:lnTo>
                  <a:pt x="57180" y="28575"/>
                </a:lnTo>
                <a:close/>
                <a:moveTo>
                  <a:pt x="160020" y="32385"/>
                </a:moveTo>
                <a:cubicBezTo>
                  <a:pt x="163175" y="36582"/>
                  <a:pt x="162312" y="42565"/>
                  <a:pt x="158115" y="45720"/>
                </a:cubicBezTo>
                <a:lnTo>
                  <a:pt x="129004" y="67538"/>
                </a:lnTo>
                <a:cubicBezTo>
                  <a:pt x="130582" y="70187"/>
                  <a:pt x="131772" y="73104"/>
                  <a:pt x="132517" y="76200"/>
                </a:cubicBezTo>
                <a:lnTo>
                  <a:pt x="161925" y="76200"/>
                </a:lnTo>
                <a:cubicBezTo>
                  <a:pt x="167194" y="76200"/>
                  <a:pt x="171450" y="80456"/>
                  <a:pt x="171450" y="85725"/>
                </a:cubicBezTo>
                <a:cubicBezTo>
                  <a:pt x="171450" y="90994"/>
                  <a:pt x="167194" y="95250"/>
                  <a:pt x="161925" y="95250"/>
                </a:cubicBezTo>
                <a:lnTo>
                  <a:pt x="133350" y="95250"/>
                </a:lnTo>
                <a:lnTo>
                  <a:pt x="133350" y="104775"/>
                </a:lnTo>
                <a:cubicBezTo>
                  <a:pt x="133350" y="105549"/>
                  <a:pt x="133320" y="106353"/>
                  <a:pt x="133290" y="107126"/>
                </a:cubicBezTo>
                <a:lnTo>
                  <a:pt x="158115" y="125730"/>
                </a:lnTo>
                <a:cubicBezTo>
                  <a:pt x="162312" y="128885"/>
                  <a:pt x="163175" y="134868"/>
                  <a:pt x="160020" y="139065"/>
                </a:cubicBezTo>
                <a:cubicBezTo>
                  <a:pt x="156865" y="143262"/>
                  <a:pt x="150882" y="144125"/>
                  <a:pt x="146685" y="140970"/>
                </a:cubicBezTo>
                <a:lnTo>
                  <a:pt x="127903" y="126891"/>
                </a:lnTo>
                <a:cubicBezTo>
                  <a:pt x="120997" y="140047"/>
                  <a:pt x="108109" y="149572"/>
                  <a:pt x="92869" y="151864"/>
                </a:cubicBezTo>
                <a:lnTo>
                  <a:pt x="92869" y="83344"/>
                </a:lnTo>
                <a:cubicBezTo>
                  <a:pt x="92869" y="79385"/>
                  <a:pt x="89684" y="76200"/>
                  <a:pt x="85725" y="76200"/>
                </a:cubicBezTo>
                <a:cubicBezTo>
                  <a:pt x="81766" y="76200"/>
                  <a:pt x="78581" y="79385"/>
                  <a:pt x="78581" y="83344"/>
                </a:cubicBezTo>
                <a:lnTo>
                  <a:pt x="78581" y="151864"/>
                </a:lnTo>
                <a:cubicBezTo>
                  <a:pt x="63341" y="149572"/>
                  <a:pt x="50453" y="140047"/>
                  <a:pt x="43547" y="126891"/>
                </a:cubicBezTo>
                <a:lnTo>
                  <a:pt x="24765" y="140970"/>
                </a:lnTo>
                <a:cubicBezTo>
                  <a:pt x="20568" y="144125"/>
                  <a:pt x="14585" y="143262"/>
                  <a:pt x="11430" y="139065"/>
                </a:cubicBezTo>
                <a:cubicBezTo>
                  <a:pt x="8275" y="134868"/>
                  <a:pt x="9138" y="128885"/>
                  <a:pt x="13335" y="125730"/>
                </a:cubicBezTo>
                <a:lnTo>
                  <a:pt x="38160" y="107126"/>
                </a:lnTo>
                <a:cubicBezTo>
                  <a:pt x="38130" y="106353"/>
                  <a:pt x="38100" y="105579"/>
                  <a:pt x="38100" y="104775"/>
                </a:cubicBezTo>
                <a:lnTo>
                  <a:pt x="38100" y="95250"/>
                </a:lnTo>
                <a:lnTo>
                  <a:pt x="9525" y="95250"/>
                </a:lnTo>
                <a:cubicBezTo>
                  <a:pt x="4256" y="95250"/>
                  <a:pt x="0" y="90994"/>
                  <a:pt x="0" y="85725"/>
                </a:cubicBezTo>
                <a:cubicBezTo>
                  <a:pt x="0" y="80456"/>
                  <a:pt x="4256" y="76200"/>
                  <a:pt x="9525" y="76200"/>
                </a:cubicBezTo>
                <a:lnTo>
                  <a:pt x="38933" y="76200"/>
                </a:lnTo>
                <a:cubicBezTo>
                  <a:pt x="39678" y="73104"/>
                  <a:pt x="40868" y="70187"/>
                  <a:pt x="42446" y="67538"/>
                </a:cubicBezTo>
                <a:lnTo>
                  <a:pt x="13335" y="45720"/>
                </a:lnTo>
                <a:cubicBezTo>
                  <a:pt x="9138" y="42565"/>
                  <a:pt x="8275" y="36582"/>
                  <a:pt x="11430" y="32385"/>
                </a:cubicBezTo>
                <a:cubicBezTo>
                  <a:pt x="14585" y="28188"/>
                  <a:pt x="20568" y="27325"/>
                  <a:pt x="24765" y="30480"/>
                </a:cubicBezTo>
                <a:lnTo>
                  <a:pt x="57150" y="54769"/>
                </a:lnTo>
                <a:cubicBezTo>
                  <a:pt x="60811" y="53251"/>
                  <a:pt x="64830" y="52388"/>
                  <a:pt x="69056" y="52388"/>
                </a:cubicBezTo>
                <a:lnTo>
                  <a:pt x="102394" y="52388"/>
                </a:lnTo>
                <a:cubicBezTo>
                  <a:pt x="106620" y="52388"/>
                  <a:pt x="110639" y="53221"/>
                  <a:pt x="114300" y="54769"/>
                </a:cubicBezTo>
                <a:lnTo>
                  <a:pt x="146685" y="30480"/>
                </a:lnTo>
                <a:cubicBezTo>
                  <a:pt x="150882" y="27325"/>
                  <a:pt x="156865" y="28188"/>
                  <a:pt x="160020" y="32385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2" name="Text 40"/>
          <p:cNvSpPr/>
          <p:nvPr/>
        </p:nvSpPr>
        <p:spPr>
          <a:xfrm>
            <a:off x="6800850" y="4476750"/>
            <a:ext cx="571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Errores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496050" y="47815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¿Hay bugs obvios?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81750" y="5200650"/>
            <a:ext cx="5219700" cy="723900"/>
          </a:xfrm>
          <a:custGeom>
            <a:avLst/>
            <a:gdLst/>
            <a:ahLst/>
            <a:cxnLst/>
            <a:rect l="l" t="t" r="r" b="b"/>
            <a:pathLst>
              <a:path w="5219700" h="723900">
                <a:moveTo>
                  <a:pt x="76198" y="0"/>
                </a:moveTo>
                <a:lnTo>
                  <a:pt x="5143502" y="0"/>
                </a:lnTo>
                <a:cubicBezTo>
                  <a:pt x="5185557" y="0"/>
                  <a:pt x="5219700" y="34143"/>
                  <a:pt x="5219700" y="76198"/>
                </a:cubicBezTo>
                <a:lnTo>
                  <a:pt x="5219700" y="647702"/>
                </a:lnTo>
                <a:cubicBezTo>
                  <a:pt x="5219700" y="689757"/>
                  <a:pt x="5185557" y="723900"/>
                  <a:pt x="5143502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6515100" y="53530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80576" y="0"/>
                  <a:pt x="84594" y="2411"/>
                  <a:pt x="86678" y="6251"/>
                </a:cubicBezTo>
                <a:lnTo>
                  <a:pt x="150971" y="125313"/>
                </a:lnTo>
                <a:cubicBezTo>
                  <a:pt x="152966" y="129004"/>
                  <a:pt x="152876" y="133469"/>
                  <a:pt x="150733" y="137071"/>
                </a:cubicBezTo>
                <a:cubicBezTo>
                  <a:pt x="148590" y="140672"/>
                  <a:pt x="144691" y="142875"/>
                  <a:pt x="140494" y="142875"/>
                </a:cubicBezTo>
                <a:lnTo>
                  <a:pt x="11906" y="142875"/>
                </a:lnTo>
                <a:cubicBezTo>
                  <a:pt x="7709" y="142875"/>
                  <a:pt x="3840" y="140672"/>
                  <a:pt x="1667" y="137071"/>
                </a:cubicBezTo>
                <a:cubicBezTo>
                  <a:pt x="-506" y="133469"/>
                  <a:pt x="-566" y="129004"/>
                  <a:pt x="1429" y="125313"/>
                </a:cubicBezTo>
                <a:lnTo>
                  <a:pt x="65723" y="6251"/>
                </a:lnTo>
                <a:cubicBezTo>
                  <a:pt x="67806" y="2411"/>
                  <a:pt x="71824" y="0"/>
                  <a:pt x="76200" y="0"/>
                </a:cubicBezTo>
                <a:close/>
                <a:moveTo>
                  <a:pt x="76200" y="50006"/>
                </a:moveTo>
                <a:cubicBezTo>
                  <a:pt x="72241" y="50006"/>
                  <a:pt x="69056" y="53191"/>
                  <a:pt x="69056" y="57150"/>
                </a:cubicBezTo>
                <a:lnTo>
                  <a:pt x="69056" y="90488"/>
                </a:lnTo>
                <a:cubicBezTo>
                  <a:pt x="69056" y="94446"/>
                  <a:pt x="72241" y="97631"/>
                  <a:pt x="76200" y="97631"/>
                </a:cubicBezTo>
                <a:cubicBezTo>
                  <a:pt x="80159" y="97631"/>
                  <a:pt x="83344" y="94446"/>
                  <a:pt x="83344" y="90488"/>
                </a:cubicBezTo>
                <a:lnTo>
                  <a:pt x="83344" y="57150"/>
                </a:lnTo>
                <a:cubicBezTo>
                  <a:pt x="83344" y="53191"/>
                  <a:pt x="80159" y="50006"/>
                  <a:pt x="76200" y="50006"/>
                </a:cubicBezTo>
                <a:close/>
                <a:moveTo>
                  <a:pt x="84147" y="114300"/>
                </a:moveTo>
                <a:cubicBezTo>
                  <a:pt x="84328" y="111350"/>
                  <a:pt x="82857" y="108543"/>
                  <a:pt x="80328" y="107014"/>
                </a:cubicBezTo>
                <a:cubicBezTo>
                  <a:pt x="77799" y="105484"/>
                  <a:pt x="74630" y="105484"/>
                  <a:pt x="72102" y="107014"/>
                </a:cubicBezTo>
                <a:cubicBezTo>
                  <a:pt x="69573" y="108543"/>
                  <a:pt x="68102" y="111350"/>
                  <a:pt x="68282" y="114300"/>
                </a:cubicBezTo>
                <a:cubicBezTo>
                  <a:pt x="68102" y="117250"/>
                  <a:pt x="69573" y="120057"/>
                  <a:pt x="72102" y="121586"/>
                </a:cubicBezTo>
                <a:cubicBezTo>
                  <a:pt x="74630" y="123116"/>
                  <a:pt x="77799" y="123116"/>
                  <a:pt x="80328" y="121586"/>
                </a:cubicBezTo>
                <a:cubicBezTo>
                  <a:pt x="82857" y="120057"/>
                  <a:pt x="84328" y="117250"/>
                  <a:pt x="84147" y="11430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6" name="Text 44"/>
          <p:cNvSpPr/>
          <p:nvPr/>
        </p:nvSpPr>
        <p:spPr>
          <a:xfrm>
            <a:off x="6800850" y="5314950"/>
            <a:ext cx="857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Edge Cases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496050" y="5619750"/>
            <a:ext cx="505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¿Maneja casos límite?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125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spc="44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FASE 4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3975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Refinamiento Conversacional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25438" y="992188"/>
            <a:ext cx="5699125" cy="1746250"/>
          </a:xfrm>
          <a:custGeom>
            <a:avLst/>
            <a:gdLst/>
            <a:ahLst/>
            <a:cxnLst/>
            <a:rect l="l" t="t" r="r" b="b"/>
            <a:pathLst>
              <a:path w="5699125" h="1746250">
                <a:moveTo>
                  <a:pt x="63494" y="0"/>
                </a:moveTo>
                <a:lnTo>
                  <a:pt x="5635631" y="0"/>
                </a:lnTo>
                <a:cubicBezTo>
                  <a:pt x="5670698" y="0"/>
                  <a:pt x="5699125" y="28427"/>
                  <a:pt x="5699125" y="63494"/>
                </a:cubicBezTo>
                <a:lnTo>
                  <a:pt x="5699125" y="1682756"/>
                </a:lnTo>
                <a:cubicBezTo>
                  <a:pt x="5699125" y="1717823"/>
                  <a:pt x="5670698" y="1746250"/>
                  <a:pt x="5635631" y="1746250"/>
                </a:cubicBezTo>
                <a:lnTo>
                  <a:pt x="63494" y="1746250"/>
                </a:lnTo>
                <a:cubicBezTo>
                  <a:pt x="28427" y="1746250"/>
                  <a:pt x="0" y="1717823"/>
                  <a:pt x="0" y="1682756"/>
                </a:cubicBezTo>
                <a:lnTo>
                  <a:pt x="0" y="63494"/>
                </a:lnTo>
                <a:cubicBezTo>
                  <a:pt x="0" y="28451"/>
                  <a:pt x="28451" y="0"/>
                  <a:pt x="63494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09984" y="1158875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214313" y="80367"/>
                </a:moveTo>
                <a:cubicBezTo>
                  <a:pt x="214313" y="134615"/>
                  <a:pt x="166315" y="178594"/>
                  <a:pt x="107156" y="178594"/>
                </a:cubicBezTo>
                <a:cubicBezTo>
                  <a:pt x="92255" y="178594"/>
                  <a:pt x="78079" y="175803"/>
                  <a:pt x="65187" y="170780"/>
                </a:cubicBezTo>
                <a:lnTo>
                  <a:pt x="19645" y="194890"/>
                </a:lnTo>
                <a:cubicBezTo>
                  <a:pt x="14455" y="197625"/>
                  <a:pt x="8093" y="196676"/>
                  <a:pt x="3907" y="192546"/>
                </a:cubicBezTo>
                <a:cubicBezTo>
                  <a:pt x="-279" y="188416"/>
                  <a:pt x="-1228" y="181998"/>
                  <a:pt x="1563" y="176808"/>
                </a:cubicBezTo>
                <a:lnTo>
                  <a:pt x="21431" y="139303"/>
                </a:lnTo>
                <a:cubicBezTo>
                  <a:pt x="7981" y="122895"/>
                  <a:pt x="0" y="102468"/>
                  <a:pt x="0" y="80367"/>
                </a:cubicBezTo>
                <a:cubicBezTo>
                  <a:pt x="0" y="26119"/>
                  <a:pt x="47997" y="-17859"/>
                  <a:pt x="107156" y="-17859"/>
                </a:cubicBezTo>
                <a:cubicBezTo>
                  <a:pt x="166315" y="-17859"/>
                  <a:pt x="214313" y="26119"/>
                  <a:pt x="214313" y="80367"/>
                </a:cubicBezTo>
                <a:close/>
                <a:moveTo>
                  <a:pt x="214313" y="285750"/>
                </a:moveTo>
                <a:cubicBezTo>
                  <a:pt x="161795" y="285750"/>
                  <a:pt x="118095" y="251092"/>
                  <a:pt x="108942" y="205383"/>
                </a:cubicBezTo>
                <a:cubicBezTo>
                  <a:pt x="175915" y="204546"/>
                  <a:pt x="234125" y="156883"/>
                  <a:pt x="240543" y="92255"/>
                </a:cubicBezTo>
                <a:cubicBezTo>
                  <a:pt x="287034" y="102970"/>
                  <a:pt x="321469" y="141536"/>
                  <a:pt x="321469" y="187523"/>
                </a:cubicBezTo>
                <a:cubicBezTo>
                  <a:pt x="321469" y="209624"/>
                  <a:pt x="313488" y="230051"/>
                  <a:pt x="300038" y="246459"/>
                </a:cubicBezTo>
                <a:lnTo>
                  <a:pt x="319906" y="283964"/>
                </a:lnTo>
                <a:cubicBezTo>
                  <a:pt x="322641" y="289154"/>
                  <a:pt x="321692" y="295517"/>
                  <a:pt x="317562" y="299703"/>
                </a:cubicBezTo>
                <a:cubicBezTo>
                  <a:pt x="313432" y="303888"/>
                  <a:pt x="307014" y="304837"/>
                  <a:pt x="301823" y="302047"/>
                </a:cubicBezTo>
                <a:lnTo>
                  <a:pt x="256282" y="277937"/>
                </a:lnTo>
                <a:cubicBezTo>
                  <a:pt x="243390" y="282959"/>
                  <a:pt x="229214" y="285750"/>
                  <a:pt x="214313" y="28575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944563" y="1158875"/>
            <a:ext cx="307181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75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El Corazón del Vibe Coding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492125" y="1571625"/>
            <a:ext cx="5429250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</a:t>
            </a:r>
            <a:pPr>
              <a:lnSpc>
                <a:spcPct val="140000"/>
              </a:lnSpc>
            </a:pPr>
            <a:r>
              <a:rPr lang="en-US" sz="10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iteración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es el corazón del proceso. No es un solo prompt, es un </a:t>
            </a:r>
            <a:pPr>
              <a:lnSpc>
                <a:spcPct val="140000"/>
              </a:lnSpc>
            </a:pPr>
            <a:r>
              <a:rPr lang="en-US" sz="10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diálogo continuo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con la IA.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92125" y="1905000"/>
            <a:ext cx="5365750" cy="666750"/>
          </a:xfrm>
          <a:custGeom>
            <a:avLst/>
            <a:gdLst/>
            <a:ahLst/>
            <a:cxnLst/>
            <a:rect l="l" t="t" r="r" b="b"/>
            <a:pathLst>
              <a:path w="5365750" h="666750">
                <a:moveTo>
                  <a:pt x="63501" y="0"/>
                </a:moveTo>
                <a:lnTo>
                  <a:pt x="5302249" y="0"/>
                </a:lnTo>
                <a:cubicBezTo>
                  <a:pt x="5337320" y="0"/>
                  <a:pt x="5365750" y="28430"/>
                  <a:pt x="5365750" y="63501"/>
                </a:cubicBezTo>
                <a:lnTo>
                  <a:pt x="5365750" y="603249"/>
                </a:lnTo>
                <a:cubicBezTo>
                  <a:pt x="5365750" y="638320"/>
                  <a:pt x="5337320" y="666750"/>
                  <a:pt x="5302249" y="666750"/>
                </a:cubicBezTo>
                <a:lnTo>
                  <a:pt x="63501" y="666750"/>
                </a:lnTo>
                <a:cubicBezTo>
                  <a:pt x="28430" y="666750"/>
                  <a:pt x="0" y="638320"/>
                  <a:pt x="0" y="60324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619125" y="2032000"/>
            <a:ext cx="5167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Principio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19125" y="2254250"/>
            <a:ext cx="5175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Cada iteración mejora el resultado. La conversación con la IA es un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diálogo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no un monólogo.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33375" y="2841625"/>
            <a:ext cx="5699125" cy="1778000"/>
          </a:xfrm>
          <a:custGeom>
            <a:avLst/>
            <a:gdLst/>
            <a:ahLst/>
            <a:cxnLst/>
            <a:rect l="l" t="t" r="r" b="b"/>
            <a:pathLst>
              <a:path w="5699125" h="1778000">
                <a:moveTo>
                  <a:pt x="31750" y="0"/>
                </a:moveTo>
                <a:lnTo>
                  <a:pt x="5635633" y="0"/>
                </a:lnTo>
                <a:cubicBezTo>
                  <a:pt x="5670698" y="0"/>
                  <a:pt x="5699125" y="28427"/>
                  <a:pt x="5699125" y="63492"/>
                </a:cubicBezTo>
                <a:lnTo>
                  <a:pt x="5699125" y="1714508"/>
                </a:lnTo>
                <a:cubicBezTo>
                  <a:pt x="5699125" y="1749573"/>
                  <a:pt x="5670698" y="1778000"/>
                  <a:pt x="5635633" y="1778000"/>
                </a:cubicBezTo>
                <a:lnTo>
                  <a:pt x="31750" y="1778000"/>
                </a:lnTo>
                <a:cubicBezTo>
                  <a:pt x="14215" y="1778000"/>
                  <a:pt x="0" y="1763785"/>
                  <a:pt x="0" y="1746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2" name="Shape 10"/>
          <p:cNvSpPr/>
          <p:nvPr/>
        </p:nvSpPr>
        <p:spPr>
          <a:xfrm>
            <a:off x="333375" y="2841625"/>
            <a:ext cx="31750" cy="1778000"/>
          </a:xfrm>
          <a:custGeom>
            <a:avLst/>
            <a:gdLst/>
            <a:ahLst/>
            <a:cxnLst/>
            <a:rect l="l" t="t" r="r" b="b"/>
            <a:pathLst>
              <a:path w="31750" h="1778000">
                <a:moveTo>
                  <a:pt x="31750" y="0"/>
                </a:moveTo>
                <a:lnTo>
                  <a:pt x="31750" y="0"/>
                </a:lnTo>
                <a:lnTo>
                  <a:pt x="31750" y="1778000"/>
                </a:lnTo>
                <a:lnTo>
                  <a:pt x="31750" y="1778000"/>
                </a:lnTo>
                <a:cubicBezTo>
                  <a:pt x="14227" y="1778000"/>
                  <a:pt x="0" y="1763773"/>
                  <a:pt x="0" y="1746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3" name="Text 11"/>
          <p:cNvSpPr/>
          <p:nvPr/>
        </p:nvSpPr>
        <p:spPr>
          <a:xfrm>
            <a:off x="476250" y="2968625"/>
            <a:ext cx="5508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Estrategias de Refinamiento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92125" y="331787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Text 13"/>
          <p:cNvSpPr/>
          <p:nvPr/>
        </p:nvSpPr>
        <p:spPr>
          <a:xfrm>
            <a:off x="730250" y="3286125"/>
            <a:ext cx="2460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Cambios incrementales: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un feature a la vez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92125" y="357187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7" name="Text 15"/>
          <p:cNvSpPr/>
          <p:nvPr/>
        </p:nvSpPr>
        <p:spPr>
          <a:xfrm>
            <a:off x="730250" y="3540125"/>
            <a:ext cx="3206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Prompts específicos: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"El botón no ejecuta handleSubmit"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92125" y="382587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9" name="Text 17"/>
          <p:cNvSpPr/>
          <p:nvPr/>
        </p:nvSpPr>
        <p:spPr>
          <a:xfrm>
            <a:off x="730250" y="3794125"/>
            <a:ext cx="2635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Contexto preciso: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referenciar archivos y líneas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92125" y="407987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1" name="Text 19"/>
          <p:cNvSpPr/>
          <p:nvPr/>
        </p:nvSpPr>
        <p:spPr>
          <a:xfrm>
            <a:off x="730250" y="4048125"/>
            <a:ext cx="2159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Feedback claro: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describir el problema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92125" y="433387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3" name="Text 21"/>
          <p:cNvSpPr/>
          <p:nvPr/>
        </p:nvSpPr>
        <p:spPr>
          <a:xfrm>
            <a:off x="730250" y="4302125"/>
            <a:ext cx="1912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Prueba después: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 cada cambio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167438" y="992188"/>
            <a:ext cx="5699125" cy="2714625"/>
          </a:xfrm>
          <a:custGeom>
            <a:avLst/>
            <a:gdLst/>
            <a:ahLst/>
            <a:cxnLst/>
            <a:rect l="l" t="t" r="r" b="b"/>
            <a:pathLst>
              <a:path w="5699125" h="2714625">
                <a:moveTo>
                  <a:pt x="63495" y="0"/>
                </a:moveTo>
                <a:lnTo>
                  <a:pt x="5635630" y="0"/>
                </a:lnTo>
                <a:cubicBezTo>
                  <a:pt x="5670697" y="0"/>
                  <a:pt x="5699125" y="28428"/>
                  <a:pt x="5699125" y="63495"/>
                </a:cubicBezTo>
                <a:lnTo>
                  <a:pt x="5699125" y="2651130"/>
                </a:lnTo>
                <a:cubicBezTo>
                  <a:pt x="5699125" y="2686197"/>
                  <a:pt x="5670697" y="2714625"/>
                  <a:pt x="5635630" y="2714625"/>
                </a:cubicBezTo>
                <a:lnTo>
                  <a:pt x="63495" y="2714625"/>
                </a:lnTo>
                <a:cubicBezTo>
                  <a:pt x="28428" y="2714625"/>
                  <a:pt x="0" y="2686197"/>
                  <a:pt x="0" y="2651130"/>
                </a:cubicBezTo>
                <a:lnTo>
                  <a:pt x="0" y="63495"/>
                </a:lnTo>
                <a:cubicBezTo>
                  <a:pt x="0" y="28451"/>
                  <a:pt x="28451" y="0"/>
                  <a:pt x="63495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334125" y="1158875"/>
            <a:ext cx="5461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Patrones Anti (Evitar)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334125" y="1539875"/>
            <a:ext cx="5365750" cy="603250"/>
          </a:xfrm>
          <a:custGeom>
            <a:avLst/>
            <a:gdLst/>
            <a:ahLst/>
            <a:cxnLst/>
            <a:rect l="l" t="t" r="r" b="b"/>
            <a:pathLst>
              <a:path w="5365750" h="603250">
                <a:moveTo>
                  <a:pt x="63498" y="0"/>
                </a:moveTo>
                <a:lnTo>
                  <a:pt x="5302252" y="0"/>
                </a:lnTo>
                <a:cubicBezTo>
                  <a:pt x="5337321" y="0"/>
                  <a:pt x="5365750" y="28429"/>
                  <a:pt x="5365750" y="63498"/>
                </a:cubicBezTo>
                <a:lnTo>
                  <a:pt x="5365750" y="539752"/>
                </a:lnTo>
                <a:cubicBezTo>
                  <a:pt x="5365750" y="574821"/>
                  <a:pt x="5337321" y="603250"/>
                  <a:pt x="5302252" y="603250"/>
                </a:cubicBezTo>
                <a:lnTo>
                  <a:pt x="63498" y="603250"/>
                </a:lnTo>
                <a:cubicBezTo>
                  <a:pt x="28429" y="603250"/>
                  <a:pt x="0" y="574821"/>
                  <a:pt x="0" y="539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6445250" y="166687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41424" y="41424"/>
                </a:moveTo>
                <a:cubicBezTo>
                  <a:pt x="43755" y="39092"/>
                  <a:pt x="47526" y="39092"/>
                  <a:pt x="49833" y="41424"/>
                </a:cubicBezTo>
                <a:lnTo>
                  <a:pt x="63475" y="55066"/>
                </a:lnTo>
                <a:lnTo>
                  <a:pt x="77118" y="41424"/>
                </a:lnTo>
                <a:cubicBezTo>
                  <a:pt x="79449" y="39092"/>
                  <a:pt x="83220" y="39092"/>
                  <a:pt x="85527" y="41424"/>
                </a:cubicBezTo>
                <a:cubicBezTo>
                  <a:pt x="87833" y="43755"/>
                  <a:pt x="87858" y="47526"/>
                  <a:pt x="85527" y="49833"/>
                </a:cubicBezTo>
                <a:lnTo>
                  <a:pt x="71884" y="63475"/>
                </a:lnTo>
                <a:lnTo>
                  <a:pt x="85527" y="77118"/>
                </a:lnTo>
                <a:cubicBezTo>
                  <a:pt x="87858" y="79449"/>
                  <a:pt x="87858" y="83220"/>
                  <a:pt x="85527" y="85527"/>
                </a:cubicBezTo>
                <a:cubicBezTo>
                  <a:pt x="83195" y="87833"/>
                  <a:pt x="79425" y="87858"/>
                  <a:pt x="77118" y="85527"/>
                </a:cubicBezTo>
                <a:lnTo>
                  <a:pt x="63475" y="71884"/>
                </a:lnTo>
                <a:lnTo>
                  <a:pt x="49833" y="85527"/>
                </a:lnTo>
                <a:cubicBezTo>
                  <a:pt x="47501" y="87858"/>
                  <a:pt x="43731" y="87858"/>
                  <a:pt x="41424" y="85527"/>
                </a:cubicBezTo>
                <a:cubicBezTo>
                  <a:pt x="39117" y="83195"/>
                  <a:pt x="39092" y="79425"/>
                  <a:pt x="41424" y="77118"/>
                </a:cubicBezTo>
                <a:lnTo>
                  <a:pt x="55066" y="63475"/>
                </a:lnTo>
                <a:lnTo>
                  <a:pt x="41424" y="49833"/>
                </a:lnTo>
                <a:cubicBezTo>
                  <a:pt x="39092" y="47501"/>
                  <a:pt x="39092" y="43731"/>
                  <a:pt x="41424" y="41424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28" name="Text 26"/>
          <p:cNvSpPr/>
          <p:nvPr/>
        </p:nvSpPr>
        <p:spPr>
          <a:xfrm>
            <a:off x="6683375" y="1635125"/>
            <a:ext cx="1063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Cambios Masivos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429375" y="1889125"/>
            <a:ext cx="5230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"Cambia todo" → confunde a la IA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34125" y="2238375"/>
            <a:ext cx="5365750" cy="603250"/>
          </a:xfrm>
          <a:custGeom>
            <a:avLst/>
            <a:gdLst/>
            <a:ahLst/>
            <a:cxnLst/>
            <a:rect l="l" t="t" r="r" b="b"/>
            <a:pathLst>
              <a:path w="5365750" h="603250">
                <a:moveTo>
                  <a:pt x="63498" y="0"/>
                </a:moveTo>
                <a:lnTo>
                  <a:pt x="5302252" y="0"/>
                </a:lnTo>
                <a:cubicBezTo>
                  <a:pt x="5337321" y="0"/>
                  <a:pt x="5365750" y="28429"/>
                  <a:pt x="5365750" y="63498"/>
                </a:cubicBezTo>
                <a:lnTo>
                  <a:pt x="5365750" y="539752"/>
                </a:lnTo>
                <a:cubicBezTo>
                  <a:pt x="5365750" y="574821"/>
                  <a:pt x="5337321" y="603250"/>
                  <a:pt x="5302252" y="603250"/>
                </a:cubicBezTo>
                <a:lnTo>
                  <a:pt x="63498" y="603250"/>
                </a:lnTo>
                <a:cubicBezTo>
                  <a:pt x="28429" y="603250"/>
                  <a:pt x="0" y="574821"/>
                  <a:pt x="0" y="539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6445250" y="236537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41424" y="41424"/>
                </a:moveTo>
                <a:cubicBezTo>
                  <a:pt x="43755" y="39092"/>
                  <a:pt x="47526" y="39092"/>
                  <a:pt x="49833" y="41424"/>
                </a:cubicBezTo>
                <a:lnTo>
                  <a:pt x="63475" y="55066"/>
                </a:lnTo>
                <a:lnTo>
                  <a:pt x="77118" y="41424"/>
                </a:lnTo>
                <a:cubicBezTo>
                  <a:pt x="79449" y="39092"/>
                  <a:pt x="83220" y="39092"/>
                  <a:pt x="85527" y="41424"/>
                </a:cubicBezTo>
                <a:cubicBezTo>
                  <a:pt x="87833" y="43755"/>
                  <a:pt x="87858" y="47526"/>
                  <a:pt x="85527" y="49833"/>
                </a:cubicBezTo>
                <a:lnTo>
                  <a:pt x="71884" y="63475"/>
                </a:lnTo>
                <a:lnTo>
                  <a:pt x="85527" y="77118"/>
                </a:lnTo>
                <a:cubicBezTo>
                  <a:pt x="87858" y="79449"/>
                  <a:pt x="87858" y="83220"/>
                  <a:pt x="85527" y="85527"/>
                </a:cubicBezTo>
                <a:cubicBezTo>
                  <a:pt x="83195" y="87833"/>
                  <a:pt x="79425" y="87858"/>
                  <a:pt x="77118" y="85527"/>
                </a:cubicBezTo>
                <a:lnTo>
                  <a:pt x="63475" y="71884"/>
                </a:lnTo>
                <a:lnTo>
                  <a:pt x="49833" y="85527"/>
                </a:lnTo>
                <a:cubicBezTo>
                  <a:pt x="47501" y="87858"/>
                  <a:pt x="43731" y="87858"/>
                  <a:pt x="41424" y="85527"/>
                </a:cubicBezTo>
                <a:cubicBezTo>
                  <a:pt x="39117" y="83195"/>
                  <a:pt x="39092" y="79425"/>
                  <a:pt x="41424" y="77118"/>
                </a:cubicBezTo>
                <a:lnTo>
                  <a:pt x="55066" y="63475"/>
                </a:lnTo>
                <a:lnTo>
                  <a:pt x="41424" y="49833"/>
                </a:lnTo>
                <a:cubicBezTo>
                  <a:pt x="39092" y="47501"/>
                  <a:pt x="39092" y="43731"/>
                  <a:pt x="41424" y="41424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32" name="Text 30"/>
          <p:cNvSpPr/>
          <p:nvPr/>
        </p:nvSpPr>
        <p:spPr>
          <a:xfrm>
            <a:off x="6683375" y="2333625"/>
            <a:ext cx="928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Prompts Vagos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429375" y="2587625"/>
            <a:ext cx="5230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"No se ve bien" → sin especificidad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34125" y="2936875"/>
            <a:ext cx="5365750" cy="603250"/>
          </a:xfrm>
          <a:custGeom>
            <a:avLst/>
            <a:gdLst/>
            <a:ahLst/>
            <a:cxnLst/>
            <a:rect l="l" t="t" r="r" b="b"/>
            <a:pathLst>
              <a:path w="5365750" h="603250">
                <a:moveTo>
                  <a:pt x="63498" y="0"/>
                </a:moveTo>
                <a:lnTo>
                  <a:pt x="5302252" y="0"/>
                </a:lnTo>
                <a:cubicBezTo>
                  <a:pt x="5337321" y="0"/>
                  <a:pt x="5365750" y="28429"/>
                  <a:pt x="5365750" y="63498"/>
                </a:cubicBezTo>
                <a:lnTo>
                  <a:pt x="5365750" y="539752"/>
                </a:lnTo>
                <a:cubicBezTo>
                  <a:pt x="5365750" y="574821"/>
                  <a:pt x="5337321" y="603250"/>
                  <a:pt x="5302252" y="603250"/>
                </a:cubicBezTo>
                <a:lnTo>
                  <a:pt x="63498" y="603250"/>
                </a:lnTo>
                <a:cubicBezTo>
                  <a:pt x="28429" y="603250"/>
                  <a:pt x="0" y="574821"/>
                  <a:pt x="0" y="539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6445250" y="306387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41424" y="41424"/>
                </a:moveTo>
                <a:cubicBezTo>
                  <a:pt x="43755" y="39092"/>
                  <a:pt x="47526" y="39092"/>
                  <a:pt x="49833" y="41424"/>
                </a:cubicBezTo>
                <a:lnTo>
                  <a:pt x="63475" y="55066"/>
                </a:lnTo>
                <a:lnTo>
                  <a:pt x="77118" y="41424"/>
                </a:lnTo>
                <a:cubicBezTo>
                  <a:pt x="79449" y="39092"/>
                  <a:pt x="83220" y="39092"/>
                  <a:pt x="85527" y="41424"/>
                </a:cubicBezTo>
                <a:cubicBezTo>
                  <a:pt x="87833" y="43755"/>
                  <a:pt x="87858" y="47526"/>
                  <a:pt x="85527" y="49833"/>
                </a:cubicBezTo>
                <a:lnTo>
                  <a:pt x="71884" y="63475"/>
                </a:lnTo>
                <a:lnTo>
                  <a:pt x="85527" y="77118"/>
                </a:lnTo>
                <a:cubicBezTo>
                  <a:pt x="87858" y="79449"/>
                  <a:pt x="87858" y="83220"/>
                  <a:pt x="85527" y="85527"/>
                </a:cubicBezTo>
                <a:cubicBezTo>
                  <a:pt x="83195" y="87833"/>
                  <a:pt x="79425" y="87858"/>
                  <a:pt x="77118" y="85527"/>
                </a:cubicBezTo>
                <a:lnTo>
                  <a:pt x="63475" y="71884"/>
                </a:lnTo>
                <a:lnTo>
                  <a:pt x="49833" y="85527"/>
                </a:lnTo>
                <a:cubicBezTo>
                  <a:pt x="47501" y="87858"/>
                  <a:pt x="43731" y="87858"/>
                  <a:pt x="41424" y="85527"/>
                </a:cubicBezTo>
                <a:cubicBezTo>
                  <a:pt x="39117" y="83195"/>
                  <a:pt x="39092" y="79425"/>
                  <a:pt x="41424" y="77118"/>
                </a:cubicBezTo>
                <a:lnTo>
                  <a:pt x="55066" y="63475"/>
                </a:lnTo>
                <a:lnTo>
                  <a:pt x="41424" y="49833"/>
                </a:lnTo>
                <a:cubicBezTo>
                  <a:pt x="39092" y="47501"/>
                  <a:pt x="39092" y="43731"/>
                  <a:pt x="41424" y="41424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36" name="Text 34"/>
          <p:cNvSpPr/>
          <p:nvPr/>
        </p:nvSpPr>
        <p:spPr>
          <a:xfrm>
            <a:off x="6683375" y="3032125"/>
            <a:ext cx="642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Probar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429375" y="3286125"/>
            <a:ext cx="5230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Aceptar sin ejecutar → errores acumulados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167438" y="3817938"/>
            <a:ext cx="5699125" cy="3063875"/>
          </a:xfrm>
          <a:custGeom>
            <a:avLst/>
            <a:gdLst/>
            <a:ahLst/>
            <a:cxnLst/>
            <a:rect l="l" t="t" r="r" b="b"/>
            <a:pathLst>
              <a:path w="5699125" h="3063875">
                <a:moveTo>
                  <a:pt x="63514" y="0"/>
                </a:moveTo>
                <a:lnTo>
                  <a:pt x="5635611" y="0"/>
                </a:lnTo>
                <a:cubicBezTo>
                  <a:pt x="5670689" y="0"/>
                  <a:pt x="5699125" y="28436"/>
                  <a:pt x="5699125" y="63514"/>
                </a:cubicBezTo>
                <a:lnTo>
                  <a:pt x="5699125" y="3000361"/>
                </a:lnTo>
                <a:cubicBezTo>
                  <a:pt x="5699125" y="3035439"/>
                  <a:pt x="5670689" y="3063875"/>
                  <a:pt x="5635611" y="3063875"/>
                </a:cubicBezTo>
                <a:lnTo>
                  <a:pt x="63514" y="3063875"/>
                </a:lnTo>
                <a:cubicBezTo>
                  <a:pt x="28436" y="3063875"/>
                  <a:pt x="0" y="3035439"/>
                  <a:pt x="0" y="3000361"/>
                </a:cubicBezTo>
                <a:lnTo>
                  <a:pt x="0" y="63514"/>
                </a:lnTo>
                <a:cubicBezTo>
                  <a:pt x="0" y="28460"/>
                  <a:pt x="28460" y="0"/>
                  <a:pt x="63514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6302375" y="3952875"/>
            <a:ext cx="5508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Ejemplo de Iteración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02375" y="4270375"/>
            <a:ext cx="5429250" cy="444500"/>
          </a:xfrm>
          <a:custGeom>
            <a:avLst/>
            <a:gdLst/>
            <a:ahLst/>
            <a:cxnLst/>
            <a:rect l="l" t="t" r="r" b="b"/>
            <a:pathLst>
              <a:path w="5429250" h="444500">
                <a:moveTo>
                  <a:pt x="63501" y="0"/>
                </a:moveTo>
                <a:lnTo>
                  <a:pt x="5365749" y="0"/>
                </a:lnTo>
                <a:cubicBezTo>
                  <a:pt x="5400820" y="0"/>
                  <a:pt x="5429250" y="28430"/>
                  <a:pt x="5429250" y="63501"/>
                </a:cubicBezTo>
                <a:lnTo>
                  <a:pt x="5429250" y="380999"/>
                </a:lnTo>
                <a:cubicBezTo>
                  <a:pt x="5429250" y="416070"/>
                  <a:pt x="5400820" y="444500"/>
                  <a:pt x="5365749" y="444500"/>
                </a:cubicBezTo>
                <a:lnTo>
                  <a:pt x="63501" y="444500"/>
                </a:lnTo>
                <a:cubicBezTo>
                  <a:pt x="28454" y="444500"/>
                  <a:pt x="0" y="416046"/>
                  <a:pt x="0" y="3809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1" name="Text 39"/>
          <p:cNvSpPr/>
          <p:nvPr/>
        </p:nvSpPr>
        <p:spPr>
          <a:xfrm>
            <a:off x="6365875" y="4333875"/>
            <a:ext cx="5357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Prompt 1: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365875" y="4492625"/>
            <a:ext cx="5357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"Crea un formulario de login"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302375" y="4778375"/>
            <a:ext cx="5429250" cy="444500"/>
          </a:xfrm>
          <a:custGeom>
            <a:avLst/>
            <a:gdLst/>
            <a:ahLst/>
            <a:cxnLst/>
            <a:rect l="l" t="t" r="r" b="b"/>
            <a:pathLst>
              <a:path w="5429250" h="444500">
                <a:moveTo>
                  <a:pt x="63501" y="0"/>
                </a:moveTo>
                <a:lnTo>
                  <a:pt x="5365749" y="0"/>
                </a:lnTo>
                <a:cubicBezTo>
                  <a:pt x="5400820" y="0"/>
                  <a:pt x="5429250" y="28430"/>
                  <a:pt x="5429250" y="63501"/>
                </a:cubicBezTo>
                <a:lnTo>
                  <a:pt x="5429250" y="380999"/>
                </a:lnTo>
                <a:cubicBezTo>
                  <a:pt x="5429250" y="416070"/>
                  <a:pt x="5400820" y="444500"/>
                  <a:pt x="5365749" y="444500"/>
                </a:cubicBezTo>
                <a:lnTo>
                  <a:pt x="63501" y="444500"/>
                </a:lnTo>
                <a:cubicBezTo>
                  <a:pt x="28454" y="444500"/>
                  <a:pt x="0" y="416046"/>
                  <a:pt x="0" y="3809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4" name="Text 42"/>
          <p:cNvSpPr/>
          <p:nvPr/>
        </p:nvSpPr>
        <p:spPr>
          <a:xfrm>
            <a:off x="6365875" y="4841875"/>
            <a:ext cx="5357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Evaluación: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365875" y="5000625"/>
            <a:ext cx="5357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Funciona, pero falta validación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02375" y="5286375"/>
            <a:ext cx="5429250" cy="444500"/>
          </a:xfrm>
          <a:custGeom>
            <a:avLst/>
            <a:gdLst/>
            <a:ahLst/>
            <a:cxnLst/>
            <a:rect l="l" t="t" r="r" b="b"/>
            <a:pathLst>
              <a:path w="5429250" h="444500">
                <a:moveTo>
                  <a:pt x="63501" y="0"/>
                </a:moveTo>
                <a:lnTo>
                  <a:pt x="5365749" y="0"/>
                </a:lnTo>
                <a:cubicBezTo>
                  <a:pt x="5400820" y="0"/>
                  <a:pt x="5429250" y="28430"/>
                  <a:pt x="5429250" y="63501"/>
                </a:cubicBezTo>
                <a:lnTo>
                  <a:pt x="5429250" y="380999"/>
                </a:lnTo>
                <a:cubicBezTo>
                  <a:pt x="5429250" y="416070"/>
                  <a:pt x="5400820" y="444500"/>
                  <a:pt x="5365749" y="444500"/>
                </a:cubicBezTo>
                <a:lnTo>
                  <a:pt x="63501" y="444500"/>
                </a:lnTo>
                <a:cubicBezTo>
                  <a:pt x="28454" y="444500"/>
                  <a:pt x="0" y="416046"/>
                  <a:pt x="0" y="3809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7" name="Text 45"/>
          <p:cNvSpPr/>
          <p:nvPr/>
        </p:nvSpPr>
        <p:spPr>
          <a:xfrm>
            <a:off x="6365875" y="5349875"/>
            <a:ext cx="5357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Prompt 2: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365875" y="5508625"/>
            <a:ext cx="5357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"Añade validación: email válido, password 8+ chars"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302375" y="5794375"/>
            <a:ext cx="5429250" cy="444500"/>
          </a:xfrm>
          <a:custGeom>
            <a:avLst/>
            <a:gdLst/>
            <a:ahLst/>
            <a:cxnLst/>
            <a:rect l="l" t="t" r="r" b="b"/>
            <a:pathLst>
              <a:path w="5429250" h="444500">
                <a:moveTo>
                  <a:pt x="63501" y="0"/>
                </a:moveTo>
                <a:lnTo>
                  <a:pt x="5365749" y="0"/>
                </a:lnTo>
                <a:cubicBezTo>
                  <a:pt x="5400820" y="0"/>
                  <a:pt x="5429250" y="28430"/>
                  <a:pt x="5429250" y="63501"/>
                </a:cubicBezTo>
                <a:lnTo>
                  <a:pt x="5429250" y="380999"/>
                </a:lnTo>
                <a:cubicBezTo>
                  <a:pt x="5429250" y="416070"/>
                  <a:pt x="5400820" y="444500"/>
                  <a:pt x="5365749" y="444500"/>
                </a:cubicBezTo>
                <a:lnTo>
                  <a:pt x="63501" y="444500"/>
                </a:lnTo>
                <a:cubicBezTo>
                  <a:pt x="28454" y="444500"/>
                  <a:pt x="0" y="416046"/>
                  <a:pt x="0" y="3809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50" name="Text 48"/>
          <p:cNvSpPr/>
          <p:nvPr/>
        </p:nvSpPr>
        <p:spPr>
          <a:xfrm>
            <a:off x="6365875" y="5857875"/>
            <a:ext cx="5357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Evaluación: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365875" y="6016625"/>
            <a:ext cx="5357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Perfecto, pero necesita tema oscuro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302375" y="6302375"/>
            <a:ext cx="5429250" cy="444500"/>
          </a:xfrm>
          <a:custGeom>
            <a:avLst/>
            <a:gdLst/>
            <a:ahLst/>
            <a:cxnLst/>
            <a:rect l="l" t="t" r="r" b="b"/>
            <a:pathLst>
              <a:path w="5429250" h="444500">
                <a:moveTo>
                  <a:pt x="63501" y="0"/>
                </a:moveTo>
                <a:lnTo>
                  <a:pt x="5365749" y="0"/>
                </a:lnTo>
                <a:cubicBezTo>
                  <a:pt x="5400820" y="0"/>
                  <a:pt x="5429250" y="28430"/>
                  <a:pt x="5429250" y="63501"/>
                </a:cubicBezTo>
                <a:lnTo>
                  <a:pt x="5429250" y="380999"/>
                </a:lnTo>
                <a:cubicBezTo>
                  <a:pt x="5429250" y="416070"/>
                  <a:pt x="5400820" y="444500"/>
                  <a:pt x="5365749" y="444500"/>
                </a:cubicBezTo>
                <a:lnTo>
                  <a:pt x="63501" y="444500"/>
                </a:lnTo>
                <a:cubicBezTo>
                  <a:pt x="28454" y="444500"/>
                  <a:pt x="0" y="416046"/>
                  <a:pt x="0" y="3809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53" name="Text 51"/>
          <p:cNvSpPr/>
          <p:nvPr/>
        </p:nvSpPr>
        <p:spPr>
          <a:xfrm>
            <a:off x="6365875" y="6365875"/>
            <a:ext cx="5357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Prompt 3: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6365875" y="6524625"/>
            <a:ext cx="5357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"Cambia a tema oscuro con acentos en verde"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4850" y="374850"/>
            <a:ext cx="11507899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b="1" spc="52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GESTIÓN AVANZADA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4850" y="637245"/>
            <a:ext cx="11610982" cy="374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56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Gestión del Contexto y Memoria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4221" y="1171407"/>
            <a:ext cx="5632123" cy="2942573"/>
          </a:xfrm>
          <a:custGeom>
            <a:avLst/>
            <a:gdLst/>
            <a:ahLst/>
            <a:cxnLst/>
            <a:rect l="l" t="t" r="r" b="b"/>
            <a:pathLst>
              <a:path w="5632123" h="2942573">
                <a:moveTo>
                  <a:pt x="74977" y="0"/>
                </a:moveTo>
                <a:lnTo>
                  <a:pt x="5557146" y="0"/>
                </a:lnTo>
                <a:cubicBezTo>
                  <a:pt x="5598555" y="0"/>
                  <a:pt x="5632123" y="33568"/>
                  <a:pt x="5632123" y="74977"/>
                </a:cubicBezTo>
                <a:lnTo>
                  <a:pt x="5632123" y="2867597"/>
                </a:lnTo>
                <a:cubicBezTo>
                  <a:pt x="5632123" y="2909005"/>
                  <a:pt x="5598555" y="2942573"/>
                  <a:pt x="5557146" y="2942573"/>
                </a:cubicBezTo>
                <a:lnTo>
                  <a:pt x="74977" y="2942573"/>
                </a:lnTo>
                <a:cubicBezTo>
                  <a:pt x="33568" y="2942573"/>
                  <a:pt x="0" y="2909005"/>
                  <a:pt x="0" y="2867597"/>
                </a:cubicBezTo>
                <a:lnTo>
                  <a:pt x="0" y="74977"/>
                </a:lnTo>
                <a:cubicBezTo>
                  <a:pt x="0" y="33596"/>
                  <a:pt x="33596" y="0"/>
                  <a:pt x="74977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23188" y="1368203"/>
            <a:ext cx="337365" cy="337365"/>
          </a:xfrm>
          <a:custGeom>
            <a:avLst/>
            <a:gdLst/>
            <a:ahLst/>
            <a:cxnLst/>
            <a:rect l="l" t="t" r="r" b="b"/>
            <a:pathLst>
              <a:path w="337365" h="337365">
                <a:moveTo>
                  <a:pt x="42171" y="42171"/>
                </a:moveTo>
                <a:cubicBezTo>
                  <a:pt x="18911" y="42171"/>
                  <a:pt x="0" y="61082"/>
                  <a:pt x="0" y="84341"/>
                </a:cubicBezTo>
                <a:lnTo>
                  <a:pt x="0" y="89217"/>
                </a:lnTo>
                <a:cubicBezTo>
                  <a:pt x="0" y="93698"/>
                  <a:pt x="2899" y="97520"/>
                  <a:pt x="6655" y="99958"/>
                </a:cubicBezTo>
                <a:cubicBezTo>
                  <a:pt x="15353" y="105624"/>
                  <a:pt x="21085" y="115376"/>
                  <a:pt x="21085" y="126512"/>
                </a:cubicBezTo>
                <a:cubicBezTo>
                  <a:pt x="21085" y="137648"/>
                  <a:pt x="15353" y="147400"/>
                  <a:pt x="6655" y="153066"/>
                </a:cubicBezTo>
                <a:cubicBezTo>
                  <a:pt x="2899" y="155504"/>
                  <a:pt x="0" y="159326"/>
                  <a:pt x="0" y="163807"/>
                </a:cubicBezTo>
                <a:lnTo>
                  <a:pt x="0" y="200311"/>
                </a:lnTo>
                <a:lnTo>
                  <a:pt x="337365" y="200311"/>
                </a:lnTo>
                <a:lnTo>
                  <a:pt x="337365" y="163807"/>
                </a:lnTo>
                <a:cubicBezTo>
                  <a:pt x="337365" y="159326"/>
                  <a:pt x="334466" y="155504"/>
                  <a:pt x="330710" y="153066"/>
                </a:cubicBezTo>
                <a:cubicBezTo>
                  <a:pt x="322012" y="147400"/>
                  <a:pt x="316280" y="137648"/>
                  <a:pt x="316280" y="126512"/>
                </a:cubicBezTo>
                <a:cubicBezTo>
                  <a:pt x="316280" y="115376"/>
                  <a:pt x="322012" y="105624"/>
                  <a:pt x="330710" y="99958"/>
                </a:cubicBezTo>
                <a:cubicBezTo>
                  <a:pt x="334466" y="97520"/>
                  <a:pt x="337365" y="93698"/>
                  <a:pt x="337365" y="89217"/>
                </a:cubicBezTo>
                <a:lnTo>
                  <a:pt x="337365" y="84341"/>
                </a:lnTo>
                <a:cubicBezTo>
                  <a:pt x="337365" y="61082"/>
                  <a:pt x="318454" y="42171"/>
                  <a:pt x="295194" y="42171"/>
                </a:cubicBezTo>
                <a:lnTo>
                  <a:pt x="42171" y="42171"/>
                </a:lnTo>
                <a:close/>
                <a:moveTo>
                  <a:pt x="337365" y="274109"/>
                </a:moveTo>
                <a:lnTo>
                  <a:pt x="337365" y="231939"/>
                </a:lnTo>
                <a:lnTo>
                  <a:pt x="0" y="231939"/>
                </a:lnTo>
                <a:lnTo>
                  <a:pt x="0" y="274109"/>
                </a:lnTo>
                <a:cubicBezTo>
                  <a:pt x="0" y="285772"/>
                  <a:pt x="9423" y="295194"/>
                  <a:pt x="21085" y="295194"/>
                </a:cubicBezTo>
                <a:lnTo>
                  <a:pt x="63256" y="295194"/>
                </a:lnTo>
                <a:lnTo>
                  <a:pt x="63256" y="279380"/>
                </a:lnTo>
                <a:cubicBezTo>
                  <a:pt x="63256" y="270617"/>
                  <a:pt x="70306" y="263566"/>
                  <a:pt x="79070" y="263566"/>
                </a:cubicBezTo>
                <a:cubicBezTo>
                  <a:pt x="87834" y="263566"/>
                  <a:pt x="94884" y="270617"/>
                  <a:pt x="94884" y="279380"/>
                </a:cubicBezTo>
                <a:lnTo>
                  <a:pt x="94884" y="295194"/>
                </a:lnTo>
                <a:lnTo>
                  <a:pt x="152869" y="295194"/>
                </a:lnTo>
                <a:lnTo>
                  <a:pt x="152869" y="279380"/>
                </a:lnTo>
                <a:cubicBezTo>
                  <a:pt x="152869" y="270617"/>
                  <a:pt x="159919" y="263566"/>
                  <a:pt x="168683" y="263566"/>
                </a:cubicBezTo>
                <a:cubicBezTo>
                  <a:pt x="177446" y="263566"/>
                  <a:pt x="184497" y="270617"/>
                  <a:pt x="184497" y="279380"/>
                </a:cubicBezTo>
                <a:lnTo>
                  <a:pt x="184497" y="295194"/>
                </a:lnTo>
                <a:lnTo>
                  <a:pt x="242481" y="295194"/>
                </a:lnTo>
                <a:lnTo>
                  <a:pt x="242481" y="279380"/>
                </a:lnTo>
                <a:cubicBezTo>
                  <a:pt x="242481" y="270617"/>
                  <a:pt x="249532" y="263566"/>
                  <a:pt x="258295" y="263566"/>
                </a:cubicBezTo>
                <a:cubicBezTo>
                  <a:pt x="267059" y="263566"/>
                  <a:pt x="274109" y="270617"/>
                  <a:pt x="274109" y="279380"/>
                </a:cubicBezTo>
                <a:lnTo>
                  <a:pt x="274109" y="295194"/>
                </a:lnTo>
                <a:lnTo>
                  <a:pt x="316280" y="295194"/>
                </a:lnTo>
                <a:cubicBezTo>
                  <a:pt x="327943" y="295194"/>
                  <a:pt x="337365" y="285772"/>
                  <a:pt x="337365" y="274109"/>
                </a:cubicBezTo>
                <a:close/>
                <a:moveTo>
                  <a:pt x="105427" y="105427"/>
                </a:moveTo>
                <a:lnTo>
                  <a:pt x="105427" y="147597"/>
                </a:lnTo>
                <a:cubicBezTo>
                  <a:pt x="105427" y="159260"/>
                  <a:pt x="96004" y="168683"/>
                  <a:pt x="84341" y="168683"/>
                </a:cubicBezTo>
                <a:cubicBezTo>
                  <a:pt x="72678" y="168683"/>
                  <a:pt x="63256" y="159260"/>
                  <a:pt x="63256" y="147597"/>
                </a:cubicBezTo>
                <a:lnTo>
                  <a:pt x="63256" y="105427"/>
                </a:lnTo>
                <a:cubicBezTo>
                  <a:pt x="63256" y="93764"/>
                  <a:pt x="72678" y="84341"/>
                  <a:pt x="84341" y="84341"/>
                </a:cubicBezTo>
                <a:cubicBezTo>
                  <a:pt x="96004" y="84341"/>
                  <a:pt x="105427" y="93764"/>
                  <a:pt x="105427" y="105427"/>
                </a:cubicBezTo>
                <a:close/>
                <a:moveTo>
                  <a:pt x="189768" y="105427"/>
                </a:moveTo>
                <a:lnTo>
                  <a:pt x="189768" y="147597"/>
                </a:lnTo>
                <a:cubicBezTo>
                  <a:pt x="189768" y="159260"/>
                  <a:pt x="180345" y="168683"/>
                  <a:pt x="168683" y="168683"/>
                </a:cubicBezTo>
                <a:cubicBezTo>
                  <a:pt x="157020" y="168683"/>
                  <a:pt x="147597" y="159260"/>
                  <a:pt x="147597" y="147597"/>
                </a:cubicBezTo>
                <a:lnTo>
                  <a:pt x="147597" y="105427"/>
                </a:lnTo>
                <a:cubicBezTo>
                  <a:pt x="147597" y="93764"/>
                  <a:pt x="157020" y="84341"/>
                  <a:pt x="168683" y="84341"/>
                </a:cubicBezTo>
                <a:cubicBezTo>
                  <a:pt x="180345" y="84341"/>
                  <a:pt x="189768" y="93764"/>
                  <a:pt x="189768" y="105427"/>
                </a:cubicBezTo>
                <a:close/>
                <a:moveTo>
                  <a:pt x="274109" y="105427"/>
                </a:moveTo>
                <a:lnTo>
                  <a:pt x="274109" y="147597"/>
                </a:lnTo>
                <a:cubicBezTo>
                  <a:pt x="274109" y="159260"/>
                  <a:pt x="264687" y="168683"/>
                  <a:pt x="253024" y="168683"/>
                </a:cubicBezTo>
                <a:cubicBezTo>
                  <a:pt x="241361" y="168683"/>
                  <a:pt x="231939" y="159260"/>
                  <a:pt x="231939" y="147597"/>
                </a:cubicBezTo>
                <a:lnTo>
                  <a:pt x="231939" y="105427"/>
                </a:lnTo>
                <a:cubicBezTo>
                  <a:pt x="231939" y="93764"/>
                  <a:pt x="241361" y="84341"/>
                  <a:pt x="253024" y="84341"/>
                </a:cubicBezTo>
                <a:cubicBezTo>
                  <a:pt x="264687" y="84341"/>
                  <a:pt x="274109" y="93764"/>
                  <a:pt x="274109" y="105427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1115179" y="1368203"/>
            <a:ext cx="1677454" cy="3373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14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El Problema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81018" y="1855508"/>
            <a:ext cx="5313500" cy="487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Las herramientas de IA tienen </a:t>
            </a:r>
            <a:pPr>
              <a:lnSpc>
                <a:spcPct val="140000"/>
              </a:lnSpc>
            </a:pPr>
            <a:r>
              <a:rPr lang="en-US" sz="1181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límites de contexto</a:t>
            </a:r>
            <a:pPr>
              <a:lnSpc>
                <a:spcPct val="140000"/>
              </a:lnSpc>
            </a:pPr>
            <a:r>
              <a:rPr lang="en-US" sz="11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Cuando se exceden, la IA "olvida" partes del proyecto.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81018" y="2492753"/>
            <a:ext cx="5238530" cy="1424430"/>
          </a:xfrm>
          <a:custGeom>
            <a:avLst/>
            <a:gdLst/>
            <a:ahLst/>
            <a:cxnLst/>
            <a:rect l="l" t="t" r="r" b="b"/>
            <a:pathLst>
              <a:path w="5238530" h="1424430">
                <a:moveTo>
                  <a:pt x="74968" y="0"/>
                </a:moveTo>
                <a:lnTo>
                  <a:pt x="5163563" y="0"/>
                </a:lnTo>
                <a:cubicBezTo>
                  <a:pt x="5204966" y="0"/>
                  <a:pt x="5238530" y="33564"/>
                  <a:pt x="5238530" y="74968"/>
                </a:cubicBezTo>
                <a:lnTo>
                  <a:pt x="5238530" y="1349463"/>
                </a:lnTo>
                <a:cubicBezTo>
                  <a:pt x="5238530" y="1390866"/>
                  <a:pt x="5204966" y="1424430"/>
                  <a:pt x="5163563" y="1424430"/>
                </a:cubicBezTo>
                <a:lnTo>
                  <a:pt x="74968" y="1424430"/>
                </a:lnTo>
                <a:cubicBezTo>
                  <a:pt x="33564" y="1424430"/>
                  <a:pt x="0" y="1390866"/>
                  <a:pt x="0" y="1349463"/>
                </a:cubicBezTo>
                <a:lnTo>
                  <a:pt x="0" y="74968"/>
                </a:lnTo>
                <a:cubicBezTo>
                  <a:pt x="0" y="33592"/>
                  <a:pt x="33592" y="0"/>
                  <a:pt x="7496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730958" y="2642693"/>
            <a:ext cx="5004249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Síntomas de Pérdida de Contexto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30958" y="2905088"/>
            <a:ext cx="5004249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La IA repite cambios ya hechos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30958" y="3129998"/>
            <a:ext cx="5004249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No recuerda decisiones arquitectónicas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30958" y="3354909"/>
            <a:ext cx="5004249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Genera código inconsistente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30958" y="3579819"/>
            <a:ext cx="5004249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Pregunta cosas ya definidas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93593" y="4235806"/>
            <a:ext cx="5632123" cy="1799281"/>
          </a:xfrm>
          <a:custGeom>
            <a:avLst/>
            <a:gdLst/>
            <a:ahLst/>
            <a:cxnLst/>
            <a:rect l="l" t="t" r="r" b="b"/>
            <a:pathLst>
              <a:path w="5632123" h="1799281">
                <a:moveTo>
                  <a:pt x="37485" y="0"/>
                </a:moveTo>
                <a:lnTo>
                  <a:pt x="5557147" y="0"/>
                </a:lnTo>
                <a:cubicBezTo>
                  <a:pt x="5598555" y="0"/>
                  <a:pt x="5632123" y="33568"/>
                  <a:pt x="5632123" y="74976"/>
                </a:cubicBezTo>
                <a:lnTo>
                  <a:pt x="5632123" y="1724305"/>
                </a:lnTo>
                <a:cubicBezTo>
                  <a:pt x="5632123" y="1765713"/>
                  <a:pt x="5598555" y="1799281"/>
                  <a:pt x="5557147" y="1799281"/>
                </a:cubicBezTo>
                <a:lnTo>
                  <a:pt x="37485" y="1799281"/>
                </a:lnTo>
                <a:cubicBezTo>
                  <a:pt x="16783" y="1799281"/>
                  <a:pt x="0" y="1782498"/>
                  <a:pt x="0" y="1761796"/>
                </a:cubicBezTo>
                <a:lnTo>
                  <a:pt x="0" y="37485"/>
                </a:lnTo>
                <a:cubicBezTo>
                  <a:pt x="0" y="16796"/>
                  <a:pt x="16796" y="0"/>
                  <a:pt x="37485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5" name="Shape 13"/>
          <p:cNvSpPr/>
          <p:nvPr/>
        </p:nvSpPr>
        <p:spPr>
          <a:xfrm>
            <a:off x="393593" y="4235806"/>
            <a:ext cx="37485" cy="1799281"/>
          </a:xfrm>
          <a:custGeom>
            <a:avLst/>
            <a:gdLst/>
            <a:ahLst/>
            <a:cxnLst/>
            <a:rect l="l" t="t" r="r" b="b"/>
            <a:pathLst>
              <a:path w="37485" h="1799281">
                <a:moveTo>
                  <a:pt x="37485" y="0"/>
                </a:moveTo>
                <a:lnTo>
                  <a:pt x="37485" y="0"/>
                </a:lnTo>
                <a:lnTo>
                  <a:pt x="37485" y="1799281"/>
                </a:lnTo>
                <a:lnTo>
                  <a:pt x="37485" y="1799281"/>
                </a:lnTo>
                <a:cubicBezTo>
                  <a:pt x="16783" y="1799281"/>
                  <a:pt x="0" y="1782498"/>
                  <a:pt x="0" y="1761796"/>
                </a:cubicBezTo>
                <a:lnTo>
                  <a:pt x="0" y="37485"/>
                </a:lnTo>
                <a:cubicBezTo>
                  <a:pt x="0" y="16783"/>
                  <a:pt x="16783" y="0"/>
                  <a:pt x="37485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6" name="Text 14"/>
          <p:cNvSpPr/>
          <p:nvPr/>
        </p:nvSpPr>
        <p:spPr>
          <a:xfrm>
            <a:off x="562275" y="4385746"/>
            <a:ext cx="5407213" cy="2623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76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Estrategias Principales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81018" y="4798081"/>
            <a:ext cx="149940" cy="149940"/>
          </a:xfrm>
          <a:custGeom>
            <a:avLst/>
            <a:gdLst/>
            <a:ahLst/>
            <a:cxnLst/>
            <a:rect l="l" t="t" r="r" b="b"/>
            <a:pathLst>
              <a:path w="149940" h="149940">
                <a:moveTo>
                  <a:pt x="74970" y="149940"/>
                </a:moveTo>
                <a:cubicBezTo>
                  <a:pt x="116347" y="149940"/>
                  <a:pt x="149940" y="116347"/>
                  <a:pt x="149940" y="74970"/>
                </a:cubicBezTo>
                <a:cubicBezTo>
                  <a:pt x="149940" y="33593"/>
                  <a:pt x="116347" y="0"/>
                  <a:pt x="74970" y="0"/>
                </a:cubicBezTo>
                <a:cubicBezTo>
                  <a:pt x="33593" y="0"/>
                  <a:pt x="0" y="33593"/>
                  <a:pt x="0" y="74970"/>
                </a:cubicBezTo>
                <a:cubicBezTo>
                  <a:pt x="0" y="116347"/>
                  <a:pt x="33593" y="149940"/>
                  <a:pt x="74970" y="149940"/>
                </a:cubicBezTo>
                <a:close/>
                <a:moveTo>
                  <a:pt x="99687" y="62290"/>
                </a:moveTo>
                <a:lnTo>
                  <a:pt x="76259" y="99775"/>
                </a:lnTo>
                <a:cubicBezTo>
                  <a:pt x="75029" y="101737"/>
                  <a:pt x="72920" y="102967"/>
                  <a:pt x="70607" y="103084"/>
                </a:cubicBezTo>
                <a:cubicBezTo>
                  <a:pt x="68293" y="103201"/>
                  <a:pt x="66067" y="102147"/>
                  <a:pt x="64691" y="100272"/>
                </a:cubicBezTo>
                <a:lnTo>
                  <a:pt x="50634" y="81530"/>
                </a:lnTo>
                <a:cubicBezTo>
                  <a:pt x="48291" y="78426"/>
                  <a:pt x="48936" y="74033"/>
                  <a:pt x="52040" y="71690"/>
                </a:cubicBezTo>
                <a:cubicBezTo>
                  <a:pt x="55144" y="69347"/>
                  <a:pt x="59537" y="69992"/>
                  <a:pt x="61880" y="73096"/>
                </a:cubicBezTo>
                <a:lnTo>
                  <a:pt x="69787" y="83638"/>
                </a:lnTo>
                <a:lnTo>
                  <a:pt x="87768" y="54851"/>
                </a:lnTo>
                <a:cubicBezTo>
                  <a:pt x="89818" y="51571"/>
                  <a:pt x="94152" y="50546"/>
                  <a:pt x="97461" y="52625"/>
                </a:cubicBezTo>
                <a:cubicBezTo>
                  <a:pt x="100770" y="54705"/>
                  <a:pt x="101766" y="59010"/>
                  <a:pt x="99687" y="62319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8" name="Text 16"/>
          <p:cNvSpPr/>
          <p:nvPr/>
        </p:nvSpPr>
        <p:spPr>
          <a:xfrm>
            <a:off x="862155" y="4784025"/>
            <a:ext cx="1429116" cy="178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Una función a la vez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81018" y="5097962"/>
            <a:ext cx="149940" cy="149940"/>
          </a:xfrm>
          <a:custGeom>
            <a:avLst/>
            <a:gdLst/>
            <a:ahLst/>
            <a:cxnLst/>
            <a:rect l="l" t="t" r="r" b="b"/>
            <a:pathLst>
              <a:path w="149940" h="149940">
                <a:moveTo>
                  <a:pt x="74970" y="149940"/>
                </a:moveTo>
                <a:cubicBezTo>
                  <a:pt x="116347" y="149940"/>
                  <a:pt x="149940" y="116347"/>
                  <a:pt x="149940" y="74970"/>
                </a:cubicBezTo>
                <a:cubicBezTo>
                  <a:pt x="149940" y="33593"/>
                  <a:pt x="116347" y="0"/>
                  <a:pt x="74970" y="0"/>
                </a:cubicBezTo>
                <a:cubicBezTo>
                  <a:pt x="33593" y="0"/>
                  <a:pt x="0" y="33593"/>
                  <a:pt x="0" y="74970"/>
                </a:cubicBezTo>
                <a:cubicBezTo>
                  <a:pt x="0" y="116347"/>
                  <a:pt x="33593" y="149940"/>
                  <a:pt x="74970" y="149940"/>
                </a:cubicBezTo>
                <a:close/>
                <a:moveTo>
                  <a:pt x="99687" y="62290"/>
                </a:moveTo>
                <a:lnTo>
                  <a:pt x="76259" y="99775"/>
                </a:lnTo>
                <a:cubicBezTo>
                  <a:pt x="75029" y="101737"/>
                  <a:pt x="72920" y="102967"/>
                  <a:pt x="70607" y="103084"/>
                </a:cubicBezTo>
                <a:cubicBezTo>
                  <a:pt x="68293" y="103201"/>
                  <a:pt x="66067" y="102147"/>
                  <a:pt x="64691" y="100272"/>
                </a:cubicBezTo>
                <a:lnTo>
                  <a:pt x="50634" y="81530"/>
                </a:lnTo>
                <a:cubicBezTo>
                  <a:pt x="48291" y="78426"/>
                  <a:pt x="48936" y="74033"/>
                  <a:pt x="52040" y="71690"/>
                </a:cubicBezTo>
                <a:cubicBezTo>
                  <a:pt x="55144" y="69347"/>
                  <a:pt x="59537" y="69992"/>
                  <a:pt x="61880" y="73096"/>
                </a:cubicBezTo>
                <a:lnTo>
                  <a:pt x="69787" y="83638"/>
                </a:lnTo>
                <a:lnTo>
                  <a:pt x="87768" y="54851"/>
                </a:lnTo>
                <a:cubicBezTo>
                  <a:pt x="89818" y="51571"/>
                  <a:pt x="94152" y="50546"/>
                  <a:pt x="97461" y="52625"/>
                </a:cubicBezTo>
                <a:cubicBezTo>
                  <a:pt x="100770" y="54705"/>
                  <a:pt x="101766" y="59010"/>
                  <a:pt x="99687" y="62319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0" name="Text 18"/>
          <p:cNvSpPr/>
          <p:nvPr/>
        </p:nvSpPr>
        <p:spPr>
          <a:xfrm>
            <a:off x="862155" y="5060477"/>
            <a:ext cx="2802005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Limpiar conversación</a:t>
            </a:r>
            <a:pPr>
              <a:lnSpc>
                <a:spcPct val="130000"/>
              </a:lnSpc>
            </a:pPr>
            <a:r>
              <a:rPr lang="en-US" sz="11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al cambiar de tema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81018" y="5397842"/>
            <a:ext cx="149940" cy="149940"/>
          </a:xfrm>
          <a:custGeom>
            <a:avLst/>
            <a:gdLst/>
            <a:ahLst/>
            <a:cxnLst/>
            <a:rect l="l" t="t" r="r" b="b"/>
            <a:pathLst>
              <a:path w="149940" h="149940">
                <a:moveTo>
                  <a:pt x="74970" y="149940"/>
                </a:moveTo>
                <a:cubicBezTo>
                  <a:pt x="116347" y="149940"/>
                  <a:pt x="149940" y="116347"/>
                  <a:pt x="149940" y="74970"/>
                </a:cubicBezTo>
                <a:cubicBezTo>
                  <a:pt x="149940" y="33593"/>
                  <a:pt x="116347" y="0"/>
                  <a:pt x="74970" y="0"/>
                </a:cubicBezTo>
                <a:cubicBezTo>
                  <a:pt x="33593" y="0"/>
                  <a:pt x="0" y="33593"/>
                  <a:pt x="0" y="74970"/>
                </a:cubicBezTo>
                <a:cubicBezTo>
                  <a:pt x="0" y="116347"/>
                  <a:pt x="33593" y="149940"/>
                  <a:pt x="74970" y="149940"/>
                </a:cubicBezTo>
                <a:close/>
                <a:moveTo>
                  <a:pt x="99687" y="62290"/>
                </a:moveTo>
                <a:lnTo>
                  <a:pt x="76259" y="99775"/>
                </a:lnTo>
                <a:cubicBezTo>
                  <a:pt x="75029" y="101737"/>
                  <a:pt x="72920" y="102967"/>
                  <a:pt x="70607" y="103084"/>
                </a:cubicBezTo>
                <a:cubicBezTo>
                  <a:pt x="68293" y="103201"/>
                  <a:pt x="66067" y="102147"/>
                  <a:pt x="64691" y="100272"/>
                </a:cubicBezTo>
                <a:lnTo>
                  <a:pt x="50634" y="81530"/>
                </a:lnTo>
                <a:cubicBezTo>
                  <a:pt x="48291" y="78426"/>
                  <a:pt x="48936" y="74033"/>
                  <a:pt x="52040" y="71690"/>
                </a:cubicBezTo>
                <a:cubicBezTo>
                  <a:pt x="55144" y="69347"/>
                  <a:pt x="59537" y="69992"/>
                  <a:pt x="61880" y="73096"/>
                </a:cubicBezTo>
                <a:lnTo>
                  <a:pt x="69787" y="83638"/>
                </a:lnTo>
                <a:lnTo>
                  <a:pt x="87768" y="54851"/>
                </a:lnTo>
                <a:cubicBezTo>
                  <a:pt x="89818" y="51571"/>
                  <a:pt x="94152" y="50546"/>
                  <a:pt x="97461" y="52625"/>
                </a:cubicBezTo>
                <a:cubicBezTo>
                  <a:pt x="100770" y="54705"/>
                  <a:pt x="101766" y="59010"/>
                  <a:pt x="99687" y="62319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2" name="Text 20"/>
          <p:cNvSpPr/>
          <p:nvPr/>
        </p:nvSpPr>
        <p:spPr>
          <a:xfrm>
            <a:off x="862155" y="5360357"/>
            <a:ext cx="2211616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Referenciar archivos</a:t>
            </a:r>
            <a:pPr>
              <a:lnSpc>
                <a:spcPct val="130000"/>
              </a:lnSpc>
            </a:pPr>
            <a:r>
              <a:rPr lang="en-US" sz="11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específicos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81018" y="5697722"/>
            <a:ext cx="149940" cy="149940"/>
          </a:xfrm>
          <a:custGeom>
            <a:avLst/>
            <a:gdLst/>
            <a:ahLst/>
            <a:cxnLst/>
            <a:rect l="l" t="t" r="r" b="b"/>
            <a:pathLst>
              <a:path w="149940" h="149940">
                <a:moveTo>
                  <a:pt x="74970" y="149940"/>
                </a:moveTo>
                <a:cubicBezTo>
                  <a:pt x="116347" y="149940"/>
                  <a:pt x="149940" y="116347"/>
                  <a:pt x="149940" y="74970"/>
                </a:cubicBezTo>
                <a:cubicBezTo>
                  <a:pt x="149940" y="33593"/>
                  <a:pt x="116347" y="0"/>
                  <a:pt x="74970" y="0"/>
                </a:cubicBezTo>
                <a:cubicBezTo>
                  <a:pt x="33593" y="0"/>
                  <a:pt x="0" y="33593"/>
                  <a:pt x="0" y="74970"/>
                </a:cubicBezTo>
                <a:cubicBezTo>
                  <a:pt x="0" y="116347"/>
                  <a:pt x="33593" y="149940"/>
                  <a:pt x="74970" y="149940"/>
                </a:cubicBezTo>
                <a:close/>
                <a:moveTo>
                  <a:pt x="99687" y="62290"/>
                </a:moveTo>
                <a:lnTo>
                  <a:pt x="76259" y="99775"/>
                </a:lnTo>
                <a:cubicBezTo>
                  <a:pt x="75029" y="101737"/>
                  <a:pt x="72920" y="102967"/>
                  <a:pt x="70607" y="103084"/>
                </a:cubicBezTo>
                <a:cubicBezTo>
                  <a:pt x="68293" y="103201"/>
                  <a:pt x="66067" y="102147"/>
                  <a:pt x="64691" y="100272"/>
                </a:cubicBezTo>
                <a:lnTo>
                  <a:pt x="50634" y="81530"/>
                </a:lnTo>
                <a:cubicBezTo>
                  <a:pt x="48291" y="78426"/>
                  <a:pt x="48936" y="74033"/>
                  <a:pt x="52040" y="71690"/>
                </a:cubicBezTo>
                <a:cubicBezTo>
                  <a:pt x="55144" y="69347"/>
                  <a:pt x="59537" y="69992"/>
                  <a:pt x="61880" y="73096"/>
                </a:cubicBezTo>
                <a:lnTo>
                  <a:pt x="69787" y="83638"/>
                </a:lnTo>
                <a:lnTo>
                  <a:pt x="87768" y="54851"/>
                </a:lnTo>
                <a:cubicBezTo>
                  <a:pt x="89818" y="51571"/>
                  <a:pt x="94152" y="50546"/>
                  <a:pt x="97461" y="52625"/>
                </a:cubicBezTo>
                <a:cubicBezTo>
                  <a:pt x="100770" y="54705"/>
                  <a:pt x="101766" y="59010"/>
                  <a:pt x="99687" y="62319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4" name="Text 22"/>
          <p:cNvSpPr/>
          <p:nvPr/>
        </p:nvSpPr>
        <p:spPr>
          <a:xfrm>
            <a:off x="862155" y="5683665"/>
            <a:ext cx="1354927" cy="178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Dividir en módulos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181903" y="1171407"/>
            <a:ext cx="5632123" cy="4029639"/>
          </a:xfrm>
          <a:custGeom>
            <a:avLst/>
            <a:gdLst/>
            <a:ahLst/>
            <a:cxnLst/>
            <a:rect l="l" t="t" r="r" b="b"/>
            <a:pathLst>
              <a:path w="5632123" h="4029639">
                <a:moveTo>
                  <a:pt x="74951" y="0"/>
                </a:moveTo>
                <a:lnTo>
                  <a:pt x="5557172" y="0"/>
                </a:lnTo>
                <a:cubicBezTo>
                  <a:pt x="5598566" y="0"/>
                  <a:pt x="5632123" y="33557"/>
                  <a:pt x="5632123" y="74951"/>
                </a:cubicBezTo>
                <a:lnTo>
                  <a:pt x="5632123" y="3954687"/>
                </a:lnTo>
                <a:cubicBezTo>
                  <a:pt x="5632123" y="3996082"/>
                  <a:pt x="5598566" y="4029639"/>
                  <a:pt x="5557172" y="4029639"/>
                </a:cubicBezTo>
                <a:lnTo>
                  <a:pt x="74951" y="4029639"/>
                </a:lnTo>
                <a:cubicBezTo>
                  <a:pt x="33557" y="4029639"/>
                  <a:pt x="0" y="3996082"/>
                  <a:pt x="0" y="3954687"/>
                </a:cubicBezTo>
                <a:lnTo>
                  <a:pt x="0" y="74951"/>
                </a:lnTo>
                <a:cubicBezTo>
                  <a:pt x="0" y="33585"/>
                  <a:pt x="33585" y="0"/>
                  <a:pt x="74951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378700" y="1368203"/>
            <a:ext cx="5350985" cy="299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71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Técnicas Avanzadas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378700" y="1818023"/>
            <a:ext cx="5238530" cy="712215"/>
          </a:xfrm>
          <a:custGeom>
            <a:avLst/>
            <a:gdLst/>
            <a:ahLst/>
            <a:cxnLst/>
            <a:rect l="l" t="t" r="r" b="b"/>
            <a:pathLst>
              <a:path w="5238530" h="712215">
                <a:moveTo>
                  <a:pt x="74968" y="0"/>
                </a:moveTo>
                <a:lnTo>
                  <a:pt x="5163563" y="0"/>
                </a:lnTo>
                <a:cubicBezTo>
                  <a:pt x="5204966" y="0"/>
                  <a:pt x="5238530" y="33564"/>
                  <a:pt x="5238530" y="74968"/>
                </a:cubicBezTo>
                <a:lnTo>
                  <a:pt x="5238530" y="637247"/>
                </a:lnTo>
                <a:cubicBezTo>
                  <a:pt x="5238530" y="678651"/>
                  <a:pt x="5204966" y="712215"/>
                  <a:pt x="5163563" y="712215"/>
                </a:cubicBezTo>
                <a:lnTo>
                  <a:pt x="74968" y="712215"/>
                </a:lnTo>
                <a:cubicBezTo>
                  <a:pt x="33564" y="712215"/>
                  <a:pt x="0" y="678651"/>
                  <a:pt x="0" y="637247"/>
                </a:cubicBezTo>
                <a:lnTo>
                  <a:pt x="0" y="74968"/>
                </a:lnTo>
                <a:cubicBezTo>
                  <a:pt x="0" y="33592"/>
                  <a:pt x="33592" y="0"/>
                  <a:pt x="7496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6509897" y="1967963"/>
            <a:ext cx="149940" cy="149940"/>
          </a:xfrm>
          <a:custGeom>
            <a:avLst/>
            <a:gdLst/>
            <a:ahLst/>
            <a:cxnLst/>
            <a:rect l="l" t="t" r="r" b="b"/>
            <a:pathLst>
              <a:path w="149940" h="149940">
                <a:moveTo>
                  <a:pt x="74970" y="18743"/>
                </a:moveTo>
                <a:cubicBezTo>
                  <a:pt x="43928" y="18743"/>
                  <a:pt x="18743" y="43928"/>
                  <a:pt x="18743" y="74970"/>
                </a:cubicBezTo>
                <a:cubicBezTo>
                  <a:pt x="18743" y="106012"/>
                  <a:pt x="43928" y="131198"/>
                  <a:pt x="74970" y="131198"/>
                </a:cubicBezTo>
                <a:cubicBezTo>
                  <a:pt x="80153" y="131198"/>
                  <a:pt x="84341" y="135385"/>
                  <a:pt x="84341" y="140569"/>
                </a:cubicBezTo>
                <a:cubicBezTo>
                  <a:pt x="84341" y="145752"/>
                  <a:pt x="80153" y="149940"/>
                  <a:pt x="74970" y="149940"/>
                </a:cubicBezTo>
                <a:cubicBezTo>
                  <a:pt x="33561" y="149940"/>
                  <a:pt x="0" y="116379"/>
                  <a:pt x="0" y="74970"/>
                </a:cubicBezTo>
                <a:cubicBezTo>
                  <a:pt x="0" y="33561"/>
                  <a:pt x="33561" y="0"/>
                  <a:pt x="74970" y="0"/>
                </a:cubicBezTo>
                <a:cubicBezTo>
                  <a:pt x="116379" y="0"/>
                  <a:pt x="149940" y="33561"/>
                  <a:pt x="149940" y="74970"/>
                </a:cubicBezTo>
                <a:lnTo>
                  <a:pt x="149940" y="84341"/>
                </a:lnTo>
                <a:cubicBezTo>
                  <a:pt x="149940" y="99862"/>
                  <a:pt x="137347" y="112455"/>
                  <a:pt x="121826" y="112455"/>
                </a:cubicBezTo>
                <a:cubicBezTo>
                  <a:pt x="113246" y="112455"/>
                  <a:pt x="105544" y="108589"/>
                  <a:pt x="100390" y="102527"/>
                </a:cubicBezTo>
                <a:cubicBezTo>
                  <a:pt x="93713" y="108677"/>
                  <a:pt x="84781" y="112455"/>
                  <a:pt x="74970" y="112455"/>
                </a:cubicBezTo>
                <a:cubicBezTo>
                  <a:pt x="54265" y="112455"/>
                  <a:pt x="37485" y="95675"/>
                  <a:pt x="37485" y="74970"/>
                </a:cubicBezTo>
                <a:cubicBezTo>
                  <a:pt x="37485" y="54265"/>
                  <a:pt x="54265" y="37485"/>
                  <a:pt x="74970" y="37485"/>
                </a:cubicBezTo>
                <a:cubicBezTo>
                  <a:pt x="83141" y="37485"/>
                  <a:pt x="90696" y="40091"/>
                  <a:pt x="96846" y="44543"/>
                </a:cubicBezTo>
                <a:cubicBezTo>
                  <a:pt x="98515" y="43078"/>
                  <a:pt x="100682" y="42171"/>
                  <a:pt x="103084" y="42171"/>
                </a:cubicBezTo>
                <a:cubicBezTo>
                  <a:pt x="108267" y="42171"/>
                  <a:pt x="112455" y="46358"/>
                  <a:pt x="112455" y="51542"/>
                </a:cubicBezTo>
                <a:lnTo>
                  <a:pt x="112455" y="84341"/>
                </a:lnTo>
                <a:cubicBezTo>
                  <a:pt x="112455" y="89525"/>
                  <a:pt x="116643" y="93713"/>
                  <a:pt x="121826" y="93713"/>
                </a:cubicBezTo>
                <a:cubicBezTo>
                  <a:pt x="127010" y="93713"/>
                  <a:pt x="131198" y="89525"/>
                  <a:pt x="131198" y="84341"/>
                </a:cubicBezTo>
                <a:lnTo>
                  <a:pt x="131198" y="74970"/>
                </a:lnTo>
                <a:cubicBezTo>
                  <a:pt x="131198" y="43928"/>
                  <a:pt x="106012" y="18743"/>
                  <a:pt x="74970" y="18743"/>
                </a:cubicBezTo>
                <a:close/>
                <a:moveTo>
                  <a:pt x="93713" y="74970"/>
                </a:moveTo>
                <a:cubicBezTo>
                  <a:pt x="93713" y="64626"/>
                  <a:pt x="85314" y="56228"/>
                  <a:pt x="74970" y="56228"/>
                </a:cubicBezTo>
                <a:cubicBezTo>
                  <a:pt x="64626" y="56228"/>
                  <a:pt x="56228" y="64626"/>
                  <a:pt x="56228" y="74970"/>
                </a:cubicBezTo>
                <a:cubicBezTo>
                  <a:pt x="56228" y="85314"/>
                  <a:pt x="64626" y="93713"/>
                  <a:pt x="74970" y="93713"/>
                </a:cubicBezTo>
                <a:cubicBezTo>
                  <a:pt x="85314" y="93713"/>
                  <a:pt x="93713" y="85314"/>
                  <a:pt x="93713" y="7497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9" name="Text 27"/>
          <p:cNvSpPr/>
          <p:nvPr/>
        </p:nvSpPr>
        <p:spPr>
          <a:xfrm>
            <a:off x="6791035" y="1930478"/>
            <a:ext cx="805928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@Mentions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491155" y="2230358"/>
            <a:ext cx="5079219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@src/components/Auth.tsx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378700" y="2642693"/>
            <a:ext cx="5238530" cy="712215"/>
          </a:xfrm>
          <a:custGeom>
            <a:avLst/>
            <a:gdLst/>
            <a:ahLst/>
            <a:cxnLst/>
            <a:rect l="l" t="t" r="r" b="b"/>
            <a:pathLst>
              <a:path w="5238530" h="712215">
                <a:moveTo>
                  <a:pt x="74968" y="0"/>
                </a:moveTo>
                <a:lnTo>
                  <a:pt x="5163563" y="0"/>
                </a:lnTo>
                <a:cubicBezTo>
                  <a:pt x="5204966" y="0"/>
                  <a:pt x="5238530" y="33564"/>
                  <a:pt x="5238530" y="74968"/>
                </a:cubicBezTo>
                <a:lnTo>
                  <a:pt x="5238530" y="637247"/>
                </a:lnTo>
                <a:cubicBezTo>
                  <a:pt x="5238530" y="678651"/>
                  <a:pt x="5204966" y="712215"/>
                  <a:pt x="5163563" y="712215"/>
                </a:cubicBezTo>
                <a:lnTo>
                  <a:pt x="74968" y="712215"/>
                </a:lnTo>
                <a:cubicBezTo>
                  <a:pt x="33564" y="712215"/>
                  <a:pt x="0" y="678651"/>
                  <a:pt x="0" y="637247"/>
                </a:cubicBezTo>
                <a:lnTo>
                  <a:pt x="0" y="74968"/>
                </a:lnTo>
                <a:cubicBezTo>
                  <a:pt x="0" y="33592"/>
                  <a:pt x="33592" y="0"/>
                  <a:pt x="7496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6500526" y="2792633"/>
            <a:ext cx="168683" cy="149940"/>
          </a:xfrm>
          <a:custGeom>
            <a:avLst/>
            <a:gdLst/>
            <a:ahLst/>
            <a:cxnLst/>
            <a:rect l="l" t="t" r="r" b="b"/>
            <a:pathLst>
              <a:path w="168683" h="149940">
                <a:moveTo>
                  <a:pt x="105661" y="351"/>
                </a:moveTo>
                <a:cubicBezTo>
                  <a:pt x="100682" y="-1084"/>
                  <a:pt x="95499" y="1816"/>
                  <a:pt x="94064" y="6794"/>
                </a:cubicBezTo>
                <a:lnTo>
                  <a:pt x="56579" y="137992"/>
                </a:lnTo>
                <a:cubicBezTo>
                  <a:pt x="55144" y="142970"/>
                  <a:pt x="58043" y="148154"/>
                  <a:pt x="63022" y="149589"/>
                </a:cubicBezTo>
                <a:cubicBezTo>
                  <a:pt x="68000" y="151024"/>
                  <a:pt x="73184" y="148124"/>
                  <a:pt x="74619" y="143146"/>
                </a:cubicBezTo>
                <a:lnTo>
                  <a:pt x="112104" y="11948"/>
                </a:lnTo>
                <a:cubicBezTo>
                  <a:pt x="113539" y="6970"/>
                  <a:pt x="110639" y="1786"/>
                  <a:pt x="105661" y="351"/>
                </a:cubicBezTo>
                <a:close/>
                <a:moveTo>
                  <a:pt x="124579" y="40209"/>
                </a:moveTo>
                <a:cubicBezTo>
                  <a:pt x="120918" y="43869"/>
                  <a:pt x="120918" y="49814"/>
                  <a:pt x="124579" y="53475"/>
                </a:cubicBezTo>
                <a:lnTo>
                  <a:pt x="146074" y="74970"/>
                </a:lnTo>
                <a:lnTo>
                  <a:pt x="124579" y="96465"/>
                </a:lnTo>
                <a:cubicBezTo>
                  <a:pt x="120918" y="100126"/>
                  <a:pt x="120918" y="106071"/>
                  <a:pt x="124579" y="109732"/>
                </a:cubicBezTo>
                <a:cubicBezTo>
                  <a:pt x="128240" y="113392"/>
                  <a:pt x="134185" y="113392"/>
                  <a:pt x="137845" y="109732"/>
                </a:cubicBezTo>
                <a:lnTo>
                  <a:pt x="165959" y="81618"/>
                </a:lnTo>
                <a:cubicBezTo>
                  <a:pt x="169620" y="77957"/>
                  <a:pt x="169620" y="72012"/>
                  <a:pt x="165959" y="68352"/>
                </a:cubicBezTo>
                <a:lnTo>
                  <a:pt x="137845" y="40238"/>
                </a:lnTo>
                <a:cubicBezTo>
                  <a:pt x="134185" y="36577"/>
                  <a:pt x="128240" y="36577"/>
                  <a:pt x="124579" y="40238"/>
                </a:cubicBezTo>
                <a:close/>
                <a:moveTo>
                  <a:pt x="44133" y="40209"/>
                </a:moveTo>
                <a:cubicBezTo>
                  <a:pt x="40472" y="36548"/>
                  <a:pt x="34527" y="36548"/>
                  <a:pt x="30867" y="40209"/>
                </a:cubicBezTo>
                <a:lnTo>
                  <a:pt x="2753" y="68322"/>
                </a:lnTo>
                <a:cubicBezTo>
                  <a:pt x="-908" y="71983"/>
                  <a:pt x="-908" y="77928"/>
                  <a:pt x="2753" y="81588"/>
                </a:cubicBezTo>
                <a:lnTo>
                  <a:pt x="30867" y="109702"/>
                </a:lnTo>
                <a:cubicBezTo>
                  <a:pt x="34527" y="113363"/>
                  <a:pt x="40472" y="113363"/>
                  <a:pt x="44133" y="109702"/>
                </a:cubicBezTo>
                <a:cubicBezTo>
                  <a:pt x="47793" y="106042"/>
                  <a:pt x="47793" y="100097"/>
                  <a:pt x="44133" y="96436"/>
                </a:cubicBezTo>
                <a:lnTo>
                  <a:pt x="22637" y="74970"/>
                </a:lnTo>
                <a:lnTo>
                  <a:pt x="44103" y="53475"/>
                </a:lnTo>
                <a:cubicBezTo>
                  <a:pt x="47764" y="49814"/>
                  <a:pt x="47764" y="43869"/>
                  <a:pt x="44103" y="40209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3" name="Text 31"/>
          <p:cNvSpPr/>
          <p:nvPr/>
        </p:nvSpPr>
        <p:spPr>
          <a:xfrm>
            <a:off x="6791035" y="2755148"/>
            <a:ext cx="909012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Code Blocks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491155" y="3055028"/>
            <a:ext cx="5079219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Incluir snippets relevantes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378700" y="3467364"/>
            <a:ext cx="5238530" cy="712215"/>
          </a:xfrm>
          <a:custGeom>
            <a:avLst/>
            <a:gdLst/>
            <a:ahLst/>
            <a:cxnLst/>
            <a:rect l="l" t="t" r="r" b="b"/>
            <a:pathLst>
              <a:path w="5238530" h="712215">
                <a:moveTo>
                  <a:pt x="74968" y="0"/>
                </a:moveTo>
                <a:lnTo>
                  <a:pt x="5163563" y="0"/>
                </a:lnTo>
                <a:cubicBezTo>
                  <a:pt x="5204966" y="0"/>
                  <a:pt x="5238530" y="33564"/>
                  <a:pt x="5238530" y="74968"/>
                </a:cubicBezTo>
                <a:lnTo>
                  <a:pt x="5238530" y="637247"/>
                </a:lnTo>
                <a:cubicBezTo>
                  <a:pt x="5238530" y="678651"/>
                  <a:pt x="5204966" y="712215"/>
                  <a:pt x="5163563" y="712215"/>
                </a:cubicBezTo>
                <a:lnTo>
                  <a:pt x="74968" y="712215"/>
                </a:lnTo>
                <a:cubicBezTo>
                  <a:pt x="33564" y="712215"/>
                  <a:pt x="0" y="678651"/>
                  <a:pt x="0" y="637247"/>
                </a:cubicBezTo>
                <a:lnTo>
                  <a:pt x="0" y="74968"/>
                </a:lnTo>
                <a:cubicBezTo>
                  <a:pt x="0" y="33592"/>
                  <a:pt x="33592" y="0"/>
                  <a:pt x="7496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6528640" y="3617304"/>
            <a:ext cx="112455" cy="149940"/>
          </a:xfrm>
          <a:custGeom>
            <a:avLst/>
            <a:gdLst/>
            <a:ahLst/>
            <a:cxnLst/>
            <a:rect l="l" t="t" r="r" b="b"/>
            <a:pathLst>
              <a:path w="112455" h="149940">
                <a:moveTo>
                  <a:pt x="0" y="18743"/>
                </a:moveTo>
                <a:cubicBezTo>
                  <a:pt x="0" y="8405"/>
                  <a:pt x="8405" y="0"/>
                  <a:pt x="18743" y="0"/>
                </a:cubicBezTo>
                <a:lnTo>
                  <a:pt x="62524" y="0"/>
                </a:lnTo>
                <a:cubicBezTo>
                  <a:pt x="67502" y="0"/>
                  <a:pt x="72276" y="1962"/>
                  <a:pt x="75790" y="5476"/>
                </a:cubicBezTo>
                <a:lnTo>
                  <a:pt x="106979" y="36694"/>
                </a:lnTo>
                <a:cubicBezTo>
                  <a:pt x="110493" y="40209"/>
                  <a:pt x="112455" y="44982"/>
                  <a:pt x="112455" y="49960"/>
                </a:cubicBezTo>
                <a:lnTo>
                  <a:pt x="112455" y="131198"/>
                </a:lnTo>
                <a:cubicBezTo>
                  <a:pt x="112455" y="141535"/>
                  <a:pt x="104050" y="149940"/>
                  <a:pt x="93713" y="149940"/>
                </a:cubicBezTo>
                <a:lnTo>
                  <a:pt x="18743" y="149940"/>
                </a:lnTo>
                <a:cubicBezTo>
                  <a:pt x="8405" y="149940"/>
                  <a:pt x="0" y="141535"/>
                  <a:pt x="0" y="131198"/>
                </a:cubicBezTo>
                <a:lnTo>
                  <a:pt x="0" y="18743"/>
                </a:lnTo>
                <a:close/>
                <a:moveTo>
                  <a:pt x="60913" y="17132"/>
                </a:moveTo>
                <a:lnTo>
                  <a:pt x="60913" y="44513"/>
                </a:lnTo>
                <a:cubicBezTo>
                  <a:pt x="60913" y="48408"/>
                  <a:pt x="64047" y="51542"/>
                  <a:pt x="67942" y="51542"/>
                </a:cubicBezTo>
                <a:lnTo>
                  <a:pt x="95323" y="51542"/>
                </a:lnTo>
                <a:lnTo>
                  <a:pt x="60913" y="17132"/>
                </a:lnTo>
                <a:close/>
                <a:moveTo>
                  <a:pt x="35142" y="74970"/>
                </a:moveTo>
                <a:cubicBezTo>
                  <a:pt x="31247" y="74970"/>
                  <a:pt x="28114" y="78104"/>
                  <a:pt x="28114" y="81998"/>
                </a:cubicBezTo>
                <a:cubicBezTo>
                  <a:pt x="28114" y="85893"/>
                  <a:pt x="31247" y="89027"/>
                  <a:pt x="35142" y="89027"/>
                </a:cubicBezTo>
                <a:lnTo>
                  <a:pt x="77313" y="89027"/>
                </a:lnTo>
                <a:cubicBezTo>
                  <a:pt x="81208" y="89027"/>
                  <a:pt x="84341" y="85893"/>
                  <a:pt x="84341" y="81998"/>
                </a:cubicBezTo>
                <a:cubicBezTo>
                  <a:pt x="84341" y="78104"/>
                  <a:pt x="81208" y="74970"/>
                  <a:pt x="77313" y="74970"/>
                </a:cubicBezTo>
                <a:lnTo>
                  <a:pt x="35142" y="74970"/>
                </a:lnTo>
                <a:close/>
                <a:moveTo>
                  <a:pt x="35142" y="103084"/>
                </a:moveTo>
                <a:cubicBezTo>
                  <a:pt x="31247" y="103084"/>
                  <a:pt x="28114" y="106217"/>
                  <a:pt x="28114" y="110112"/>
                </a:cubicBezTo>
                <a:cubicBezTo>
                  <a:pt x="28114" y="114007"/>
                  <a:pt x="31247" y="117141"/>
                  <a:pt x="35142" y="117141"/>
                </a:cubicBezTo>
                <a:lnTo>
                  <a:pt x="77313" y="117141"/>
                </a:lnTo>
                <a:cubicBezTo>
                  <a:pt x="81208" y="117141"/>
                  <a:pt x="84341" y="114007"/>
                  <a:pt x="84341" y="110112"/>
                </a:cubicBezTo>
                <a:cubicBezTo>
                  <a:pt x="84341" y="106217"/>
                  <a:pt x="81208" y="103084"/>
                  <a:pt x="77313" y="103084"/>
                </a:cubicBezTo>
                <a:lnTo>
                  <a:pt x="35142" y="103084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7" name="Text 35"/>
          <p:cNvSpPr/>
          <p:nvPr/>
        </p:nvSpPr>
        <p:spPr>
          <a:xfrm>
            <a:off x="6791035" y="3579819"/>
            <a:ext cx="1330718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Summary Prompts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491155" y="3879699"/>
            <a:ext cx="5079219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Resumir estado al reiniciar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378700" y="4292034"/>
            <a:ext cx="5238530" cy="712215"/>
          </a:xfrm>
          <a:custGeom>
            <a:avLst/>
            <a:gdLst/>
            <a:ahLst/>
            <a:cxnLst/>
            <a:rect l="l" t="t" r="r" b="b"/>
            <a:pathLst>
              <a:path w="5238530" h="712215">
                <a:moveTo>
                  <a:pt x="74968" y="0"/>
                </a:moveTo>
                <a:lnTo>
                  <a:pt x="5163563" y="0"/>
                </a:lnTo>
                <a:cubicBezTo>
                  <a:pt x="5204966" y="0"/>
                  <a:pt x="5238530" y="33564"/>
                  <a:pt x="5238530" y="74968"/>
                </a:cubicBezTo>
                <a:lnTo>
                  <a:pt x="5238530" y="637247"/>
                </a:lnTo>
                <a:cubicBezTo>
                  <a:pt x="5238530" y="678651"/>
                  <a:pt x="5204966" y="712215"/>
                  <a:pt x="5163563" y="712215"/>
                </a:cubicBezTo>
                <a:lnTo>
                  <a:pt x="74968" y="712215"/>
                </a:lnTo>
                <a:cubicBezTo>
                  <a:pt x="33564" y="712215"/>
                  <a:pt x="0" y="678651"/>
                  <a:pt x="0" y="637247"/>
                </a:cubicBezTo>
                <a:lnTo>
                  <a:pt x="0" y="74968"/>
                </a:lnTo>
                <a:cubicBezTo>
                  <a:pt x="0" y="33592"/>
                  <a:pt x="33592" y="0"/>
                  <a:pt x="74968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6519268" y="4441974"/>
            <a:ext cx="131198" cy="149940"/>
          </a:xfrm>
          <a:custGeom>
            <a:avLst/>
            <a:gdLst/>
            <a:ahLst/>
            <a:cxnLst/>
            <a:rect l="l" t="t" r="r" b="b"/>
            <a:pathLst>
              <a:path w="131198" h="149940">
                <a:moveTo>
                  <a:pt x="112455" y="149940"/>
                </a:moveTo>
                <a:lnTo>
                  <a:pt x="28114" y="149940"/>
                </a:lnTo>
                <a:cubicBezTo>
                  <a:pt x="12593" y="149940"/>
                  <a:pt x="0" y="137347"/>
                  <a:pt x="0" y="121826"/>
                </a:cubicBezTo>
                <a:lnTo>
                  <a:pt x="0" y="28114"/>
                </a:lnTo>
                <a:cubicBezTo>
                  <a:pt x="0" y="12593"/>
                  <a:pt x="12593" y="0"/>
                  <a:pt x="28114" y="0"/>
                </a:cubicBezTo>
                <a:lnTo>
                  <a:pt x="117141" y="0"/>
                </a:lnTo>
                <a:cubicBezTo>
                  <a:pt x="124901" y="0"/>
                  <a:pt x="131198" y="6296"/>
                  <a:pt x="131198" y="14057"/>
                </a:cubicBezTo>
                <a:lnTo>
                  <a:pt x="131198" y="98398"/>
                </a:lnTo>
                <a:cubicBezTo>
                  <a:pt x="131198" y="104519"/>
                  <a:pt x="127273" y="109732"/>
                  <a:pt x="121826" y="111664"/>
                </a:cubicBezTo>
                <a:lnTo>
                  <a:pt x="121826" y="131198"/>
                </a:lnTo>
                <a:cubicBezTo>
                  <a:pt x="127010" y="131198"/>
                  <a:pt x="131198" y="135385"/>
                  <a:pt x="131198" y="140569"/>
                </a:cubicBezTo>
                <a:cubicBezTo>
                  <a:pt x="131198" y="145752"/>
                  <a:pt x="127010" y="149940"/>
                  <a:pt x="121826" y="149940"/>
                </a:cubicBezTo>
                <a:lnTo>
                  <a:pt x="112455" y="149940"/>
                </a:lnTo>
                <a:close/>
                <a:moveTo>
                  <a:pt x="28114" y="112455"/>
                </a:moveTo>
                <a:cubicBezTo>
                  <a:pt x="22930" y="112455"/>
                  <a:pt x="18743" y="116643"/>
                  <a:pt x="18743" y="121826"/>
                </a:cubicBezTo>
                <a:cubicBezTo>
                  <a:pt x="18743" y="127010"/>
                  <a:pt x="22930" y="131198"/>
                  <a:pt x="28114" y="131198"/>
                </a:cubicBezTo>
                <a:lnTo>
                  <a:pt x="103084" y="131198"/>
                </a:lnTo>
                <a:lnTo>
                  <a:pt x="103084" y="112455"/>
                </a:lnTo>
                <a:lnTo>
                  <a:pt x="28114" y="112455"/>
                </a:lnTo>
                <a:close/>
                <a:moveTo>
                  <a:pt x="37485" y="44513"/>
                </a:moveTo>
                <a:cubicBezTo>
                  <a:pt x="37485" y="48408"/>
                  <a:pt x="40619" y="51542"/>
                  <a:pt x="44513" y="51542"/>
                </a:cubicBezTo>
                <a:lnTo>
                  <a:pt x="96055" y="51542"/>
                </a:lnTo>
                <a:cubicBezTo>
                  <a:pt x="99950" y="51542"/>
                  <a:pt x="103084" y="48408"/>
                  <a:pt x="103084" y="44513"/>
                </a:cubicBezTo>
                <a:cubicBezTo>
                  <a:pt x="103084" y="40619"/>
                  <a:pt x="99950" y="37485"/>
                  <a:pt x="96055" y="37485"/>
                </a:cubicBezTo>
                <a:lnTo>
                  <a:pt x="44513" y="37485"/>
                </a:lnTo>
                <a:cubicBezTo>
                  <a:pt x="40619" y="37485"/>
                  <a:pt x="37485" y="40619"/>
                  <a:pt x="37485" y="44513"/>
                </a:cubicBezTo>
                <a:close/>
                <a:moveTo>
                  <a:pt x="44513" y="65599"/>
                </a:moveTo>
                <a:cubicBezTo>
                  <a:pt x="40619" y="65599"/>
                  <a:pt x="37485" y="68732"/>
                  <a:pt x="37485" y="72627"/>
                </a:cubicBezTo>
                <a:cubicBezTo>
                  <a:pt x="37485" y="76522"/>
                  <a:pt x="40619" y="79656"/>
                  <a:pt x="44513" y="79656"/>
                </a:cubicBezTo>
                <a:lnTo>
                  <a:pt x="96055" y="79656"/>
                </a:lnTo>
                <a:cubicBezTo>
                  <a:pt x="99950" y="79656"/>
                  <a:pt x="103084" y="76522"/>
                  <a:pt x="103084" y="72627"/>
                </a:cubicBezTo>
                <a:cubicBezTo>
                  <a:pt x="103084" y="68732"/>
                  <a:pt x="99950" y="65599"/>
                  <a:pt x="96055" y="65599"/>
                </a:cubicBezTo>
                <a:lnTo>
                  <a:pt x="44513" y="65599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1" name="Text 39"/>
          <p:cNvSpPr/>
          <p:nvPr/>
        </p:nvSpPr>
        <p:spPr>
          <a:xfrm>
            <a:off x="6791035" y="4404489"/>
            <a:ext cx="1293233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Architecture Docs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491155" y="4704369"/>
            <a:ext cx="5079219" cy="187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3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Documentar decisiones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181903" y="5332243"/>
            <a:ext cx="5632123" cy="1518143"/>
          </a:xfrm>
          <a:custGeom>
            <a:avLst/>
            <a:gdLst/>
            <a:ahLst/>
            <a:cxnLst/>
            <a:rect l="l" t="t" r="r" b="b"/>
            <a:pathLst>
              <a:path w="5632123" h="1518143">
                <a:moveTo>
                  <a:pt x="74966" y="0"/>
                </a:moveTo>
                <a:lnTo>
                  <a:pt x="5557157" y="0"/>
                </a:lnTo>
                <a:cubicBezTo>
                  <a:pt x="5598560" y="0"/>
                  <a:pt x="5632123" y="33563"/>
                  <a:pt x="5632123" y="74966"/>
                </a:cubicBezTo>
                <a:lnTo>
                  <a:pt x="5632123" y="1443177"/>
                </a:lnTo>
                <a:cubicBezTo>
                  <a:pt x="5632123" y="1484580"/>
                  <a:pt x="5598560" y="1518143"/>
                  <a:pt x="5557157" y="1518143"/>
                </a:cubicBezTo>
                <a:lnTo>
                  <a:pt x="74966" y="1518143"/>
                </a:lnTo>
                <a:cubicBezTo>
                  <a:pt x="33563" y="1518143"/>
                  <a:pt x="0" y="1484580"/>
                  <a:pt x="0" y="1443177"/>
                </a:cubicBezTo>
                <a:lnTo>
                  <a:pt x="0" y="74966"/>
                </a:lnTo>
                <a:cubicBezTo>
                  <a:pt x="0" y="33591"/>
                  <a:pt x="33591" y="0"/>
                  <a:pt x="74966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6341215" y="5491554"/>
            <a:ext cx="5407213" cy="2623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76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Cuando se Pierde Contexto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359957" y="5903889"/>
            <a:ext cx="149940" cy="149940"/>
          </a:xfrm>
          <a:custGeom>
            <a:avLst/>
            <a:gdLst/>
            <a:ahLst/>
            <a:cxnLst/>
            <a:rect l="l" t="t" r="r" b="b"/>
            <a:pathLst>
              <a:path w="149940" h="149940">
                <a:moveTo>
                  <a:pt x="127888" y="21876"/>
                </a:moveTo>
                <a:lnTo>
                  <a:pt x="131198" y="25010"/>
                </a:lnTo>
                <a:lnTo>
                  <a:pt x="131198" y="9371"/>
                </a:lnTo>
                <a:cubicBezTo>
                  <a:pt x="131198" y="4188"/>
                  <a:pt x="135385" y="0"/>
                  <a:pt x="140569" y="0"/>
                </a:cubicBezTo>
                <a:cubicBezTo>
                  <a:pt x="145752" y="0"/>
                  <a:pt x="149940" y="4188"/>
                  <a:pt x="149940" y="9371"/>
                </a:cubicBezTo>
                <a:lnTo>
                  <a:pt x="149940" y="46856"/>
                </a:lnTo>
                <a:cubicBezTo>
                  <a:pt x="149940" y="52040"/>
                  <a:pt x="145752" y="56228"/>
                  <a:pt x="140569" y="56228"/>
                </a:cubicBezTo>
                <a:lnTo>
                  <a:pt x="103084" y="56228"/>
                </a:lnTo>
                <a:cubicBezTo>
                  <a:pt x="97900" y="56228"/>
                  <a:pt x="93713" y="52040"/>
                  <a:pt x="93713" y="46856"/>
                </a:cubicBezTo>
                <a:cubicBezTo>
                  <a:pt x="93713" y="41673"/>
                  <a:pt x="97900" y="37485"/>
                  <a:pt x="103084" y="37485"/>
                </a:cubicBezTo>
                <a:lnTo>
                  <a:pt x="117111" y="37485"/>
                </a:lnTo>
                <a:lnTo>
                  <a:pt x="114886" y="35376"/>
                </a:lnTo>
                <a:cubicBezTo>
                  <a:pt x="114827" y="35318"/>
                  <a:pt x="114769" y="35259"/>
                  <a:pt x="114710" y="35201"/>
                </a:cubicBezTo>
                <a:cubicBezTo>
                  <a:pt x="92746" y="13237"/>
                  <a:pt x="57165" y="13237"/>
                  <a:pt x="35201" y="35201"/>
                </a:cubicBezTo>
                <a:cubicBezTo>
                  <a:pt x="13237" y="57165"/>
                  <a:pt x="13237" y="92746"/>
                  <a:pt x="35201" y="114710"/>
                </a:cubicBezTo>
                <a:cubicBezTo>
                  <a:pt x="57165" y="136674"/>
                  <a:pt x="92746" y="136674"/>
                  <a:pt x="114710" y="114710"/>
                </a:cubicBezTo>
                <a:cubicBezTo>
                  <a:pt x="117111" y="112309"/>
                  <a:pt x="119249" y="109761"/>
                  <a:pt x="121123" y="107067"/>
                </a:cubicBezTo>
                <a:cubicBezTo>
                  <a:pt x="124081" y="102820"/>
                  <a:pt x="129938" y="101795"/>
                  <a:pt x="134185" y="104753"/>
                </a:cubicBezTo>
                <a:cubicBezTo>
                  <a:pt x="138431" y="107711"/>
                  <a:pt x="139456" y="113568"/>
                  <a:pt x="136498" y="117814"/>
                </a:cubicBezTo>
                <a:cubicBezTo>
                  <a:pt x="134009" y="121387"/>
                  <a:pt x="131168" y="124784"/>
                  <a:pt x="127976" y="127976"/>
                </a:cubicBezTo>
                <a:cubicBezTo>
                  <a:pt x="98691" y="157261"/>
                  <a:pt x="51220" y="157261"/>
                  <a:pt x="21964" y="127976"/>
                </a:cubicBezTo>
                <a:cubicBezTo>
                  <a:pt x="-7292" y="98691"/>
                  <a:pt x="-7321" y="51249"/>
                  <a:pt x="21964" y="21964"/>
                </a:cubicBezTo>
                <a:cubicBezTo>
                  <a:pt x="51220" y="-7292"/>
                  <a:pt x="98603" y="-7321"/>
                  <a:pt x="127888" y="21876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6" name="Text 44"/>
          <p:cNvSpPr/>
          <p:nvPr/>
        </p:nvSpPr>
        <p:spPr>
          <a:xfrm>
            <a:off x="6641095" y="5866404"/>
            <a:ext cx="1555628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Reiniciar</a:t>
            </a:r>
            <a:pPr>
              <a:lnSpc>
                <a:spcPct val="130000"/>
              </a:lnSpc>
            </a:pPr>
            <a:r>
              <a:rPr lang="en-US" sz="11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conversación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359957" y="6203769"/>
            <a:ext cx="149940" cy="149940"/>
          </a:xfrm>
          <a:custGeom>
            <a:avLst/>
            <a:gdLst/>
            <a:ahLst/>
            <a:cxnLst/>
            <a:rect l="l" t="t" r="r" b="b"/>
            <a:pathLst>
              <a:path w="149940" h="149940">
                <a:moveTo>
                  <a:pt x="11714" y="14057"/>
                </a:moveTo>
                <a:cubicBezTo>
                  <a:pt x="7819" y="14057"/>
                  <a:pt x="4686" y="17190"/>
                  <a:pt x="4686" y="21085"/>
                </a:cubicBezTo>
                <a:lnTo>
                  <a:pt x="4686" y="35142"/>
                </a:lnTo>
                <a:cubicBezTo>
                  <a:pt x="4686" y="39037"/>
                  <a:pt x="7819" y="42171"/>
                  <a:pt x="11714" y="42171"/>
                </a:cubicBezTo>
                <a:lnTo>
                  <a:pt x="25771" y="42171"/>
                </a:lnTo>
                <a:cubicBezTo>
                  <a:pt x="29666" y="42171"/>
                  <a:pt x="32799" y="39037"/>
                  <a:pt x="32799" y="35142"/>
                </a:cubicBezTo>
                <a:lnTo>
                  <a:pt x="32799" y="21085"/>
                </a:lnTo>
                <a:cubicBezTo>
                  <a:pt x="32799" y="17190"/>
                  <a:pt x="29666" y="14057"/>
                  <a:pt x="25771" y="14057"/>
                </a:cubicBezTo>
                <a:lnTo>
                  <a:pt x="11714" y="14057"/>
                </a:lnTo>
                <a:close/>
                <a:moveTo>
                  <a:pt x="56228" y="18743"/>
                </a:moveTo>
                <a:cubicBezTo>
                  <a:pt x="51044" y="18743"/>
                  <a:pt x="46856" y="22930"/>
                  <a:pt x="46856" y="28114"/>
                </a:cubicBezTo>
                <a:cubicBezTo>
                  <a:pt x="46856" y="33297"/>
                  <a:pt x="51044" y="37485"/>
                  <a:pt x="56228" y="37485"/>
                </a:cubicBezTo>
                <a:lnTo>
                  <a:pt x="140569" y="37485"/>
                </a:lnTo>
                <a:cubicBezTo>
                  <a:pt x="145752" y="37485"/>
                  <a:pt x="149940" y="33297"/>
                  <a:pt x="149940" y="28114"/>
                </a:cubicBezTo>
                <a:cubicBezTo>
                  <a:pt x="149940" y="22930"/>
                  <a:pt x="145752" y="18743"/>
                  <a:pt x="140569" y="18743"/>
                </a:cubicBezTo>
                <a:lnTo>
                  <a:pt x="56228" y="18743"/>
                </a:lnTo>
                <a:close/>
                <a:moveTo>
                  <a:pt x="56228" y="65599"/>
                </a:moveTo>
                <a:cubicBezTo>
                  <a:pt x="51044" y="65599"/>
                  <a:pt x="46856" y="69787"/>
                  <a:pt x="46856" y="74970"/>
                </a:cubicBezTo>
                <a:cubicBezTo>
                  <a:pt x="46856" y="80153"/>
                  <a:pt x="51044" y="84341"/>
                  <a:pt x="56228" y="84341"/>
                </a:cubicBezTo>
                <a:lnTo>
                  <a:pt x="140569" y="84341"/>
                </a:lnTo>
                <a:cubicBezTo>
                  <a:pt x="145752" y="84341"/>
                  <a:pt x="149940" y="80153"/>
                  <a:pt x="149940" y="74970"/>
                </a:cubicBezTo>
                <a:cubicBezTo>
                  <a:pt x="149940" y="69787"/>
                  <a:pt x="145752" y="65599"/>
                  <a:pt x="140569" y="65599"/>
                </a:cubicBezTo>
                <a:lnTo>
                  <a:pt x="56228" y="65599"/>
                </a:lnTo>
                <a:close/>
                <a:moveTo>
                  <a:pt x="56228" y="112455"/>
                </a:moveTo>
                <a:cubicBezTo>
                  <a:pt x="51044" y="112455"/>
                  <a:pt x="46856" y="116643"/>
                  <a:pt x="46856" y="121826"/>
                </a:cubicBezTo>
                <a:cubicBezTo>
                  <a:pt x="46856" y="127010"/>
                  <a:pt x="51044" y="131198"/>
                  <a:pt x="56228" y="131198"/>
                </a:cubicBezTo>
                <a:lnTo>
                  <a:pt x="140569" y="131198"/>
                </a:lnTo>
                <a:cubicBezTo>
                  <a:pt x="145752" y="131198"/>
                  <a:pt x="149940" y="127010"/>
                  <a:pt x="149940" y="121826"/>
                </a:cubicBezTo>
                <a:cubicBezTo>
                  <a:pt x="149940" y="116643"/>
                  <a:pt x="145752" y="112455"/>
                  <a:pt x="140569" y="112455"/>
                </a:cubicBezTo>
                <a:lnTo>
                  <a:pt x="56228" y="112455"/>
                </a:lnTo>
                <a:close/>
                <a:moveTo>
                  <a:pt x="4686" y="67942"/>
                </a:moveTo>
                <a:lnTo>
                  <a:pt x="4686" y="81998"/>
                </a:lnTo>
                <a:cubicBezTo>
                  <a:pt x="4686" y="85893"/>
                  <a:pt x="7819" y="89027"/>
                  <a:pt x="11714" y="89027"/>
                </a:cubicBezTo>
                <a:lnTo>
                  <a:pt x="25771" y="89027"/>
                </a:lnTo>
                <a:cubicBezTo>
                  <a:pt x="29666" y="89027"/>
                  <a:pt x="32799" y="85893"/>
                  <a:pt x="32799" y="81998"/>
                </a:cubicBezTo>
                <a:lnTo>
                  <a:pt x="32799" y="67942"/>
                </a:lnTo>
                <a:cubicBezTo>
                  <a:pt x="32799" y="64047"/>
                  <a:pt x="29666" y="60913"/>
                  <a:pt x="25771" y="60913"/>
                </a:cubicBezTo>
                <a:lnTo>
                  <a:pt x="11714" y="60913"/>
                </a:lnTo>
                <a:cubicBezTo>
                  <a:pt x="7819" y="60913"/>
                  <a:pt x="4686" y="64047"/>
                  <a:pt x="4686" y="67942"/>
                </a:cubicBezTo>
                <a:close/>
                <a:moveTo>
                  <a:pt x="11714" y="107769"/>
                </a:moveTo>
                <a:cubicBezTo>
                  <a:pt x="7819" y="107769"/>
                  <a:pt x="4686" y="110903"/>
                  <a:pt x="4686" y="114798"/>
                </a:cubicBezTo>
                <a:lnTo>
                  <a:pt x="4686" y="128855"/>
                </a:lnTo>
                <a:cubicBezTo>
                  <a:pt x="4686" y="132750"/>
                  <a:pt x="7819" y="135883"/>
                  <a:pt x="11714" y="135883"/>
                </a:cubicBezTo>
                <a:lnTo>
                  <a:pt x="25771" y="135883"/>
                </a:lnTo>
                <a:cubicBezTo>
                  <a:pt x="29666" y="135883"/>
                  <a:pt x="32799" y="132750"/>
                  <a:pt x="32799" y="128855"/>
                </a:cubicBezTo>
                <a:lnTo>
                  <a:pt x="32799" y="114798"/>
                </a:lnTo>
                <a:cubicBezTo>
                  <a:pt x="32799" y="110903"/>
                  <a:pt x="29666" y="107769"/>
                  <a:pt x="25771" y="107769"/>
                </a:cubicBezTo>
                <a:lnTo>
                  <a:pt x="11714" y="107769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8" name="Text 46"/>
          <p:cNvSpPr/>
          <p:nvPr/>
        </p:nvSpPr>
        <p:spPr>
          <a:xfrm>
            <a:off x="6641095" y="6166284"/>
            <a:ext cx="1527514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Resumir</a:t>
            </a:r>
            <a:pPr>
              <a:lnSpc>
                <a:spcPct val="130000"/>
              </a:lnSpc>
            </a:pPr>
            <a:r>
              <a:rPr lang="en-US" sz="11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estado actual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369328" y="6503650"/>
            <a:ext cx="131198" cy="149940"/>
          </a:xfrm>
          <a:custGeom>
            <a:avLst/>
            <a:gdLst/>
            <a:ahLst/>
            <a:cxnLst/>
            <a:rect l="l" t="t" r="r" b="b"/>
            <a:pathLst>
              <a:path w="131198" h="149940">
                <a:moveTo>
                  <a:pt x="46856" y="18743"/>
                </a:moveTo>
                <a:cubicBezTo>
                  <a:pt x="46856" y="13559"/>
                  <a:pt x="42668" y="9371"/>
                  <a:pt x="37485" y="9371"/>
                </a:cubicBezTo>
                <a:cubicBezTo>
                  <a:pt x="32302" y="9371"/>
                  <a:pt x="28114" y="13559"/>
                  <a:pt x="28114" y="18743"/>
                </a:cubicBezTo>
                <a:lnTo>
                  <a:pt x="28114" y="37485"/>
                </a:lnTo>
                <a:lnTo>
                  <a:pt x="9371" y="37485"/>
                </a:lnTo>
                <a:cubicBezTo>
                  <a:pt x="4188" y="37485"/>
                  <a:pt x="0" y="41673"/>
                  <a:pt x="0" y="46856"/>
                </a:cubicBezTo>
                <a:cubicBezTo>
                  <a:pt x="0" y="52040"/>
                  <a:pt x="4188" y="56228"/>
                  <a:pt x="9371" y="56228"/>
                </a:cubicBezTo>
                <a:lnTo>
                  <a:pt x="37485" y="56228"/>
                </a:lnTo>
                <a:cubicBezTo>
                  <a:pt x="42668" y="56228"/>
                  <a:pt x="46856" y="52040"/>
                  <a:pt x="46856" y="46856"/>
                </a:cubicBezTo>
                <a:lnTo>
                  <a:pt x="46856" y="18743"/>
                </a:lnTo>
                <a:close/>
                <a:moveTo>
                  <a:pt x="9371" y="93713"/>
                </a:moveTo>
                <a:cubicBezTo>
                  <a:pt x="4188" y="93713"/>
                  <a:pt x="0" y="97900"/>
                  <a:pt x="0" y="103084"/>
                </a:cubicBezTo>
                <a:cubicBezTo>
                  <a:pt x="0" y="108267"/>
                  <a:pt x="4188" y="112455"/>
                  <a:pt x="9371" y="112455"/>
                </a:cubicBezTo>
                <a:lnTo>
                  <a:pt x="28114" y="112455"/>
                </a:lnTo>
                <a:lnTo>
                  <a:pt x="28114" y="131198"/>
                </a:lnTo>
                <a:cubicBezTo>
                  <a:pt x="28114" y="136381"/>
                  <a:pt x="32302" y="140569"/>
                  <a:pt x="37485" y="140569"/>
                </a:cubicBezTo>
                <a:cubicBezTo>
                  <a:pt x="42668" y="140569"/>
                  <a:pt x="46856" y="136381"/>
                  <a:pt x="46856" y="131198"/>
                </a:cubicBezTo>
                <a:lnTo>
                  <a:pt x="46856" y="103084"/>
                </a:lnTo>
                <a:cubicBezTo>
                  <a:pt x="46856" y="97900"/>
                  <a:pt x="42668" y="93713"/>
                  <a:pt x="37485" y="93713"/>
                </a:cubicBezTo>
                <a:lnTo>
                  <a:pt x="9371" y="93713"/>
                </a:lnTo>
                <a:close/>
                <a:moveTo>
                  <a:pt x="103084" y="18743"/>
                </a:moveTo>
                <a:cubicBezTo>
                  <a:pt x="103084" y="13559"/>
                  <a:pt x="98896" y="9371"/>
                  <a:pt x="93713" y="9371"/>
                </a:cubicBezTo>
                <a:cubicBezTo>
                  <a:pt x="88529" y="9371"/>
                  <a:pt x="84341" y="13559"/>
                  <a:pt x="84341" y="18743"/>
                </a:cubicBezTo>
                <a:lnTo>
                  <a:pt x="84341" y="46856"/>
                </a:lnTo>
                <a:cubicBezTo>
                  <a:pt x="84341" y="52040"/>
                  <a:pt x="88529" y="56228"/>
                  <a:pt x="93713" y="56228"/>
                </a:cubicBezTo>
                <a:lnTo>
                  <a:pt x="121826" y="56228"/>
                </a:lnTo>
                <a:cubicBezTo>
                  <a:pt x="127010" y="56228"/>
                  <a:pt x="131198" y="52040"/>
                  <a:pt x="131198" y="46856"/>
                </a:cubicBezTo>
                <a:cubicBezTo>
                  <a:pt x="131198" y="41673"/>
                  <a:pt x="127010" y="37485"/>
                  <a:pt x="121826" y="37485"/>
                </a:cubicBezTo>
                <a:lnTo>
                  <a:pt x="103084" y="37485"/>
                </a:lnTo>
                <a:lnTo>
                  <a:pt x="103084" y="18743"/>
                </a:lnTo>
                <a:close/>
                <a:moveTo>
                  <a:pt x="93713" y="93713"/>
                </a:moveTo>
                <a:cubicBezTo>
                  <a:pt x="88529" y="93713"/>
                  <a:pt x="84341" y="97900"/>
                  <a:pt x="84341" y="103084"/>
                </a:cubicBezTo>
                <a:lnTo>
                  <a:pt x="84341" y="131198"/>
                </a:lnTo>
                <a:cubicBezTo>
                  <a:pt x="84341" y="136381"/>
                  <a:pt x="88529" y="140569"/>
                  <a:pt x="93713" y="140569"/>
                </a:cubicBezTo>
                <a:cubicBezTo>
                  <a:pt x="98896" y="140569"/>
                  <a:pt x="103084" y="136381"/>
                  <a:pt x="103084" y="131198"/>
                </a:cubicBezTo>
                <a:lnTo>
                  <a:pt x="103084" y="112455"/>
                </a:lnTo>
                <a:lnTo>
                  <a:pt x="121826" y="112455"/>
                </a:lnTo>
                <a:cubicBezTo>
                  <a:pt x="127010" y="112455"/>
                  <a:pt x="131198" y="108267"/>
                  <a:pt x="131198" y="103084"/>
                </a:cubicBezTo>
                <a:cubicBezTo>
                  <a:pt x="131198" y="97900"/>
                  <a:pt x="127010" y="93713"/>
                  <a:pt x="121826" y="93713"/>
                </a:cubicBezTo>
                <a:lnTo>
                  <a:pt x="93713" y="93713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50" name="Text 48"/>
          <p:cNvSpPr/>
          <p:nvPr/>
        </p:nvSpPr>
        <p:spPr>
          <a:xfrm>
            <a:off x="6641095" y="6466164"/>
            <a:ext cx="1302604" cy="224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1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Enfocar</a:t>
            </a:r>
            <a:pPr>
              <a:lnSpc>
                <a:spcPct val="130000"/>
              </a:lnSpc>
            </a:pPr>
            <a:r>
              <a:rPr lang="en-US" sz="118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en un área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1304" y="331304"/>
            <a:ext cx="11587370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b="1" spc="46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OBLIGATORIO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1304" y="563217"/>
            <a:ext cx="11678478" cy="331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48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Control de Versiones en Vibe Coding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39587" y="1035326"/>
            <a:ext cx="5681870" cy="2600739"/>
          </a:xfrm>
          <a:custGeom>
            <a:avLst/>
            <a:gdLst/>
            <a:ahLst/>
            <a:cxnLst/>
            <a:rect l="l" t="t" r="r" b="b"/>
            <a:pathLst>
              <a:path w="5681870" h="2600739">
                <a:moveTo>
                  <a:pt x="66267" y="0"/>
                </a:moveTo>
                <a:lnTo>
                  <a:pt x="5615603" y="0"/>
                </a:lnTo>
                <a:cubicBezTo>
                  <a:pt x="5652201" y="0"/>
                  <a:pt x="5681870" y="29669"/>
                  <a:pt x="5681870" y="66267"/>
                </a:cubicBezTo>
                <a:lnTo>
                  <a:pt x="5681870" y="2534472"/>
                </a:lnTo>
                <a:cubicBezTo>
                  <a:pt x="5681870" y="2571070"/>
                  <a:pt x="5652201" y="2600739"/>
                  <a:pt x="5615603" y="2600739"/>
                </a:cubicBezTo>
                <a:lnTo>
                  <a:pt x="66267" y="2600739"/>
                </a:lnTo>
                <a:cubicBezTo>
                  <a:pt x="29669" y="2600739"/>
                  <a:pt x="0" y="2571070"/>
                  <a:pt x="0" y="2534472"/>
                </a:cubicBezTo>
                <a:lnTo>
                  <a:pt x="0" y="66267"/>
                </a:lnTo>
                <a:cubicBezTo>
                  <a:pt x="0" y="29693"/>
                  <a:pt x="29693" y="0"/>
                  <a:pt x="66267" y="0"/>
                </a:cubicBezTo>
                <a:close/>
              </a:path>
            </a:pathLst>
          </a:custGeom>
          <a:gradFill rotWithShape="1" flip="none">
            <a:gsLst>
              <a:gs pos="0">
                <a:srgbClr val="82181A">
                  <a:alpha val="30000"/>
                </a:srgbClr>
              </a:gs>
              <a:gs pos="100000">
                <a:srgbClr val="82181A">
                  <a:alpha val="10000"/>
                </a:srgbClr>
              </a:gs>
            </a:gsLst>
            <a:lin ang="2700000" scaled="1"/>
          </a:gradFill>
          <a:ln w="25400">
            <a:solidFill>
              <a:srgbClr val="FB2C36">
                <a:alpha val="50196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50793" y="1209261"/>
            <a:ext cx="298174" cy="298174"/>
          </a:xfrm>
          <a:custGeom>
            <a:avLst/>
            <a:gdLst/>
            <a:ahLst/>
            <a:cxnLst/>
            <a:rect l="l" t="t" r="r" b="b"/>
            <a:pathLst>
              <a:path w="298174" h="298174">
                <a:moveTo>
                  <a:pt x="149087" y="0"/>
                </a:moveTo>
                <a:cubicBezTo>
                  <a:pt x="157648" y="0"/>
                  <a:pt x="165510" y="4717"/>
                  <a:pt x="169586" y="12230"/>
                </a:cubicBezTo>
                <a:lnTo>
                  <a:pt x="295379" y="245178"/>
                </a:lnTo>
                <a:cubicBezTo>
                  <a:pt x="299280" y="252400"/>
                  <a:pt x="299106" y="261135"/>
                  <a:pt x="294913" y="268182"/>
                </a:cubicBezTo>
                <a:cubicBezTo>
                  <a:pt x="290720" y="275228"/>
                  <a:pt x="283091" y="279538"/>
                  <a:pt x="274879" y="279538"/>
                </a:cubicBezTo>
                <a:lnTo>
                  <a:pt x="23295" y="279538"/>
                </a:lnTo>
                <a:cubicBezTo>
                  <a:pt x="15083" y="279538"/>
                  <a:pt x="7513" y="275228"/>
                  <a:pt x="3261" y="268182"/>
                </a:cubicBezTo>
                <a:cubicBezTo>
                  <a:pt x="-990" y="261135"/>
                  <a:pt x="-1107" y="252400"/>
                  <a:pt x="2795" y="245178"/>
                </a:cubicBezTo>
                <a:lnTo>
                  <a:pt x="128588" y="12230"/>
                </a:lnTo>
                <a:cubicBezTo>
                  <a:pt x="132664" y="4717"/>
                  <a:pt x="140526" y="0"/>
                  <a:pt x="149087" y="0"/>
                </a:cubicBezTo>
                <a:close/>
                <a:moveTo>
                  <a:pt x="149087" y="97838"/>
                </a:moveTo>
                <a:cubicBezTo>
                  <a:pt x="141341" y="97838"/>
                  <a:pt x="135110" y="104070"/>
                  <a:pt x="135110" y="111815"/>
                </a:cubicBezTo>
                <a:lnTo>
                  <a:pt x="135110" y="177041"/>
                </a:lnTo>
                <a:cubicBezTo>
                  <a:pt x="135110" y="184786"/>
                  <a:pt x="141341" y="191018"/>
                  <a:pt x="149087" y="191018"/>
                </a:cubicBezTo>
                <a:cubicBezTo>
                  <a:pt x="156832" y="191018"/>
                  <a:pt x="163064" y="184786"/>
                  <a:pt x="163064" y="177041"/>
                </a:cubicBezTo>
                <a:lnTo>
                  <a:pt x="163064" y="111815"/>
                </a:lnTo>
                <a:cubicBezTo>
                  <a:pt x="163064" y="104070"/>
                  <a:pt x="156832" y="97838"/>
                  <a:pt x="149087" y="97838"/>
                </a:cubicBezTo>
                <a:close/>
                <a:moveTo>
                  <a:pt x="164636" y="223630"/>
                </a:moveTo>
                <a:cubicBezTo>
                  <a:pt x="164990" y="217859"/>
                  <a:pt x="162112" y="212367"/>
                  <a:pt x="157164" y="209375"/>
                </a:cubicBezTo>
                <a:cubicBezTo>
                  <a:pt x="152216" y="206382"/>
                  <a:pt x="146016" y="206382"/>
                  <a:pt x="141068" y="209375"/>
                </a:cubicBezTo>
                <a:cubicBezTo>
                  <a:pt x="136121" y="212367"/>
                  <a:pt x="133242" y="217859"/>
                  <a:pt x="133596" y="223630"/>
                </a:cubicBezTo>
                <a:cubicBezTo>
                  <a:pt x="133242" y="229402"/>
                  <a:pt x="136121" y="234893"/>
                  <a:pt x="141068" y="237886"/>
                </a:cubicBezTo>
                <a:cubicBezTo>
                  <a:pt x="146016" y="240879"/>
                  <a:pt x="152216" y="240879"/>
                  <a:pt x="157164" y="237886"/>
                </a:cubicBezTo>
                <a:cubicBezTo>
                  <a:pt x="162112" y="234893"/>
                  <a:pt x="164990" y="229402"/>
                  <a:pt x="164636" y="223630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6" name="Text 4"/>
          <p:cNvSpPr/>
          <p:nvPr/>
        </p:nvSpPr>
        <p:spPr>
          <a:xfrm>
            <a:off x="985630" y="1209261"/>
            <a:ext cx="2642152" cy="298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57" b="1" dirty="0">
                <a:solidFill>
                  <a:srgbClr val="FF646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¿Por qué es CRÍTICO?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13522" y="1639957"/>
            <a:ext cx="5400261" cy="430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3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IA puede introducir </a:t>
            </a:r>
            <a:pPr>
              <a:lnSpc>
                <a:spcPct val="140000"/>
              </a:lnSpc>
            </a:pPr>
            <a:r>
              <a:rPr lang="en-US" sz="1043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cambios inesperados</a:t>
            </a:r>
            <a:pPr>
              <a:lnSpc>
                <a:spcPct val="140000"/>
              </a:lnSpc>
            </a:pPr>
            <a:r>
              <a:rPr lang="en-US" sz="1043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Sin control de versiones, puedes perder código funcional o introducir bugs difíciles de revertir.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13522" y="2203174"/>
            <a:ext cx="5334000" cy="1258957"/>
          </a:xfrm>
          <a:custGeom>
            <a:avLst/>
            <a:gdLst/>
            <a:ahLst/>
            <a:cxnLst/>
            <a:rect l="l" t="t" r="r" b="b"/>
            <a:pathLst>
              <a:path w="5334000" h="1258957">
                <a:moveTo>
                  <a:pt x="66259" y="0"/>
                </a:moveTo>
                <a:lnTo>
                  <a:pt x="5267741" y="0"/>
                </a:lnTo>
                <a:cubicBezTo>
                  <a:pt x="5304335" y="0"/>
                  <a:pt x="5334000" y="29665"/>
                  <a:pt x="5334000" y="66259"/>
                </a:cubicBezTo>
                <a:lnTo>
                  <a:pt x="5334000" y="1192698"/>
                </a:lnTo>
                <a:cubicBezTo>
                  <a:pt x="5334000" y="1229291"/>
                  <a:pt x="5304335" y="1258957"/>
                  <a:pt x="5267741" y="1258957"/>
                </a:cubicBezTo>
                <a:lnTo>
                  <a:pt x="66259" y="1258957"/>
                </a:lnTo>
                <a:cubicBezTo>
                  <a:pt x="29665" y="1258957"/>
                  <a:pt x="0" y="1229291"/>
                  <a:pt x="0" y="1192698"/>
                </a:cubicBezTo>
                <a:lnTo>
                  <a:pt x="0" y="66259"/>
                </a:lnTo>
                <a:cubicBezTo>
                  <a:pt x="0" y="29665"/>
                  <a:pt x="29665" y="0"/>
                  <a:pt x="6625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646043" y="2335696"/>
            <a:ext cx="5126935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b="1" dirty="0">
                <a:solidFill>
                  <a:srgbClr val="FF646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Escenarios de Riesgo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46043" y="2567609"/>
            <a:ext cx="5126935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IA refactoriza y rompe funcionalidad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46043" y="2766391"/>
            <a:ext cx="5126935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Cambios que parecen correctos pero no lo son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46043" y="2965174"/>
            <a:ext cx="5126935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Pérdida de código que funcionaba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46043" y="3163957"/>
            <a:ext cx="5126935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Deuda técnica invisible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47870" y="3743739"/>
            <a:ext cx="5681870" cy="1325217"/>
          </a:xfrm>
          <a:custGeom>
            <a:avLst/>
            <a:gdLst/>
            <a:ahLst/>
            <a:cxnLst/>
            <a:rect l="l" t="t" r="r" b="b"/>
            <a:pathLst>
              <a:path w="5681870" h="1325217">
                <a:moveTo>
                  <a:pt x="33130" y="0"/>
                </a:moveTo>
                <a:lnTo>
                  <a:pt x="5615609" y="0"/>
                </a:lnTo>
                <a:cubicBezTo>
                  <a:pt x="5652204" y="0"/>
                  <a:pt x="5681870" y="29666"/>
                  <a:pt x="5681870" y="66261"/>
                </a:cubicBezTo>
                <a:lnTo>
                  <a:pt x="5681870" y="1258957"/>
                </a:lnTo>
                <a:cubicBezTo>
                  <a:pt x="5681870" y="1295551"/>
                  <a:pt x="5652204" y="1325217"/>
                  <a:pt x="5615609" y="1325217"/>
                </a:cubicBezTo>
                <a:lnTo>
                  <a:pt x="33130" y="1325217"/>
                </a:lnTo>
                <a:cubicBezTo>
                  <a:pt x="14833" y="1325217"/>
                  <a:pt x="0" y="1310384"/>
                  <a:pt x="0" y="1292087"/>
                </a:cubicBezTo>
                <a:lnTo>
                  <a:pt x="0" y="33130"/>
                </a:lnTo>
                <a:cubicBezTo>
                  <a:pt x="0" y="14833"/>
                  <a:pt x="14833" y="0"/>
                  <a:pt x="3313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5" name="Shape 13"/>
          <p:cNvSpPr/>
          <p:nvPr/>
        </p:nvSpPr>
        <p:spPr>
          <a:xfrm>
            <a:off x="347870" y="3743739"/>
            <a:ext cx="33130" cy="1325217"/>
          </a:xfrm>
          <a:custGeom>
            <a:avLst/>
            <a:gdLst/>
            <a:ahLst/>
            <a:cxnLst/>
            <a:rect l="l" t="t" r="r" b="b"/>
            <a:pathLst>
              <a:path w="33130" h="1325217">
                <a:moveTo>
                  <a:pt x="33130" y="0"/>
                </a:moveTo>
                <a:lnTo>
                  <a:pt x="33130" y="0"/>
                </a:lnTo>
                <a:lnTo>
                  <a:pt x="33130" y="1325217"/>
                </a:lnTo>
                <a:lnTo>
                  <a:pt x="33130" y="1325217"/>
                </a:lnTo>
                <a:cubicBezTo>
                  <a:pt x="14833" y="1325217"/>
                  <a:pt x="0" y="1310384"/>
                  <a:pt x="0" y="1292087"/>
                </a:cubicBezTo>
                <a:lnTo>
                  <a:pt x="0" y="33130"/>
                </a:lnTo>
                <a:cubicBezTo>
                  <a:pt x="0" y="14833"/>
                  <a:pt x="14833" y="0"/>
                  <a:pt x="3313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6" name="Text 14"/>
          <p:cNvSpPr/>
          <p:nvPr/>
        </p:nvSpPr>
        <p:spPr>
          <a:xfrm>
            <a:off x="496957" y="3876261"/>
            <a:ext cx="5483087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4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Estrategia de Commits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13522" y="4240696"/>
            <a:ext cx="132522" cy="132522"/>
          </a:xfrm>
          <a:custGeom>
            <a:avLst/>
            <a:gdLst/>
            <a:ahLst/>
            <a:cxnLst/>
            <a:rect l="l" t="t" r="r" b="b"/>
            <a:pathLst>
              <a:path w="132522" h="132522">
                <a:moveTo>
                  <a:pt x="66261" y="132522"/>
                </a:moveTo>
                <a:cubicBezTo>
                  <a:pt x="102831" y="132522"/>
                  <a:pt x="132522" y="102831"/>
                  <a:pt x="132522" y="66261"/>
                </a:cubicBezTo>
                <a:cubicBezTo>
                  <a:pt x="132522" y="29691"/>
                  <a:pt x="102831" y="0"/>
                  <a:pt x="66261" y="0"/>
                </a:cubicBezTo>
                <a:cubicBezTo>
                  <a:pt x="29691" y="0"/>
                  <a:pt x="0" y="29691"/>
                  <a:pt x="0" y="66261"/>
                </a:cubicBezTo>
                <a:cubicBezTo>
                  <a:pt x="0" y="102831"/>
                  <a:pt x="29691" y="132522"/>
                  <a:pt x="66261" y="132522"/>
                </a:cubicBezTo>
                <a:close/>
                <a:moveTo>
                  <a:pt x="88106" y="55053"/>
                </a:moveTo>
                <a:lnTo>
                  <a:pt x="67400" y="88184"/>
                </a:lnTo>
                <a:cubicBezTo>
                  <a:pt x="66313" y="89918"/>
                  <a:pt x="64449" y="91005"/>
                  <a:pt x="62404" y="91109"/>
                </a:cubicBezTo>
                <a:cubicBezTo>
                  <a:pt x="60360" y="91212"/>
                  <a:pt x="58392" y="90280"/>
                  <a:pt x="57176" y="88624"/>
                </a:cubicBezTo>
                <a:lnTo>
                  <a:pt x="44752" y="72059"/>
                </a:lnTo>
                <a:cubicBezTo>
                  <a:pt x="42681" y="69315"/>
                  <a:pt x="43251" y="65433"/>
                  <a:pt x="45994" y="63362"/>
                </a:cubicBezTo>
                <a:cubicBezTo>
                  <a:pt x="48738" y="61291"/>
                  <a:pt x="52620" y="61861"/>
                  <a:pt x="54691" y="64604"/>
                </a:cubicBezTo>
                <a:lnTo>
                  <a:pt x="61680" y="73922"/>
                </a:lnTo>
                <a:lnTo>
                  <a:pt x="77572" y="48479"/>
                </a:lnTo>
                <a:cubicBezTo>
                  <a:pt x="79384" y="45580"/>
                  <a:pt x="83214" y="44674"/>
                  <a:pt x="86139" y="46512"/>
                </a:cubicBezTo>
                <a:cubicBezTo>
                  <a:pt x="89064" y="48350"/>
                  <a:pt x="89944" y="52155"/>
                  <a:pt x="88106" y="55079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8" name="Text 16"/>
          <p:cNvSpPr/>
          <p:nvPr/>
        </p:nvSpPr>
        <p:spPr>
          <a:xfrm>
            <a:off x="762000" y="4207565"/>
            <a:ext cx="3122543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Commits frecuentes</a:t>
            </a:r>
            <a:pPr>
              <a:lnSpc>
                <a:spcPct val="130000"/>
              </a:lnSpc>
            </a:pPr>
            <a:r>
              <a:rPr lang="en-US" sz="1043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antes de cambios grandes de IA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13522" y="4505739"/>
            <a:ext cx="132522" cy="132522"/>
          </a:xfrm>
          <a:custGeom>
            <a:avLst/>
            <a:gdLst/>
            <a:ahLst/>
            <a:cxnLst/>
            <a:rect l="l" t="t" r="r" b="b"/>
            <a:pathLst>
              <a:path w="132522" h="132522">
                <a:moveTo>
                  <a:pt x="66261" y="132522"/>
                </a:moveTo>
                <a:cubicBezTo>
                  <a:pt x="102831" y="132522"/>
                  <a:pt x="132522" y="102831"/>
                  <a:pt x="132522" y="66261"/>
                </a:cubicBezTo>
                <a:cubicBezTo>
                  <a:pt x="132522" y="29691"/>
                  <a:pt x="102831" y="0"/>
                  <a:pt x="66261" y="0"/>
                </a:cubicBezTo>
                <a:cubicBezTo>
                  <a:pt x="29691" y="0"/>
                  <a:pt x="0" y="29691"/>
                  <a:pt x="0" y="66261"/>
                </a:cubicBezTo>
                <a:cubicBezTo>
                  <a:pt x="0" y="102831"/>
                  <a:pt x="29691" y="132522"/>
                  <a:pt x="66261" y="132522"/>
                </a:cubicBezTo>
                <a:close/>
                <a:moveTo>
                  <a:pt x="88106" y="55053"/>
                </a:moveTo>
                <a:lnTo>
                  <a:pt x="67400" y="88184"/>
                </a:lnTo>
                <a:cubicBezTo>
                  <a:pt x="66313" y="89918"/>
                  <a:pt x="64449" y="91005"/>
                  <a:pt x="62404" y="91109"/>
                </a:cubicBezTo>
                <a:cubicBezTo>
                  <a:pt x="60360" y="91212"/>
                  <a:pt x="58392" y="90280"/>
                  <a:pt x="57176" y="88624"/>
                </a:cubicBezTo>
                <a:lnTo>
                  <a:pt x="44752" y="72059"/>
                </a:lnTo>
                <a:cubicBezTo>
                  <a:pt x="42681" y="69315"/>
                  <a:pt x="43251" y="65433"/>
                  <a:pt x="45994" y="63362"/>
                </a:cubicBezTo>
                <a:cubicBezTo>
                  <a:pt x="48738" y="61291"/>
                  <a:pt x="52620" y="61861"/>
                  <a:pt x="54691" y="64604"/>
                </a:cubicBezTo>
                <a:lnTo>
                  <a:pt x="61680" y="73922"/>
                </a:lnTo>
                <a:lnTo>
                  <a:pt x="77572" y="48479"/>
                </a:lnTo>
                <a:cubicBezTo>
                  <a:pt x="79384" y="45580"/>
                  <a:pt x="83214" y="44674"/>
                  <a:pt x="86139" y="46512"/>
                </a:cubicBezTo>
                <a:cubicBezTo>
                  <a:pt x="89064" y="48350"/>
                  <a:pt x="89944" y="52155"/>
                  <a:pt x="88106" y="55079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0" name="Text 18"/>
          <p:cNvSpPr/>
          <p:nvPr/>
        </p:nvSpPr>
        <p:spPr>
          <a:xfrm>
            <a:off x="762000" y="4472609"/>
            <a:ext cx="3387587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Mensajes descriptivos</a:t>
            </a:r>
            <a:pPr>
              <a:lnSpc>
                <a:spcPct val="130000"/>
              </a:lnSpc>
            </a:pPr>
            <a:r>
              <a:rPr lang="en-US" sz="1043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: "Working state before AI refactor"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13522" y="4770783"/>
            <a:ext cx="132522" cy="132522"/>
          </a:xfrm>
          <a:custGeom>
            <a:avLst/>
            <a:gdLst/>
            <a:ahLst/>
            <a:cxnLst/>
            <a:rect l="l" t="t" r="r" b="b"/>
            <a:pathLst>
              <a:path w="132522" h="132522">
                <a:moveTo>
                  <a:pt x="66261" y="132522"/>
                </a:moveTo>
                <a:cubicBezTo>
                  <a:pt x="102831" y="132522"/>
                  <a:pt x="132522" y="102831"/>
                  <a:pt x="132522" y="66261"/>
                </a:cubicBezTo>
                <a:cubicBezTo>
                  <a:pt x="132522" y="29691"/>
                  <a:pt x="102831" y="0"/>
                  <a:pt x="66261" y="0"/>
                </a:cubicBezTo>
                <a:cubicBezTo>
                  <a:pt x="29691" y="0"/>
                  <a:pt x="0" y="29691"/>
                  <a:pt x="0" y="66261"/>
                </a:cubicBezTo>
                <a:cubicBezTo>
                  <a:pt x="0" y="102831"/>
                  <a:pt x="29691" y="132522"/>
                  <a:pt x="66261" y="132522"/>
                </a:cubicBezTo>
                <a:close/>
                <a:moveTo>
                  <a:pt x="88106" y="55053"/>
                </a:moveTo>
                <a:lnTo>
                  <a:pt x="67400" y="88184"/>
                </a:lnTo>
                <a:cubicBezTo>
                  <a:pt x="66313" y="89918"/>
                  <a:pt x="64449" y="91005"/>
                  <a:pt x="62404" y="91109"/>
                </a:cubicBezTo>
                <a:cubicBezTo>
                  <a:pt x="60360" y="91212"/>
                  <a:pt x="58392" y="90280"/>
                  <a:pt x="57176" y="88624"/>
                </a:cubicBezTo>
                <a:lnTo>
                  <a:pt x="44752" y="72059"/>
                </a:lnTo>
                <a:cubicBezTo>
                  <a:pt x="42681" y="69315"/>
                  <a:pt x="43251" y="65433"/>
                  <a:pt x="45994" y="63362"/>
                </a:cubicBezTo>
                <a:cubicBezTo>
                  <a:pt x="48738" y="61291"/>
                  <a:pt x="52620" y="61861"/>
                  <a:pt x="54691" y="64604"/>
                </a:cubicBezTo>
                <a:lnTo>
                  <a:pt x="61680" y="73922"/>
                </a:lnTo>
                <a:lnTo>
                  <a:pt x="77572" y="48479"/>
                </a:lnTo>
                <a:cubicBezTo>
                  <a:pt x="79384" y="45580"/>
                  <a:pt x="83214" y="44674"/>
                  <a:pt x="86139" y="46512"/>
                </a:cubicBezTo>
                <a:cubicBezTo>
                  <a:pt x="89064" y="48350"/>
                  <a:pt x="89944" y="52155"/>
                  <a:pt x="88106" y="55079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2" name="Text 20"/>
          <p:cNvSpPr/>
          <p:nvPr/>
        </p:nvSpPr>
        <p:spPr>
          <a:xfrm>
            <a:off x="762000" y="4737652"/>
            <a:ext cx="3296478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Branches</a:t>
            </a:r>
            <a:pPr>
              <a:lnSpc>
                <a:spcPct val="130000"/>
              </a:lnSpc>
            </a:pPr>
            <a:r>
              <a:rPr lang="en-US" sz="1043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para experimentos: feature/ai-generated-auth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170543" y="1035326"/>
            <a:ext cx="5681870" cy="3561522"/>
          </a:xfrm>
          <a:custGeom>
            <a:avLst/>
            <a:gdLst/>
            <a:ahLst/>
            <a:cxnLst/>
            <a:rect l="l" t="t" r="r" b="b"/>
            <a:pathLst>
              <a:path w="5681870" h="3561522">
                <a:moveTo>
                  <a:pt x="66244" y="0"/>
                </a:moveTo>
                <a:lnTo>
                  <a:pt x="5615625" y="0"/>
                </a:lnTo>
                <a:cubicBezTo>
                  <a:pt x="5652211" y="0"/>
                  <a:pt x="5681870" y="29659"/>
                  <a:pt x="5681870" y="66244"/>
                </a:cubicBezTo>
                <a:lnTo>
                  <a:pt x="5681870" y="3495277"/>
                </a:lnTo>
                <a:cubicBezTo>
                  <a:pt x="5681870" y="3531863"/>
                  <a:pt x="5652211" y="3561522"/>
                  <a:pt x="5615625" y="3561522"/>
                </a:cubicBezTo>
                <a:lnTo>
                  <a:pt x="66244" y="3561522"/>
                </a:lnTo>
                <a:cubicBezTo>
                  <a:pt x="29659" y="3561522"/>
                  <a:pt x="0" y="3531863"/>
                  <a:pt x="0" y="3495277"/>
                </a:cubicBezTo>
                <a:lnTo>
                  <a:pt x="0" y="66244"/>
                </a:lnTo>
                <a:cubicBezTo>
                  <a:pt x="0" y="29683"/>
                  <a:pt x="29683" y="0"/>
                  <a:pt x="66244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344478" y="1209261"/>
            <a:ext cx="5433391" cy="2650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5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Comandos Esenciales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344478" y="1606826"/>
            <a:ext cx="5334000" cy="629478"/>
          </a:xfrm>
          <a:custGeom>
            <a:avLst/>
            <a:gdLst/>
            <a:ahLst/>
            <a:cxnLst/>
            <a:rect l="l" t="t" r="r" b="b"/>
            <a:pathLst>
              <a:path w="5334000" h="629478">
                <a:moveTo>
                  <a:pt x="66259" y="0"/>
                </a:moveTo>
                <a:lnTo>
                  <a:pt x="5267741" y="0"/>
                </a:lnTo>
                <a:cubicBezTo>
                  <a:pt x="5304335" y="0"/>
                  <a:pt x="5334000" y="29665"/>
                  <a:pt x="5334000" y="66259"/>
                </a:cubicBezTo>
                <a:lnTo>
                  <a:pt x="5334000" y="563219"/>
                </a:lnTo>
                <a:cubicBezTo>
                  <a:pt x="5334000" y="599813"/>
                  <a:pt x="5304335" y="629478"/>
                  <a:pt x="5267741" y="629478"/>
                </a:cubicBezTo>
                <a:lnTo>
                  <a:pt x="66259" y="629478"/>
                </a:lnTo>
                <a:cubicBezTo>
                  <a:pt x="29665" y="629478"/>
                  <a:pt x="0" y="599813"/>
                  <a:pt x="0" y="563219"/>
                </a:cubicBezTo>
                <a:lnTo>
                  <a:pt x="0" y="66259"/>
                </a:lnTo>
                <a:cubicBezTo>
                  <a:pt x="0" y="29665"/>
                  <a:pt x="29665" y="0"/>
                  <a:pt x="6625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6468717" y="1739348"/>
            <a:ext cx="115957" cy="132522"/>
          </a:xfrm>
          <a:custGeom>
            <a:avLst/>
            <a:gdLst/>
            <a:ahLst/>
            <a:cxnLst/>
            <a:rect l="l" t="t" r="r" b="b"/>
            <a:pathLst>
              <a:path w="115957" h="132522">
                <a:moveTo>
                  <a:pt x="20707" y="26918"/>
                </a:moveTo>
                <a:cubicBezTo>
                  <a:pt x="24135" y="26918"/>
                  <a:pt x="26918" y="24135"/>
                  <a:pt x="26918" y="20707"/>
                </a:cubicBezTo>
                <a:cubicBezTo>
                  <a:pt x="26918" y="17278"/>
                  <a:pt x="24135" y="14495"/>
                  <a:pt x="20707" y="14495"/>
                </a:cubicBezTo>
                <a:cubicBezTo>
                  <a:pt x="17278" y="14495"/>
                  <a:pt x="14495" y="17278"/>
                  <a:pt x="14495" y="20707"/>
                </a:cubicBezTo>
                <a:cubicBezTo>
                  <a:pt x="14495" y="24135"/>
                  <a:pt x="17278" y="26918"/>
                  <a:pt x="20707" y="26918"/>
                </a:cubicBezTo>
                <a:close/>
                <a:moveTo>
                  <a:pt x="41413" y="20707"/>
                </a:moveTo>
                <a:cubicBezTo>
                  <a:pt x="41413" y="29196"/>
                  <a:pt x="36314" y="36495"/>
                  <a:pt x="28989" y="39679"/>
                </a:cubicBezTo>
                <a:lnTo>
                  <a:pt x="28989" y="57978"/>
                </a:lnTo>
                <a:lnTo>
                  <a:pt x="74543" y="57978"/>
                </a:lnTo>
                <a:cubicBezTo>
                  <a:pt x="81403" y="57978"/>
                  <a:pt x="86967" y="52413"/>
                  <a:pt x="86967" y="45554"/>
                </a:cubicBezTo>
                <a:lnTo>
                  <a:pt x="86967" y="39679"/>
                </a:lnTo>
                <a:cubicBezTo>
                  <a:pt x="79642" y="36495"/>
                  <a:pt x="74543" y="29196"/>
                  <a:pt x="74543" y="20707"/>
                </a:cubicBezTo>
                <a:cubicBezTo>
                  <a:pt x="74543" y="9266"/>
                  <a:pt x="83810" y="0"/>
                  <a:pt x="95250" y="0"/>
                </a:cubicBezTo>
                <a:cubicBezTo>
                  <a:pt x="106690" y="0"/>
                  <a:pt x="115957" y="9266"/>
                  <a:pt x="115957" y="20707"/>
                </a:cubicBezTo>
                <a:cubicBezTo>
                  <a:pt x="115957" y="29196"/>
                  <a:pt x="110858" y="36495"/>
                  <a:pt x="103533" y="39679"/>
                </a:cubicBezTo>
                <a:lnTo>
                  <a:pt x="103533" y="45554"/>
                </a:lnTo>
                <a:cubicBezTo>
                  <a:pt x="103533" y="61576"/>
                  <a:pt x="90565" y="74543"/>
                  <a:pt x="74543" y="74543"/>
                </a:cubicBezTo>
                <a:lnTo>
                  <a:pt x="28989" y="74543"/>
                </a:lnTo>
                <a:lnTo>
                  <a:pt x="28989" y="92843"/>
                </a:lnTo>
                <a:cubicBezTo>
                  <a:pt x="36314" y="96026"/>
                  <a:pt x="41413" y="103326"/>
                  <a:pt x="41413" y="111815"/>
                </a:cubicBezTo>
                <a:cubicBezTo>
                  <a:pt x="41413" y="123256"/>
                  <a:pt x="32147" y="132522"/>
                  <a:pt x="20707" y="132522"/>
                </a:cubicBezTo>
                <a:cubicBezTo>
                  <a:pt x="9266" y="132522"/>
                  <a:pt x="0" y="123256"/>
                  <a:pt x="0" y="111815"/>
                </a:cubicBezTo>
                <a:cubicBezTo>
                  <a:pt x="0" y="103326"/>
                  <a:pt x="5099" y="96026"/>
                  <a:pt x="12424" y="92843"/>
                </a:cubicBezTo>
                <a:lnTo>
                  <a:pt x="12424" y="39705"/>
                </a:lnTo>
                <a:cubicBezTo>
                  <a:pt x="5099" y="36495"/>
                  <a:pt x="0" y="29196"/>
                  <a:pt x="0" y="20707"/>
                </a:cubicBezTo>
                <a:cubicBezTo>
                  <a:pt x="0" y="9266"/>
                  <a:pt x="9266" y="0"/>
                  <a:pt x="20707" y="0"/>
                </a:cubicBezTo>
                <a:cubicBezTo>
                  <a:pt x="32147" y="0"/>
                  <a:pt x="41413" y="9266"/>
                  <a:pt x="41413" y="20707"/>
                </a:cubicBezTo>
                <a:close/>
                <a:moveTo>
                  <a:pt x="101462" y="20707"/>
                </a:moveTo>
                <a:cubicBezTo>
                  <a:pt x="101462" y="17278"/>
                  <a:pt x="98678" y="14495"/>
                  <a:pt x="95250" y="14495"/>
                </a:cubicBezTo>
                <a:cubicBezTo>
                  <a:pt x="91822" y="14495"/>
                  <a:pt x="89038" y="17278"/>
                  <a:pt x="89038" y="20707"/>
                </a:cubicBezTo>
                <a:cubicBezTo>
                  <a:pt x="89038" y="24135"/>
                  <a:pt x="91822" y="26918"/>
                  <a:pt x="95250" y="26918"/>
                </a:cubicBezTo>
                <a:cubicBezTo>
                  <a:pt x="98678" y="26918"/>
                  <a:pt x="101462" y="24135"/>
                  <a:pt x="101462" y="20707"/>
                </a:cubicBezTo>
                <a:close/>
                <a:moveTo>
                  <a:pt x="20707" y="118027"/>
                </a:moveTo>
                <a:cubicBezTo>
                  <a:pt x="24135" y="118027"/>
                  <a:pt x="26918" y="115244"/>
                  <a:pt x="26918" y="111815"/>
                </a:cubicBezTo>
                <a:cubicBezTo>
                  <a:pt x="26918" y="108387"/>
                  <a:pt x="24135" y="105603"/>
                  <a:pt x="20707" y="105603"/>
                </a:cubicBezTo>
                <a:cubicBezTo>
                  <a:pt x="17278" y="105603"/>
                  <a:pt x="14495" y="108387"/>
                  <a:pt x="14495" y="111815"/>
                </a:cubicBezTo>
                <a:cubicBezTo>
                  <a:pt x="14495" y="115244"/>
                  <a:pt x="17278" y="118027"/>
                  <a:pt x="20707" y="118027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7" name="Text 25"/>
          <p:cNvSpPr/>
          <p:nvPr/>
        </p:nvSpPr>
        <p:spPr>
          <a:xfrm>
            <a:off x="6708913" y="1706217"/>
            <a:ext cx="704022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git commit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443870" y="1971261"/>
            <a:ext cx="5193196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Guardar estado actual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344478" y="2335696"/>
            <a:ext cx="5334000" cy="629478"/>
          </a:xfrm>
          <a:custGeom>
            <a:avLst/>
            <a:gdLst/>
            <a:ahLst/>
            <a:cxnLst/>
            <a:rect l="l" t="t" r="r" b="b"/>
            <a:pathLst>
              <a:path w="5334000" h="629478">
                <a:moveTo>
                  <a:pt x="66259" y="0"/>
                </a:moveTo>
                <a:lnTo>
                  <a:pt x="5267741" y="0"/>
                </a:lnTo>
                <a:cubicBezTo>
                  <a:pt x="5304335" y="0"/>
                  <a:pt x="5334000" y="29665"/>
                  <a:pt x="5334000" y="66259"/>
                </a:cubicBezTo>
                <a:lnTo>
                  <a:pt x="5334000" y="563219"/>
                </a:lnTo>
                <a:cubicBezTo>
                  <a:pt x="5334000" y="599813"/>
                  <a:pt x="5304335" y="629478"/>
                  <a:pt x="5267741" y="629478"/>
                </a:cubicBezTo>
                <a:lnTo>
                  <a:pt x="66259" y="629478"/>
                </a:lnTo>
                <a:cubicBezTo>
                  <a:pt x="29665" y="629478"/>
                  <a:pt x="0" y="599813"/>
                  <a:pt x="0" y="563219"/>
                </a:cubicBezTo>
                <a:lnTo>
                  <a:pt x="0" y="66259"/>
                </a:lnTo>
                <a:cubicBezTo>
                  <a:pt x="0" y="29665"/>
                  <a:pt x="29665" y="0"/>
                  <a:pt x="6625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6468717" y="2468217"/>
            <a:ext cx="115957" cy="132522"/>
          </a:xfrm>
          <a:custGeom>
            <a:avLst/>
            <a:gdLst/>
            <a:ahLst/>
            <a:cxnLst/>
            <a:rect l="l" t="t" r="r" b="b"/>
            <a:pathLst>
              <a:path w="115957" h="132522">
                <a:moveTo>
                  <a:pt x="20707" y="26918"/>
                </a:moveTo>
                <a:cubicBezTo>
                  <a:pt x="24135" y="26918"/>
                  <a:pt x="26918" y="24135"/>
                  <a:pt x="26918" y="20707"/>
                </a:cubicBezTo>
                <a:cubicBezTo>
                  <a:pt x="26918" y="17278"/>
                  <a:pt x="24135" y="14495"/>
                  <a:pt x="20707" y="14495"/>
                </a:cubicBezTo>
                <a:cubicBezTo>
                  <a:pt x="17278" y="14495"/>
                  <a:pt x="14495" y="17278"/>
                  <a:pt x="14495" y="20707"/>
                </a:cubicBezTo>
                <a:cubicBezTo>
                  <a:pt x="14495" y="24135"/>
                  <a:pt x="17278" y="26918"/>
                  <a:pt x="20707" y="26918"/>
                </a:cubicBezTo>
                <a:close/>
                <a:moveTo>
                  <a:pt x="41413" y="20707"/>
                </a:moveTo>
                <a:cubicBezTo>
                  <a:pt x="41413" y="29196"/>
                  <a:pt x="36314" y="36495"/>
                  <a:pt x="28989" y="39679"/>
                </a:cubicBezTo>
                <a:lnTo>
                  <a:pt x="28989" y="57978"/>
                </a:lnTo>
                <a:lnTo>
                  <a:pt x="74543" y="57978"/>
                </a:lnTo>
                <a:cubicBezTo>
                  <a:pt x="81403" y="57978"/>
                  <a:pt x="86967" y="52413"/>
                  <a:pt x="86967" y="45554"/>
                </a:cubicBezTo>
                <a:lnTo>
                  <a:pt x="86967" y="39679"/>
                </a:lnTo>
                <a:cubicBezTo>
                  <a:pt x="79642" y="36495"/>
                  <a:pt x="74543" y="29196"/>
                  <a:pt x="74543" y="20707"/>
                </a:cubicBezTo>
                <a:cubicBezTo>
                  <a:pt x="74543" y="9266"/>
                  <a:pt x="83810" y="0"/>
                  <a:pt x="95250" y="0"/>
                </a:cubicBezTo>
                <a:cubicBezTo>
                  <a:pt x="106690" y="0"/>
                  <a:pt x="115957" y="9266"/>
                  <a:pt x="115957" y="20707"/>
                </a:cubicBezTo>
                <a:cubicBezTo>
                  <a:pt x="115957" y="29196"/>
                  <a:pt x="110858" y="36495"/>
                  <a:pt x="103533" y="39679"/>
                </a:cubicBezTo>
                <a:lnTo>
                  <a:pt x="103533" y="45554"/>
                </a:lnTo>
                <a:cubicBezTo>
                  <a:pt x="103533" y="61576"/>
                  <a:pt x="90565" y="74543"/>
                  <a:pt x="74543" y="74543"/>
                </a:cubicBezTo>
                <a:lnTo>
                  <a:pt x="28989" y="74543"/>
                </a:lnTo>
                <a:lnTo>
                  <a:pt x="28989" y="92843"/>
                </a:lnTo>
                <a:cubicBezTo>
                  <a:pt x="36314" y="96026"/>
                  <a:pt x="41413" y="103326"/>
                  <a:pt x="41413" y="111815"/>
                </a:cubicBezTo>
                <a:cubicBezTo>
                  <a:pt x="41413" y="123256"/>
                  <a:pt x="32147" y="132522"/>
                  <a:pt x="20707" y="132522"/>
                </a:cubicBezTo>
                <a:cubicBezTo>
                  <a:pt x="9266" y="132522"/>
                  <a:pt x="0" y="123256"/>
                  <a:pt x="0" y="111815"/>
                </a:cubicBezTo>
                <a:cubicBezTo>
                  <a:pt x="0" y="103326"/>
                  <a:pt x="5099" y="96026"/>
                  <a:pt x="12424" y="92843"/>
                </a:cubicBezTo>
                <a:lnTo>
                  <a:pt x="12424" y="39705"/>
                </a:lnTo>
                <a:cubicBezTo>
                  <a:pt x="5099" y="36495"/>
                  <a:pt x="0" y="29196"/>
                  <a:pt x="0" y="20707"/>
                </a:cubicBezTo>
                <a:cubicBezTo>
                  <a:pt x="0" y="9266"/>
                  <a:pt x="9266" y="0"/>
                  <a:pt x="20707" y="0"/>
                </a:cubicBezTo>
                <a:cubicBezTo>
                  <a:pt x="32147" y="0"/>
                  <a:pt x="41413" y="9266"/>
                  <a:pt x="41413" y="20707"/>
                </a:cubicBezTo>
                <a:close/>
                <a:moveTo>
                  <a:pt x="101462" y="20707"/>
                </a:moveTo>
                <a:cubicBezTo>
                  <a:pt x="101462" y="17278"/>
                  <a:pt x="98678" y="14495"/>
                  <a:pt x="95250" y="14495"/>
                </a:cubicBezTo>
                <a:cubicBezTo>
                  <a:pt x="91822" y="14495"/>
                  <a:pt x="89038" y="17278"/>
                  <a:pt x="89038" y="20707"/>
                </a:cubicBezTo>
                <a:cubicBezTo>
                  <a:pt x="89038" y="24135"/>
                  <a:pt x="91822" y="26918"/>
                  <a:pt x="95250" y="26918"/>
                </a:cubicBezTo>
                <a:cubicBezTo>
                  <a:pt x="98678" y="26918"/>
                  <a:pt x="101462" y="24135"/>
                  <a:pt x="101462" y="20707"/>
                </a:cubicBezTo>
                <a:close/>
                <a:moveTo>
                  <a:pt x="20707" y="118027"/>
                </a:moveTo>
                <a:cubicBezTo>
                  <a:pt x="24135" y="118027"/>
                  <a:pt x="26918" y="115244"/>
                  <a:pt x="26918" y="111815"/>
                </a:cubicBezTo>
                <a:cubicBezTo>
                  <a:pt x="26918" y="108387"/>
                  <a:pt x="24135" y="105603"/>
                  <a:pt x="20707" y="105603"/>
                </a:cubicBezTo>
                <a:cubicBezTo>
                  <a:pt x="17278" y="105603"/>
                  <a:pt x="14495" y="108387"/>
                  <a:pt x="14495" y="111815"/>
                </a:cubicBezTo>
                <a:cubicBezTo>
                  <a:pt x="14495" y="115244"/>
                  <a:pt x="17278" y="118027"/>
                  <a:pt x="20707" y="118027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1" name="Text 29"/>
          <p:cNvSpPr/>
          <p:nvPr/>
        </p:nvSpPr>
        <p:spPr>
          <a:xfrm>
            <a:off x="6708913" y="2435087"/>
            <a:ext cx="662609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git branch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443870" y="2700130"/>
            <a:ext cx="5193196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Crear ramas de experimento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344478" y="3064565"/>
            <a:ext cx="5334000" cy="629478"/>
          </a:xfrm>
          <a:custGeom>
            <a:avLst/>
            <a:gdLst/>
            <a:ahLst/>
            <a:cxnLst/>
            <a:rect l="l" t="t" r="r" b="b"/>
            <a:pathLst>
              <a:path w="5334000" h="629478">
                <a:moveTo>
                  <a:pt x="66259" y="0"/>
                </a:moveTo>
                <a:lnTo>
                  <a:pt x="5267741" y="0"/>
                </a:lnTo>
                <a:cubicBezTo>
                  <a:pt x="5304335" y="0"/>
                  <a:pt x="5334000" y="29665"/>
                  <a:pt x="5334000" y="66259"/>
                </a:cubicBezTo>
                <a:lnTo>
                  <a:pt x="5334000" y="563219"/>
                </a:lnTo>
                <a:cubicBezTo>
                  <a:pt x="5334000" y="599813"/>
                  <a:pt x="5304335" y="629478"/>
                  <a:pt x="5267741" y="629478"/>
                </a:cubicBezTo>
                <a:lnTo>
                  <a:pt x="66259" y="629478"/>
                </a:lnTo>
                <a:cubicBezTo>
                  <a:pt x="29665" y="629478"/>
                  <a:pt x="0" y="599813"/>
                  <a:pt x="0" y="563219"/>
                </a:cubicBezTo>
                <a:lnTo>
                  <a:pt x="0" y="66259"/>
                </a:lnTo>
                <a:cubicBezTo>
                  <a:pt x="0" y="29665"/>
                  <a:pt x="29665" y="0"/>
                  <a:pt x="6625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6468717" y="3197087"/>
            <a:ext cx="115957" cy="132522"/>
          </a:xfrm>
          <a:custGeom>
            <a:avLst/>
            <a:gdLst/>
            <a:ahLst/>
            <a:cxnLst/>
            <a:rect l="l" t="t" r="r" b="b"/>
            <a:pathLst>
              <a:path w="115957" h="132522">
                <a:moveTo>
                  <a:pt x="20707" y="26918"/>
                </a:moveTo>
                <a:cubicBezTo>
                  <a:pt x="24135" y="26918"/>
                  <a:pt x="26918" y="24135"/>
                  <a:pt x="26918" y="20707"/>
                </a:cubicBezTo>
                <a:cubicBezTo>
                  <a:pt x="26918" y="17278"/>
                  <a:pt x="24135" y="14495"/>
                  <a:pt x="20707" y="14495"/>
                </a:cubicBezTo>
                <a:cubicBezTo>
                  <a:pt x="17278" y="14495"/>
                  <a:pt x="14495" y="17278"/>
                  <a:pt x="14495" y="20707"/>
                </a:cubicBezTo>
                <a:cubicBezTo>
                  <a:pt x="14495" y="24135"/>
                  <a:pt x="17278" y="26918"/>
                  <a:pt x="20707" y="26918"/>
                </a:cubicBezTo>
                <a:close/>
                <a:moveTo>
                  <a:pt x="41413" y="20707"/>
                </a:moveTo>
                <a:cubicBezTo>
                  <a:pt x="41413" y="29196"/>
                  <a:pt x="36314" y="36495"/>
                  <a:pt x="28989" y="39679"/>
                </a:cubicBezTo>
                <a:lnTo>
                  <a:pt x="28989" y="57978"/>
                </a:lnTo>
                <a:lnTo>
                  <a:pt x="74543" y="57978"/>
                </a:lnTo>
                <a:cubicBezTo>
                  <a:pt x="81403" y="57978"/>
                  <a:pt x="86967" y="52413"/>
                  <a:pt x="86967" y="45554"/>
                </a:cubicBezTo>
                <a:lnTo>
                  <a:pt x="86967" y="39679"/>
                </a:lnTo>
                <a:cubicBezTo>
                  <a:pt x="79642" y="36495"/>
                  <a:pt x="74543" y="29196"/>
                  <a:pt x="74543" y="20707"/>
                </a:cubicBezTo>
                <a:cubicBezTo>
                  <a:pt x="74543" y="9266"/>
                  <a:pt x="83810" y="0"/>
                  <a:pt x="95250" y="0"/>
                </a:cubicBezTo>
                <a:cubicBezTo>
                  <a:pt x="106690" y="0"/>
                  <a:pt x="115957" y="9266"/>
                  <a:pt x="115957" y="20707"/>
                </a:cubicBezTo>
                <a:cubicBezTo>
                  <a:pt x="115957" y="29196"/>
                  <a:pt x="110858" y="36495"/>
                  <a:pt x="103533" y="39679"/>
                </a:cubicBezTo>
                <a:lnTo>
                  <a:pt x="103533" y="45554"/>
                </a:lnTo>
                <a:cubicBezTo>
                  <a:pt x="103533" y="61576"/>
                  <a:pt x="90565" y="74543"/>
                  <a:pt x="74543" y="74543"/>
                </a:cubicBezTo>
                <a:lnTo>
                  <a:pt x="28989" y="74543"/>
                </a:lnTo>
                <a:lnTo>
                  <a:pt x="28989" y="92843"/>
                </a:lnTo>
                <a:cubicBezTo>
                  <a:pt x="36314" y="96026"/>
                  <a:pt x="41413" y="103326"/>
                  <a:pt x="41413" y="111815"/>
                </a:cubicBezTo>
                <a:cubicBezTo>
                  <a:pt x="41413" y="123256"/>
                  <a:pt x="32147" y="132522"/>
                  <a:pt x="20707" y="132522"/>
                </a:cubicBezTo>
                <a:cubicBezTo>
                  <a:pt x="9266" y="132522"/>
                  <a:pt x="0" y="123256"/>
                  <a:pt x="0" y="111815"/>
                </a:cubicBezTo>
                <a:cubicBezTo>
                  <a:pt x="0" y="103326"/>
                  <a:pt x="5099" y="96026"/>
                  <a:pt x="12424" y="92843"/>
                </a:cubicBezTo>
                <a:lnTo>
                  <a:pt x="12424" y="39705"/>
                </a:lnTo>
                <a:cubicBezTo>
                  <a:pt x="5099" y="36495"/>
                  <a:pt x="0" y="29196"/>
                  <a:pt x="0" y="20707"/>
                </a:cubicBezTo>
                <a:cubicBezTo>
                  <a:pt x="0" y="9266"/>
                  <a:pt x="9266" y="0"/>
                  <a:pt x="20707" y="0"/>
                </a:cubicBezTo>
                <a:cubicBezTo>
                  <a:pt x="32147" y="0"/>
                  <a:pt x="41413" y="9266"/>
                  <a:pt x="41413" y="20707"/>
                </a:cubicBezTo>
                <a:close/>
                <a:moveTo>
                  <a:pt x="101462" y="20707"/>
                </a:moveTo>
                <a:cubicBezTo>
                  <a:pt x="101462" y="17278"/>
                  <a:pt x="98678" y="14495"/>
                  <a:pt x="95250" y="14495"/>
                </a:cubicBezTo>
                <a:cubicBezTo>
                  <a:pt x="91822" y="14495"/>
                  <a:pt x="89038" y="17278"/>
                  <a:pt x="89038" y="20707"/>
                </a:cubicBezTo>
                <a:cubicBezTo>
                  <a:pt x="89038" y="24135"/>
                  <a:pt x="91822" y="26918"/>
                  <a:pt x="95250" y="26918"/>
                </a:cubicBezTo>
                <a:cubicBezTo>
                  <a:pt x="98678" y="26918"/>
                  <a:pt x="101462" y="24135"/>
                  <a:pt x="101462" y="20707"/>
                </a:cubicBezTo>
                <a:close/>
                <a:moveTo>
                  <a:pt x="20707" y="118027"/>
                </a:moveTo>
                <a:cubicBezTo>
                  <a:pt x="24135" y="118027"/>
                  <a:pt x="26918" y="115244"/>
                  <a:pt x="26918" y="111815"/>
                </a:cubicBezTo>
                <a:cubicBezTo>
                  <a:pt x="26918" y="108387"/>
                  <a:pt x="24135" y="105603"/>
                  <a:pt x="20707" y="105603"/>
                </a:cubicBezTo>
                <a:cubicBezTo>
                  <a:pt x="17278" y="105603"/>
                  <a:pt x="14495" y="108387"/>
                  <a:pt x="14495" y="111815"/>
                </a:cubicBezTo>
                <a:cubicBezTo>
                  <a:pt x="14495" y="115244"/>
                  <a:pt x="17278" y="118027"/>
                  <a:pt x="20707" y="118027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5" name="Text 33"/>
          <p:cNvSpPr/>
          <p:nvPr/>
        </p:nvSpPr>
        <p:spPr>
          <a:xfrm>
            <a:off x="6708913" y="3163957"/>
            <a:ext cx="447261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git diff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443870" y="3429000"/>
            <a:ext cx="5193196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 cambios antes de commit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344478" y="3793435"/>
            <a:ext cx="5334000" cy="629478"/>
          </a:xfrm>
          <a:custGeom>
            <a:avLst/>
            <a:gdLst/>
            <a:ahLst/>
            <a:cxnLst/>
            <a:rect l="l" t="t" r="r" b="b"/>
            <a:pathLst>
              <a:path w="5334000" h="629478">
                <a:moveTo>
                  <a:pt x="66259" y="0"/>
                </a:moveTo>
                <a:lnTo>
                  <a:pt x="5267741" y="0"/>
                </a:lnTo>
                <a:cubicBezTo>
                  <a:pt x="5304335" y="0"/>
                  <a:pt x="5334000" y="29665"/>
                  <a:pt x="5334000" y="66259"/>
                </a:cubicBezTo>
                <a:lnTo>
                  <a:pt x="5334000" y="563219"/>
                </a:lnTo>
                <a:cubicBezTo>
                  <a:pt x="5334000" y="599813"/>
                  <a:pt x="5304335" y="629478"/>
                  <a:pt x="5267741" y="629478"/>
                </a:cubicBezTo>
                <a:lnTo>
                  <a:pt x="66259" y="629478"/>
                </a:lnTo>
                <a:cubicBezTo>
                  <a:pt x="29665" y="629478"/>
                  <a:pt x="0" y="599813"/>
                  <a:pt x="0" y="563219"/>
                </a:cubicBezTo>
                <a:lnTo>
                  <a:pt x="0" y="66259"/>
                </a:lnTo>
                <a:cubicBezTo>
                  <a:pt x="0" y="29665"/>
                  <a:pt x="29665" y="0"/>
                  <a:pt x="6625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8" name="Shape 36"/>
          <p:cNvSpPr/>
          <p:nvPr/>
        </p:nvSpPr>
        <p:spPr>
          <a:xfrm>
            <a:off x="6468717" y="3925957"/>
            <a:ext cx="115957" cy="132522"/>
          </a:xfrm>
          <a:custGeom>
            <a:avLst/>
            <a:gdLst/>
            <a:ahLst/>
            <a:cxnLst/>
            <a:rect l="l" t="t" r="r" b="b"/>
            <a:pathLst>
              <a:path w="115957" h="132522">
                <a:moveTo>
                  <a:pt x="20707" y="26918"/>
                </a:moveTo>
                <a:cubicBezTo>
                  <a:pt x="24135" y="26918"/>
                  <a:pt x="26918" y="24135"/>
                  <a:pt x="26918" y="20707"/>
                </a:cubicBezTo>
                <a:cubicBezTo>
                  <a:pt x="26918" y="17278"/>
                  <a:pt x="24135" y="14495"/>
                  <a:pt x="20707" y="14495"/>
                </a:cubicBezTo>
                <a:cubicBezTo>
                  <a:pt x="17278" y="14495"/>
                  <a:pt x="14495" y="17278"/>
                  <a:pt x="14495" y="20707"/>
                </a:cubicBezTo>
                <a:cubicBezTo>
                  <a:pt x="14495" y="24135"/>
                  <a:pt x="17278" y="26918"/>
                  <a:pt x="20707" y="26918"/>
                </a:cubicBezTo>
                <a:close/>
                <a:moveTo>
                  <a:pt x="41413" y="20707"/>
                </a:moveTo>
                <a:cubicBezTo>
                  <a:pt x="41413" y="29196"/>
                  <a:pt x="36314" y="36495"/>
                  <a:pt x="28989" y="39679"/>
                </a:cubicBezTo>
                <a:lnTo>
                  <a:pt x="28989" y="57978"/>
                </a:lnTo>
                <a:lnTo>
                  <a:pt x="74543" y="57978"/>
                </a:lnTo>
                <a:cubicBezTo>
                  <a:pt x="81403" y="57978"/>
                  <a:pt x="86967" y="52413"/>
                  <a:pt x="86967" y="45554"/>
                </a:cubicBezTo>
                <a:lnTo>
                  <a:pt x="86967" y="39679"/>
                </a:lnTo>
                <a:cubicBezTo>
                  <a:pt x="79642" y="36495"/>
                  <a:pt x="74543" y="29196"/>
                  <a:pt x="74543" y="20707"/>
                </a:cubicBezTo>
                <a:cubicBezTo>
                  <a:pt x="74543" y="9266"/>
                  <a:pt x="83810" y="0"/>
                  <a:pt x="95250" y="0"/>
                </a:cubicBezTo>
                <a:cubicBezTo>
                  <a:pt x="106690" y="0"/>
                  <a:pt x="115957" y="9266"/>
                  <a:pt x="115957" y="20707"/>
                </a:cubicBezTo>
                <a:cubicBezTo>
                  <a:pt x="115957" y="29196"/>
                  <a:pt x="110858" y="36495"/>
                  <a:pt x="103533" y="39679"/>
                </a:cubicBezTo>
                <a:lnTo>
                  <a:pt x="103533" y="45554"/>
                </a:lnTo>
                <a:cubicBezTo>
                  <a:pt x="103533" y="61576"/>
                  <a:pt x="90565" y="74543"/>
                  <a:pt x="74543" y="74543"/>
                </a:cubicBezTo>
                <a:lnTo>
                  <a:pt x="28989" y="74543"/>
                </a:lnTo>
                <a:lnTo>
                  <a:pt x="28989" y="92843"/>
                </a:lnTo>
                <a:cubicBezTo>
                  <a:pt x="36314" y="96026"/>
                  <a:pt x="41413" y="103326"/>
                  <a:pt x="41413" y="111815"/>
                </a:cubicBezTo>
                <a:cubicBezTo>
                  <a:pt x="41413" y="123256"/>
                  <a:pt x="32147" y="132522"/>
                  <a:pt x="20707" y="132522"/>
                </a:cubicBezTo>
                <a:cubicBezTo>
                  <a:pt x="9266" y="132522"/>
                  <a:pt x="0" y="123256"/>
                  <a:pt x="0" y="111815"/>
                </a:cubicBezTo>
                <a:cubicBezTo>
                  <a:pt x="0" y="103326"/>
                  <a:pt x="5099" y="96026"/>
                  <a:pt x="12424" y="92843"/>
                </a:cubicBezTo>
                <a:lnTo>
                  <a:pt x="12424" y="39705"/>
                </a:lnTo>
                <a:cubicBezTo>
                  <a:pt x="5099" y="36495"/>
                  <a:pt x="0" y="29196"/>
                  <a:pt x="0" y="20707"/>
                </a:cubicBezTo>
                <a:cubicBezTo>
                  <a:pt x="0" y="9266"/>
                  <a:pt x="9266" y="0"/>
                  <a:pt x="20707" y="0"/>
                </a:cubicBezTo>
                <a:cubicBezTo>
                  <a:pt x="32147" y="0"/>
                  <a:pt x="41413" y="9266"/>
                  <a:pt x="41413" y="20707"/>
                </a:cubicBezTo>
                <a:close/>
                <a:moveTo>
                  <a:pt x="101462" y="20707"/>
                </a:moveTo>
                <a:cubicBezTo>
                  <a:pt x="101462" y="17278"/>
                  <a:pt x="98678" y="14495"/>
                  <a:pt x="95250" y="14495"/>
                </a:cubicBezTo>
                <a:cubicBezTo>
                  <a:pt x="91822" y="14495"/>
                  <a:pt x="89038" y="17278"/>
                  <a:pt x="89038" y="20707"/>
                </a:cubicBezTo>
                <a:cubicBezTo>
                  <a:pt x="89038" y="24135"/>
                  <a:pt x="91822" y="26918"/>
                  <a:pt x="95250" y="26918"/>
                </a:cubicBezTo>
                <a:cubicBezTo>
                  <a:pt x="98678" y="26918"/>
                  <a:pt x="101462" y="24135"/>
                  <a:pt x="101462" y="20707"/>
                </a:cubicBezTo>
                <a:close/>
                <a:moveTo>
                  <a:pt x="20707" y="118027"/>
                </a:moveTo>
                <a:cubicBezTo>
                  <a:pt x="24135" y="118027"/>
                  <a:pt x="26918" y="115244"/>
                  <a:pt x="26918" y="111815"/>
                </a:cubicBezTo>
                <a:cubicBezTo>
                  <a:pt x="26918" y="108387"/>
                  <a:pt x="24135" y="105603"/>
                  <a:pt x="20707" y="105603"/>
                </a:cubicBezTo>
                <a:cubicBezTo>
                  <a:pt x="17278" y="105603"/>
                  <a:pt x="14495" y="108387"/>
                  <a:pt x="14495" y="111815"/>
                </a:cubicBezTo>
                <a:cubicBezTo>
                  <a:pt x="14495" y="115244"/>
                  <a:pt x="17278" y="118027"/>
                  <a:pt x="20707" y="118027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9" name="Text 37"/>
          <p:cNvSpPr/>
          <p:nvPr/>
        </p:nvSpPr>
        <p:spPr>
          <a:xfrm>
            <a:off x="6708913" y="3892826"/>
            <a:ext cx="430696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git log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443870" y="4157870"/>
            <a:ext cx="5193196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Historial de cambios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170543" y="4712804"/>
            <a:ext cx="5681870" cy="2136913"/>
          </a:xfrm>
          <a:custGeom>
            <a:avLst/>
            <a:gdLst/>
            <a:ahLst/>
            <a:cxnLst/>
            <a:rect l="l" t="t" r="r" b="b"/>
            <a:pathLst>
              <a:path w="5681870" h="2136913">
                <a:moveTo>
                  <a:pt x="66266" y="0"/>
                </a:moveTo>
                <a:lnTo>
                  <a:pt x="5615604" y="0"/>
                </a:lnTo>
                <a:cubicBezTo>
                  <a:pt x="5652201" y="0"/>
                  <a:pt x="5681870" y="29668"/>
                  <a:pt x="5681870" y="66266"/>
                </a:cubicBezTo>
                <a:lnTo>
                  <a:pt x="5681870" y="2070647"/>
                </a:lnTo>
                <a:cubicBezTo>
                  <a:pt x="5681870" y="2107245"/>
                  <a:pt x="5652201" y="2136913"/>
                  <a:pt x="5615604" y="2136913"/>
                </a:cubicBezTo>
                <a:lnTo>
                  <a:pt x="66266" y="2136913"/>
                </a:lnTo>
                <a:cubicBezTo>
                  <a:pt x="29668" y="2136913"/>
                  <a:pt x="0" y="2107245"/>
                  <a:pt x="0" y="2070647"/>
                </a:cubicBezTo>
                <a:lnTo>
                  <a:pt x="0" y="66266"/>
                </a:lnTo>
                <a:cubicBezTo>
                  <a:pt x="0" y="29693"/>
                  <a:pt x="29693" y="0"/>
                  <a:pt x="66266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6311348" y="4853609"/>
            <a:ext cx="5483087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4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Flujo Recomendado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311348" y="5184913"/>
            <a:ext cx="5400261" cy="463826"/>
          </a:xfrm>
          <a:custGeom>
            <a:avLst/>
            <a:gdLst/>
            <a:ahLst/>
            <a:cxnLst/>
            <a:rect l="l" t="t" r="r" b="b"/>
            <a:pathLst>
              <a:path w="5400261" h="463826">
                <a:moveTo>
                  <a:pt x="66262" y="0"/>
                </a:moveTo>
                <a:lnTo>
                  <a:pt x="5333999" y="0"/>
                </a:lnTo>
                <a:cubicBezTo>
                  <a:pt x="5370594" y="0"/>
                  <a:pt x="5400261" y="29667"/>
                  <a:pt x="5400261" y="66262"/>
                </a:cubicBezTo>
                <a:lnTo>
                  <a:pt x="5400261" y="397564"/>
                </a:lnTo>
                <a:cubicBezTo>
                  <a:pt x="5400261" y="434159"/>
                  <a:pt x="5370594" y="463826"/>
                  <a:pt x="5333999" y="463826"/>
                </a:cubicBezTo>
                <a:lnTo>
                  <a:pt x="66262" y="463826"/>
                </a:lnTo>
                <a:cubicBezTo>
                  <a:pt x="29691" y="463826"/>
                  <a:pt x="0" y="434135"/>
                  <a:pt x="0" y="397564"/>
                </a:cubicBezTo>
                <a:lnTo>
                  <a:pt x="0" y="66262"/>
                </a:lnTo>
                <a:cubicBezTo>
                  <a:pt x="0" y="29691"/>
                  <a:pt x="29691" y="0"/>
                  <a:pt x="6626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4" name="Text 42"/>
          <p:cNvSpPr/>
          <p:nvPr/>
        </p:nvSpPr>
        <p:spPr>
          <a:xfrm>
            <a:off x="6377609" y="5251174"/>
            <a:ext cx="5325717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 Antes de IA: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377609" y="5416826"/>
            <a:ext cx="5325717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git commit -m "Estable antes de refactor IA"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11348" y="5715000"/>
            <a:ext cx="5400261" cy="463826"/>
          </a:xfrm>
          <a:custGeom>
            <a:avLst/>
            <a:gdLst/>
            <a:ahLst/>
            <a:cxnLst/>
            <a:rect l="l" t="t" r="r" b="b"/>
            <a:pathLst>
              <a:path w="5400261" h="463826">
                <a:moveTo>
                  <a:pt x="66262" y="0"/>
                </a:moveTo>
                <a:lnTo>
                  <a:pt x="5333999" y="0"/>
                </a:lnTo>
                <a:cubicBezTo>
                  <a:pt x="5370594" y="0"/>
                  <a:pt x="5400261" y="29667"/>
                  <a:pt x="5400261" y="66262"/>
                </a:cubicBezTo>
                <a:lnTo>
                  <a:pt x="5400261" y="397564"/>
                </a:lnTo>
                <a:cubicBezTo>
                  <a:pt x="5400261" y="434159"/>
                  <a:pt x="5370594" y="463826"/>
                  <a:pt x="5333999" y="463826"/>
                </a:cubicBezTo>
                <a:lnTo>
                  <a:pt x="66262" y="463826"/>
                </a:lnTo>
                <a:cubicBezTo>
                  <a:pt x="29691" y="463826"/>
                  <a:pt x="0" y="434135"/>
                  <a:pt x="0" y="397564"/>
                </a:cubicBezTo>
                <a:lnTo>
                  <a:pt x="0" y="66262"/>
                </a:lnTo>
                <a:cubicBezTo>
                  <a:pt x="0" y="29691"/>
                  <a:pt x="29691" y="0"/>
                  <a:pt x="6626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7" name="Text 45"/>
          <p:cNvSpPr/>
          <p:nvPr/>
        </p:nvSpPr>
        <p:spPr>
          <a:xfrm>
            <a:off x="6377609" y="5781261"/>
            <a:ext cx="5325717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 Después de éxito: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377609" y="5946913"/>
            <a:ext cx="5325717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git commit -m "IA: auth feature generada"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311348" y="6245087"/>
            <a:ext cx="5400261" cy="463826"/>
          </a:xfrm>
          <a:custGeom>
            <a:avLst/>
            <a:gdLst/>
            <a:ahLst/>
            <a:cxnLst/>
            <a:rect l="l" t="t" r="r" b="b"/>
            <a:pathLst>
              <a:path w="5400261" h="463826">
                <a:moveTo>
                  <a:pt x="66262" y="0"/>
                </a:moveTo>
                <a:lnTo>
                  <a:pt x="5333999" y="0"/>
                </a:lnTo>
                <a:cubicBezTo>
                  <a:pt x="5370594" y="0"/>
                  <a:pt x="5400261" y="29667"/>
                  <a:pt x="5400261" y="66262"/>
                </a:cubicBezTo>
                <a:lnTo>
                  <a:pt x="5400261" y="397564"/>
                </a:lnTo>
                <a:cubicBezTo>
                  <a:pt x="5400261" y="434159"/>
                  <a:pt x="5370594" y="463826"/>
                  <a:pt x="5333999" y="463826"/>
                </a:cubicBezTo>
                <a:lnTo>
                  <a:pt x="66262" y="463826"/>
                </a:lnTo>
                <a:cubicBezTo>
                  <a:pt x="29691" y="463826"/>
                  <a:pt x="0" y="434135"/>
                  <a:pt x="0" y="397564"/>
                </a:cubicBezTo>
                <a:lnTo>
                  <a:pt x="0" y="66262"/>
                </a:lnTo>
                <a:cubicBezTo>
                  <a:pt x="0" y="29691"/>
                  <a:pt x="29691" y="0"/>
                  <a:pt x="6626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50" name="Text 48"/>
          <p:cNvSpPr/>
          <p:nvPr/>
        </p:nvSpPr>
        <p:spPr>
          <a:xfrm>
            <a:off x="6377609" y="6311348"/>
            <a:ext cx="5325717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3. Si falla: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377609" y="6477000"/>
            <a:ext cx="5325717" cy="165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3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git checkout . o git reset --hard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5868" y="335868"/>
            <a:ext cx="11579041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spc="46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CALIDAD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5868" y="570975"/>
            <a:ext cx="11671405" cy="335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8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Revisión de Código Generado por IA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44264" y="1049587"/>
            <a:ext cx="5676165" cy="2636562"/>
          </a:xfrm>
          <a:custGeom>
            <a:avLst/>
            <a:gdLst/>
            <a:ahLst/>
            <a:cxnLst/>
            <a:rect l="l" t="t" r="r" b="b"/>
            <a:pathLst>
              <a:path w="5676165" h="2636562">
                <a:moveTo>
                  <a:pt x="67180" y="0"/>
                </a:moveTo>
                <a:lnTo>
                  <a:pt x="5608986" y="0"/>
                </a:lnTo>
                <a:cubicBezTo>
                  <a:pt x="5646088" y="0"/>
                  <a:pt x="5676165" y="30077"/>
                  <a:pt x="5676165" y="67180"/>
                </a:cubicBezTo>
                <a:lnTo>
                  <a:pt x="5676165" y="2569382"/>
                </a:lnTo>
                <a:cubicBezTo>
                  <a:pt x="5676165" y="2606485"/>
                  <a:pt x="5646088" y="2636562"/>
                  <a:pt x="5608986" y="2636562"/>
                </a:cubicBezTo>
                <a:lnTo>
                  <a:pt x="67180" y="2636562"/>
                </a:lnTo>
                <a:cubicBezTo>
                  <a:pt x="30077" y="2636562"/>
                  <a:pt x="0" y="2606485"/>
                  <a:pt x="0" y="2569382"/>
                </a:cubicBezTo>
                <a:lnTo>
                  <a:pt x="0" y="67180"/>
                </a:lnTo>
                <a:cubicBezTo>
                  <a:pt x="0" y="30102"/>
                  <a:pt x="30102" y="0"/>
                  <a:pt x="67180" y="0"/>
                </a:cubicBezTo>
                <a:close/>
              </a:path>
            </a:pathLst>
          </a:custGeom>
          <a:gradFill rotWithShape="1" flip="none">
            <a:gsLst>
              <a:gs pos="0">
                <a:srgbClr val="82181A">
                  <a:alpha val="30000"/>
                </a:srgbClr>
              </a:gs>
              <a:gs pos="100000">
                <a:srgbClr val="82181A">
                  <a:alpha val="10000"/>
                </a:srgbClr>
              </a:gs>
            </a:gsLst>
            <a:lin ang="2700000" scaled="1"/>
          </a:gradFill>
          <a:ln w="25400">
            <a:solidFill>
              <a:srgbClr val="FB2C36">
                <a:alpha val="50196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58380" y="1225917"/>
            <a:ext cx="302281" cy="302281"/>
          </a:xfrm>
          <a:custGeom>
            <a:avLst/>
            <a:gdLst/>
            <a:ahLst/>
            <a:cxnLst/>
            <a:rect l="l" t="t" r="r" b="b"/>
            <a:pathLst>
              <a:path w="302281" h="302281">
                <a:moveTo>
                  <a:pt x="151140" y="0"/>
                </a:moveTo>
                <a:cubicBezTo>
                  <a:pt x="159819" y="0"/>
                  <a:pt x="167790" y="4782"/>
                  <a:pt x="171922" y="12398"/>
                </a:cubicBezTo>
                <a:lnTo>
                  <a:pt x="299447" y="248555"/>
                </a:lnTo>
                <a:cubicBezTo>
                  <a:pt x="303403" y="255876"/>
                  <a:pt x="303226" y="264732"/>
                  <a:pt x="298975" y="271876"/>
                </a:cubicBezTo>
                <a:cubicBezTo>
                  <a:pt x="294724" y="279020"/>
                  <a:pt x="286990" y="283388"/>
                  <a:pt x="278665" y="283388"/>
                </a:cubicBezTo>
                <a:lnTo>
                  <a:pt x="23616" y="283388"/>
                </a:lnTo>
                <a:cubicBezTo>
                  <a:pt x="15291" y="283388"/>
                  <a:pt x="7616" y="279020"/>
                  <a:pt x="3306" y="271876"/>
                </a:cubicBezTo>
                <a:cubicBezTo>
                  <a:pt x="-1004" y="264732"/>
                  <a:pt x="-1122" y="255876"/>
                  <a:pt x="2834" y="248555"/>
                </a:cubicBezTo>
                <a:lnTo>
                  <a:pt x="130359" y="12398"/>
                </a:lnTo>
                <a:cubicBezTo>
                  <a:pt x="134491" y="4782"/>
                  <a:pt x="142462" y="0"/>
                  <a:pt x="151140" y="0"/>
                </a:cubicBezTo>
                <a:close/>
                <a:moveTo>
                  <a:pt x="151140" y="99186"/>
                </a:moveTo>
                <a:cubicBezTo>
                  <a:pt x="143288" y="99186"/>
                  <a:pt x="136971" y="105503"/>
                  <a:pt x="136971" y="113355"/>
                </a:cubicBezTo>
                <a:lnTo>
                  <a:pt x="136971" y="179479"/>
                </a:lnTo>
                <a:cubicBezTo>
                  <a:pt x="136971" y="187332"/>
                  <a:pt x="143288" y="193649"/>
                  <a:pt x="151140" y="193649"/>
                </a:cubicBezTo>
                <a:cubicBezTo>
                  <a:pt x="158993" y="193649"/>
                  <a:pt x="165310" y="187332"/>
                  <a:pt x="165310" y="179479"/>
                </a:cubicBezTo>
                <a:lnTo>
                  <a:pt x="165310" y="113355"/>
                </a:lnTo>
                <a:cubicBezTo>
                  <a:pt x="165310" y="105503"/>
                  <a:pt x="158993" y="99186"/>
                  <a:pt x="151140" y="99186"/>
                </a:cubicBezTo>
                <a:close/>
                <a:moveTo>
                  <a:pt x="166904" y="226711"/>
                </a:moveTo>
                <a:cubicBezTo>
                  <a:pt x="167263" y="220860"/>
                  <a:pt x="164345" y="215293"/>
                  <a:pt x="159329" y="212259"/>
                </a:cubicBezTo>
                <a:cubicBezTo>
                  <a:pt x="154313" y="209224"/>
                  <a:pt x="148027" y="209224"/>
                  <a:pt x="143011" y="212259"/>
                </a:cubicBezTo>
                <a:cubicBezTo>
                  <a:pt x="137995" y="215293"/>
                  <a:pt x="135077" y="220860"/>
                  <a:pt x="135436" y="226711"/>
                </a:cubicBezTo>
                <a:cubicBezTo>
                  <a:pt x="135077" y="232562"/>
                  <a:pt x="137995" y="238129"/>
                  <a:pt x="143011" y="241163"/>
                </a:cubicBezTo>
                <a:cubicBezTo>
                  <a:pt x="148027" y="244197"/>
                  <a:pt x="154313" y="244197"/>
                  <a:pt x="159329" y="241163"/>
                </a:cubicBezTo>
                <a:cubicBezTo>
                  <a:pt x="164345" y="238129"/>
                  <a:pt x="167263" y="232562"/>
                  <a:pt x="166904" y="226711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6" name="Text 4"/>
          <p:cNvSpPr/>
          <p:nvPr/>
        </p:nvSpPr>
        <p:spPr>
          <a:xfrm>
            <a:off x="999207" y="1225917"/>
            <a:ext cx="3375471" cy="302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83" b="1" dirty="0">
                <a:solidFill>
                  <a:srgbClr val="FF646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NO es "Configurar y Olvidar"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20595" y="1662545"/>
            <a:ext cx="5390678" cy="4366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vibe coding </a:t>
            </a:r>
            <a:pPr>
              <a:lnSpc>
                <a:spcPct val="140000"/>
              </a:lnSpc>
            </a:pPr>
            <a:r>
              <a:rPr lang="en-US" sz="1058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</a:t>
            </a:r>
            <a:pPr>
              <a:lnSpc>
                <a:spcPct val="140000"/>
              </a:lnSpc>
            </a:pPr>
            <a:r>
              <a:rPr lang="en-US" sz="105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significa aceptar código ciegamente. La revisión humana sigue siendo </a:t>
            </a:r>
            <a:pPr>
              <a:lnSpc>
                <a:spcPct val="140000"/>
              </a:lnSpc>
            </a:pPr>
            <a:r>
              <a:rPr lang="en-US" sz="1058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obligatoria</a:t>
            </a:r>
            <a:pPr>
              <a:lnSpc>
                <a:spcPct val="140000"/>
              </a:lnSpc>
            </a:pPr>
            <a:r>
              <a:rPr lang="en-US" sz="105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20595" y="2233521"/>
            <a:ext cx="5323504" cy="1276298"/>
          </a:xfrm>
          <a:custGeom>
            <a:avLst/>
            <a:gdLst/>
            <a:ahLst/>
            <a:cxnLst/>
            <a:rect l="l" t="t" r="r" b="b"/>
            <a:pathLst>
              <a:path w="5323504" h="1276298">
                <a:moveTo>
                  <a:pt x="67172" y="0"/>
                </a:moveTo>
                <a:lnTo>
                  <a:pt x="5256333" y="0"/>
                </a:lnTo>
                <a:cubicBezTo>
                  <a:pt x="5293430" y="0"/>
                  <a:pt x="5323504" y="30074"/>
                  <a:pt x="5323504" y="67172"/>
                </a:cubicBezTo>
                <a:lnTo>
                  <a:pt x="5323504" y="1209126"/>
                </a:lnTo>
                <a:cubicBezTo>
                  <a:pt x="5323504" y="1246224"/>
                  <a:pt x="5293430" y="1276298"/>
                  <a:pt x="5256333" y="1276298"/>
                </a:cubicBezTo>
                <a:lnTo>
                  <a:pt x="67172" y="1276298"/>
                </a:lnTo>
                <a:cubicBezTo>
                  <a:pt x="30074" y="1276298"/>
                  <a:pt x="0" y="1246224"/>
                  <a:pt x="0" y="1209126"/>
                </a:cubicBezTo>
                <a:lnTo>
                  <a:pt x="0" y="67172"/>
                </a:lnTo>
                <a:cubicBezTo>
                  <a:pt x="0" y="30099"/>
                  <a:pt x="30099" y="0"/>
                  <a:pt x="6717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654942" y="2367868"/>
            <a:ext cx="5113587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dirty="0">
                <a:solidFill>
                  <a:srgbClr val="FF646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Por qué es Necesario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54942" y="2602975"/>
            <a:ext cx="5113587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45% del código IA tiene vulnerabilidades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54942" y="2804496"/>
            <a:ext cx="5113587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La IA prioriza "funcionar" sobre "ser seguro"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54942" y="3006017"/>
            <a:ext cx="5113587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Puede generar código ineficiente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54942" y="3207537"/>
            <a:ext cx="5113587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• No entiende contexto de negocio completo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52661" y="3795306"/>
            <a:ext cx="5676165" cy="1343471"/>
          </a:xfrm>
          <a:custGeom>
            <a:avLst/>
            <a:gdLst/>
            <a:ahLst/>
            <a:cxnLst/>
            <a:rect l="l" t="t" r="r" b="b"/>
            <a:pathLst>
              <a:path w="5676165" h="1343471">
                <a:moveTo>
                  <a:pt x="33587" y="0"/>
                </a:moveTo>
                <a:lnTo>
                  <a:pt x="5608992" y="0"/>
                </a:lnTo>
                <a:cubicBezTo>
                  <a:pt x="5646091" y="0"/>
                  <a:pt x="5676165" y="30075"/>
                  <a:pt x="5676165" y="67174"/>
                </a:cubicBezTo>
                <a:lnTo>
                  <a:pt x="5676165" y="1276298"/>
                </a:lnTo>
                <a:cubicBezTo>
                  <a:pt x="5676165" y="1313396"/>
                  <a:pt x="5646091" y="1343471"/>
                  <a:pt x="5608992" y="1343471"/>
                </a:cubicBezTo>
                <a:lnTo>
                  <a:pt x="33587" y="1343471"/>
                </a:lnTo>
                <a:cubicBezTo>
                  <a:pt x="15037" y="1343471"/>
                  <a:pt x="0" y="1328434"/>
                  <a:pt x="0" y="1309884"/>
                </a:cubicBezTo>
                <a:lnTo>
                  <a:pt x="0" y="33587"/>
                </a:lnTo>
                <a:cubicBezTo>
                  <a:pt x="0" y="15050"/>
                  <a:pt x="15050" y="0"/>
                  <a:pt x="33587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5" name="Shape 13"/>
          <p:cNvSpPr/>
          <p:nvPr/>
        </p:nvSpPr>
        <p:spPr>
          <a:xfrm>
            <a:off x="352661" y="3795306"/>
            <a:ext cx="33587" cy="1343471"/>
          </a:xfrm>
          <a:custGeom>
            <a:avLst/>
            <a:gdLst/>
            <a:ahLst/>
            <a:cxnLst/>
            <a:rect l="l" t="t" r="r" b="b"/>
            <a:pathLst>
              <a:path w="33587" h="1343471">
                <a:moveTo>
                  <a:pt x="33587" y="0"/>
                </a:moveTo>
                <a:lnTo>
                  <a:pt x="33587" y="0"/>
                </a:lnTo>
                <a:lnTo>
                  <a:pt x="33587" y="1343471"/>
                </a:lnTo>
                <a:lnTo>
                  <a:pt x="33587" y="1343471"/>
                </a:lnTo>
                <a:cubicBezTo>
                  <a:pt x="15037" y="1343471"/>
                  <a:pt x="0" y="1328434"/>
                  <a:pt x="0" y="1309884"/>
                </a:cubicBezTo>
                <a:lnTo>
                  <a:pt x="0" y="33587"/>
                </a:lnTo>
                <a:cubicBezTo>
                  <a:pt x="0" y="15050"/>
                  <a:pt x="15050" y="0"/>
                  <a:pt x="33587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6" name="Text 14"/>
          <p:cNvSpPr/>
          <p:nvPr/>
        </p:nvSpPr>
        <p:spPr>
          <a:xfrm>
            <a:off x="503802" y="3929653"/>
            <a:ext cx="5474645" cy="235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2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Áreas de Revisión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20595" y="4299107"/>
            <a:ext cx="134347" cy="134347"/>
          </a:xfrm>
          <a:custGeom>
            <a:avLst/>
            <a:gdLst/>
            <a:ahLst/>
            <a:cxnLst/>
            <a:rect l="l" t="t" r="r" b="b"/>
            <a:pathLst>
              <a:path w="134347" h="134347">
                <a:moveTo>
                  <a:pt x="67174" y="0"/>
                </a:moveTo>
                <a:cubicBezTo>
                  <a:pt x="68381" y="0"/>
                  <a:pt x="69588" y="262"/>
                  <a:pt x="70690" y="761"/>
                </a:cubicBezTo>
                <a:lnTo>
                  <a:pt x="120125" y="21726"/>
                </a:lnTo>
                <a:cubicBezTo>
                  <a:pt x="125898" y="24167"/>
                  <a:pt x="130201" y="29861"/>
                  <a:pt x="130175" y="36736"/>
                </a:cubicBezTo>
                <a:cubicBezTo>
                  <a:pt x="130044" y="62765"/>
                  <a:pt x="119338" y="110390"/>
                  <a:pt x="74127" y="132038"/>
                </a:cubicBezTo>
                <a:cubicBezTo>
                  <a:pt x="69745" y="134137"/>
                  <a:pt x="64655" y="134137"/>
                  <a:pt x="60273" y="132038"/>
                </a:cubicBezTo>
                <a:cubicBezTo>
                  <a:pt x="15035" y="110390"/>
                  <a:pt x="4356" y="62765"/>
                  <a:pt x="4225" y="36736"/>
                </a:cubicBezTo>
                <a:cubicBezTo>
                  <a:pt x="4198" y="29861"/>
                  <a:pt x="8502" y="24167"/>
                  <a:pt x="14274" y="21726"/>
                </a:cubicBezTo>
                <a:lnTo>
                  <a:pt x="63684" y="761"/>
                </a:lnTo>
                <a:cubicBezTo>
                  <a:pt x="64786" y="262"/>
                  <a:pt x="65967" y="0"/>
                  <a:pt x="67174" y="0"/>
                </a:cubicBezTo>
                <a:close/>
                <a:moveTo>
                  <a:pt x="67174" y="17528"/>
                </a:moveTo>
                <a:lnTo>
                  <a:pt x="67174" y="116740"/>
                </a:lnTo>
                <a:cubicBezTo>
                  <a:pt x="103384" y="99212"/>
                  <a:pt x="113119" y="60377"/>
                  <a:pt x="113355" y="37129"/>
                </a:cubicBezTo>
                <a:lnTo>
                  <a:pt x="67174" y="17554"/>
                </a:lnTo>
                <a:lnTo>
                  <a:pt x="67174" y="17554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8" name="Text 16"/>
          <p:cNvSpPr/>
          <p:nvPr/>
        </p:nvSpPr>
        <p:spPr>
          <a:xfrm>
            <a:off x="772496" y="4265521"/>
            <a:ext cx="1796893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8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Seguridad:</a:t>
            </a:r>
            <a:pPr>
              <a:lnSpc>
                <a:spcPct val="130000"/>
              </a:lnSpc>
            </a:pPr>
            <a:r>
              <a:rPr lang="en-US" sz="105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XSS, SQLi, secrets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20595" y="4567802"/>
            <a:ext cx="134347" cy="134347"/>
          </a:xfrm>
          <a:custGeom>
            <a:avLst/>
            <a:gdLst/>
            <a:ahLst/>
            <a:cxnLst/>
            <a:rect l="l" t="t" r="r" b="b"/>
            <a:pathLst>
              <a:path w="134347" h="134347">
                <a:moveTo>
                  <a:pt x="0" y="67174"/>
                </a:moveTo>
                <a:cubicBezTo>
                  <a:pt x="0" y="30099"/>
                  <a:pt x="30099" y="0"/>
                  <a:pt x="67174" y="0"/>
                </a:cubicBezTo>
                <a:cubicBezTo>
                  <a:pt x="104248" y="0"/>
                  <a:pt x="134347" y="30099"/>
                  <a:pt x="134347" y="67174"/>
                </a:cubicBezTo>
                <a:cubicBezTo>
                  <a:pt x="134347" y="104248"/>
                  <a:pt x="104248" y="134347"/>
                  <a:pt x="67174" y="134347"/>
                </a:cubicBezTo>
                <a:cubicBezTo>
                  <a:pt x="30099" y="134347"/>
                  <a:pt x="0" y="104248"/>
                  <a:pt x="0" y="67174"/>
                </a:cubicBezTo>
                <a:close/>
                <a:moveTo>
                  <a:pt x="75570" y="25190"/>
                </a:moveTo>
                <a:cubicBezTo>
                  <a:pt x="75570" y="20556"/>
                  <a:pt x="71808" y="16793"/>
                  <a:pt x="67174" y="16793"/>
                </a:cubicBezTo>
                <a:cubicBezTo>
                  <a:pt x="62539" y="16793"/>
                  <a:pt x="58777" y="20556"/>
                  <a:pt x="58777" y="25190"/>
                </a:cubicBezTo>
                <a:cubicBezTo>
                  <a:pt x="58777" y="29824"/>
                  <a:pt x="62539" y="33587"/>
                  <a:pt x="67174" y="33587"/>
                </a:cubicBezTo>
                <a:cubicBezTo>
                  <a:pt x="71808" y="33587"/>
                  <a:pt x="75570" y="29824"/>
                  <a:pt x="75570" y="25190"/>
                </a:cubicBezTo>
                <a:close/>
                <a:moveTo>
                  <a:pt x="67174" y="109157"/>
                </a:moveTo>
                <a:cubicBezTo>
                  <a:pt x="76436" y="109157"/>
                  <a:pt x="83967" y="101626"/>
                  <a:pt x="83967" y="92364"/>
                </a:cubicBezTo>
                <a:cubicBezTo>
                  <a:pt x="83967" y="88113"/>
                  <a:pt x="82393" y="84203"/>
                  <a:pt x="79769" y="81264"/>
                </a:cubicBezTo>
                <a:lnTo>
                  <a:pt x="98005" y="44817"/>
                </a:lnTo>
                <a:cubicBezTo>
                  <a:pt x="99553" y="41695"/>
                  <a:pt x="98294" y="37916"/>
                  <a:pt x="95198" y="36368"/>
                </a:cubicBezTo>
                <a:cubicBezTo>
                  <a:pt x="92101" y="34820"/>
                  <a:pt x="88296" y="36080"/>
                  <a:pt x="86748" y="39176"/>
                </a:cubicBezTo>
                <a:lnTo>
                  <a:pt x="68512" y="75623"/>
                </a:lnTo>
                <a:cubicBezTo>
                  <a:pt x="68066" y="75596"/>
                  <a:pt x="67620" y="75570"/>
                  <a:pt x="67174" y="75570"/>
                </a:cubicBezTo>
                <a:cubicBezTo>
                  <a:pt x="57911" y="75570"/>
                  <a:pt x="50380" y="83101"/>
                  <a:pt x="50380" y="92364"/>
                </a:cubicBezTo>
                <a:cubicBezTo>
                  <a:pt x="50380" y="101626"/>
                  <a:pt x="57911" y="109157"/>
                  <a:pt x="67174" y="109157"/>
                </a:cubicBezTo>
                <a:close/>
                <a:moveTo>
                  <a:pt x="46182" y="37785"/>
                </a:moveTo>
                <a:cubicBezTo>
                  <a:pt x="46182" y="33151"/>
                  <a:pt x="42419" y="29388"/>
                  <a:pt x="37785" y="29388"/>
                </a:cubicBezTo>
                <a:cubicBezTo>
                  <a:pt x="33151" y="29388"/>
                  <a:pt x="29388" y="33151"/>
                  <a:pt x="29388" y="37785"/>
                </a:cubicBezTo>
                <a:cubicBezTo>
                  <a:pt x="29388" y="42419"/>
                  <a:pt x="33151" y="46182"/>
                  <a:pt x="37785" y="46182"/>
                </a:cubicBezTo>
                <a:cubicBezTo>
                  <a:pt x="42419" y="46182"/>
                  <a:pt x="46182" y="42419"/>
                  <a:pt x="46182" y="37785"/>
                </a:cubicBezTo>
                <a:close/>
                <a:moveTo>
                  <a:pt x="25190" y="75570"/>
                </a:moveTo>
                <a:cubicBezTo>
                  <a:pt x="29824" y="75570"/>
                  <a:pt x="33587" y="71808"/>
                  <a:pt x="33587" y="67174"/>
                </a:cubicBezTo>
                <a:cubicBezTo>
                  <a:pt x="33587" y="62539"/>
                  <a:pt x="29824" y="58777"/>
                  <a:pt x="25190" y="58777"/>
                </a:cubicBezTo>
                <a:cubicBezTo>
                  <a:pt x="20556" y="58777"/>
                  <a:pt x="16793" y="62539"/>
                  <a:pt x="16793" y="67174"/>
                </a:cubicBezTo>
                <a:cubicBezTo>
                  <a:pt x="16793" y="71808"/>
                  <a:pt x="20556" y="75570"/>
                  <a:pt x="25190" y="75570"/>
                </a:cubicBezTo>
                <a:close/>
                <a:moveTo>
                  <a:pt x="117554" y="67174"/>
                </a:moveTo>
                <a:cubicBezTo>
                  <a:pt x="117554" y="62539"/>
                  <a:pt x="113791" y="58777"/>
                  <a:pt x="109157" y="58777"/>
                </a:cubicBezTo>
                <a:cubicBezTo>
                  <a:pt x="104523" y="58777"/>
                  <a:pt x="100760" y="62539"/>
                  <a:pt x="100760" y="67174"/>
                </a:cubicBezTo>
                <a:cubicBezTo>
                  <a:pt x="100760" y="71808"/>
                  <a:pt x="104523" y="75570"/>
                  <a:pt x="109157" y="75570"/>
                </a:cubicBezTo>
                <a:cubicBezTo>
                  <a:pt x="113791" y="75570"/>
                  <a:pt x="117554" y="71808"/>
                  <a:pt x="117554" y="67174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0" name="Text 18"/>
          <p:cNvSpPr/>
          <p:nvPr/>
        </p:nvSpPr>
        <p:spPr>
          <a:xfrm>
            <a:off x="772496" y="4534215"/>
            <a:ext cx="1948033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8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Rendimiento:</a:t>
            </a:r>
            <a:pPr>
              <a:lnSpc>
                <a:spcPct val="130000"/>
              </a:lnSpc>
            </a:pPr>
            <a:r>
              <a:rPr lang="en-US" sz="105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N+1 queries, loops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20595" y="4836496"/>
            <a:ext cx="134347" cy="134347"/>
          </a:xfrm>
          <a:custGeom>
            <a:avLst/>
            <a:gdLst/>
            <a:ahLst/>
            <a:cxnLst/>
            <a:rect l="l" t="t" r="r" b="b"/>
            <a:pathLst>
              <a:path w="134347" h="134347">
                <a:moveTo>
                  <a:pt x="67174" y="134347"/>
                </a:moveTo>
                <a:cubicBezTo>
                  <a:pt x="104248" y="134347"/>
                  <a:pt x="134347" y="104248"/>
                  <a:pt x="134347" y="67174"/>
                </a:cubicBezTo>
                <a:cubicBezTo>
                  <a:pt x="134347" y="30099"/>
                  <a:pt x="104248" y="0"/>
                  <a:pt x="67174" y="0"/>
                </a:cubicBezTo>
                <a:cubicBezTo>
                  <a:pt x="30099" y="0"/>
                  <a:pt x="0" y="30099"/>
                  <a:pt x="0" y="67174"/>
                </a:cubicBezTo>
                <a:cubicBezTo>
                  <a:pt x="0" y="104248"/>
                  <a:pt x="30099" y="134347"/>
                  <a:pt x="67174" y="134347"/>
                </a:cubicBezTo>
                <a:close/>
                <a:moveTo>
                  <a:pt x="67174" y="35686"/>
                </a:moveTo>
                <a:cubicBezTo>
                  <a:pt x="70663" y="35686"/>
                  <a:pt x="73471" y="38494"/>
                  <a:pt x="73471" y="41983"/>
                </a:cubicBezTo>
                <a:lnTo>
                  <a:pt x="73471" y="71372"/>
                </a:lnTo>
                <a:cubicBezTo>
                  <a:pt x="73471" y="74862"/>
                  <a:pt x="70663" y="77669"/>
                  <a:pt x="67174" y="77669"/>
                </a:cubicBezTo>
                <a:cubicBezTo>
                  <a:pt x="63684" y="77669"/>
                  <a:pt x="60876" y="74862"/>
                  <a:pt x="60876" y="71372"/>
                </a:cubicBezTo>
                <a:lnTo>
                  <a:pt x="60876" y="41983"/>
                </a:lnTo>
                <a:cubicBezTo>
                  <a:pt x="60876" y="38494"/>
                  <a:pt x="63684" y="35686"/>
                  <a:pt x="67174" y="35686"/>
                </a:cubicBezTo>
                <a:close/>
                <a:moveTo>
                  <a:pt x="60168" y="92364"/>
                </a:moveTo>
                <a:cubicBezTo>
                  <a:pt x="60008" y="89763"/>
                  <a:pt x="61305" y="87289"/>
                  <a:pt x="63534" y="85940"/>
                </a:cubicBezTo>
                <a:cubicBezTo>
                  <a:pt x="65764" y="84592"/>
                  <a:pt x="68557" y="84592"/>
                  <a:pt x="70786" y="85940"/>
                </a:cubicBezTo>
                <a:cubicBezTo>
                  <a:pt x="73016" y="87289"/>
                  <a:pt x="74313" y="89763"/>
                  <a:pt x="74153" y="92364"/>
                </a:cubicBezTo>
                <a:cubicBezTo>
                  <a:pt x="74313" y="94964"/>
                  <a:pt x="73016" y="97438"/>
                  <a:pt x="70786" y="98787"/>
                </a:cubicBezTo>
                <a:cubicBezTo>
                  <a:pt x="68557" y="100135"/>
                  <a:pt x="65764" y="100135"/>
                  <a:pt x="63534" y="98787"/>
                </a:cubicBezTo>
                <a:cubicBezTo>
                  <a:pt x="61305" y="97438"/>
                  <a:pt x="60008" y="94964"/>
                  <a:pt x="60168" y="92364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2" name="Text 20"/>
          <p:cNvSpPr/>
          <p:nvPr/>
        </p:nvSpPr>
        <p:spPr>
          <a:xfrm>
            <a:off x="772496" y="4802909"/>
            <a:ext cx="1855669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8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Edge cases:</a:t>
            </a:r>
            <a:pPr>
              <a:lnSpc>
                <a:spcPct val="130000"/>
              </a:lnSpc>
            </a:pPr>
            <a:r>
              <a:rPr lang="en-US" sz="105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condiciones límite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173530" y="1049587"/>
            <a:ext cx="5676165" cy="4349488"/>
          </a:xfrm>
          <a:custGeom>
            <a:avLst/>
            <a:gdLst/>
            <a:ahLst/>
            <a:cxnLst/>
            <a:rect l="l" t="t" r="r" b="b"/>
            <a:pathLst>
              <a:path w="5676165" h="4349488">
                <a:moveTo>
                  <a:pt x="67156" y="0"/>
                </a:moveTo>
                <a:lnTo>
                  <a:pt x="5609009" y="0"/>
                </a:lnTo>
                <a:cubicBezTo>
                  <a:pt x="5646098" y="0"/>
                  <a:pt x="5676165" y="30067"/>
                  <a:pt x="5676165" y="67156"/>
                </a:cubicBezTo>
                <a:lnTo>
                  <a:pt x="5676165" y="4282332"/>
                </a:lnTo>
                <a:cubicBezTo>
                  <a:pt x="5676165" y="4319421"/>
                  <a:pt x="5646098" y="4349488"/>
                  <a:pt x="5609009" y="4349488"/>
                </a:cubicBezTo>
                <a:lnTo>
                  <a:pt x="67156" y="4349488"/>
                </a:lnTo>
                <a:cubicBezTo>
                  <a:pt x="30067" y="4349488"/>
                  <a:pt x="0" y="4319421"/>
                  <a:pt x="0" y="4282332"/>
                </a:cubicBezTo>
                <a:lnTo>
                  <a:pt x="0" y="67156"/>
                </a:lnTo>
                <a:cubicBezTo>
                  <a:pt x="0" y="30067"/>
                  <a:pt x="30067" y="0"/>
                  <a:pt x="67156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349860" y="1225917"/>
            <a:ext cx="5424264" cy="2686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7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Checklist de Revisión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349860" y="1628959"/>
            <a:ext cx="5323504" cy="638149"/>
          </a:xfrm>
          <a:custGeom>
            <a:avLst/>
            <a:gdLst/>
            <a:ahLst/>
            <a:cxnLst/>
            <a:rect l="l" t="t" r="r" b="b"/>
            <a:pathLst>
              <a:path w="5323504" h="638149">
                <a:moveTo>
                  <a:pt x="67172" y="0"/>
                </a:moveTo>
                <a:lnTo>
                  <a:pt x="5256333" y="0"/>
                </a:lnTo>
                <a:cubicBezTo>
                  <a:pt x="5293430" y="0"/>
                  <a:pt x="5323504" y="30074"/>
                  <a:pt x="5323504" y="67172"/>
                </a:cubicBezTo>
                <a:lnTo>
                  <a:pt x="5323504" y="570977"/>
                </a:lnTo>
                <a:cubicBezTo>
                  <a:pt x="5323504" y="608075"/>
                  <a:pt x="5293430" y="638149"/>
                  <a:pt x="5256333" y="638149"/>
                </a:cubicBezTo>
                <a:lnTo>
                  <a:pt x="67172" y="638149"/>
                </a:lnTo>
                <a:cubicBezTo>
                  <a:pt x="30074" y="638149"/>
                  <a:pt x="0" y="608075"/>
                  <a:pt x="0" y="570977"/>
                </a:cubicBezTo>
                <a:lnTo>
                  <a:pt x="0" y="67172"/>
                </a:lnTo>
                <a:cubicBezTo>
                  <a:pt x="0" y="30099"/>
                  <a:pt x="30099" y="0"/>
                  <a:pt x="6717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6467414" y="1763306"/>
            <a:ext cx="134347" cy="134347"/>
          </a:xfrm>
          <a:custGeom>
            <a:avLst/>
            <a:gdLst/>
            <a:ahLst/>
            <a:cxnLst/>
            <a:rect l="l" t="t" r="r" b="b"/>
            <a:pathLst>
              <a:path w="134347" h="134347">
                <a:moveTo>
                  <a:pt x="67174" y="0"/>
                </a:moveTo>
                <a:cubicBezTo>
                  <a:pt x="68381" y="0"/>
                  <a:pt x="69588" y="262"/>
                  <a:pt x="70690" y="761"/>
                </a:cubicBezTo>
                <a:lnTo>
                  <a:pt x="120125" y="21726"/>
                </a:lnTo>
                <a:cubicBezTo>
                  <a:pt x="125898" y="24167"/>
                  <a:pt x="130201" y="29861"/>
                  <a:pt x="130175" y="36736"/>
                </a:cubicBezTo>
                <a:cubicBezTo>
                  <a:pt x="130044" y="62765"/>
                  <a:pt x="119338" y="110390"/>
                  <a:pt x="74127" y="132038"/>
                </a:cubicBezTo>
                <a:cubicBezTo>
                  <a:pt x="69745" y="134137"/>
                  <a:pt x="64655" y="134137"/>
                  <a:pt x="60273" y="132038"/>
                </a:cubicBezTo>
                <a:cubicBezTo>
                  <a:pt x="15035" y="110390"/>
                  <a:pt x="4356" y="62765"/>
                  <a:pt x="4225" y="36736"/>
                </a:cubicBezTo>
                <a:cubicBezTo>
                  <a:pt x="4198" y="29861"/>
                  <a:pt x="8502" y="24167"/>
                  <a:pt x="14274" y="21726"/>
                </a:cubicBezTo>
                <a:lnTo>
                  <a:pt x="63684" y="761"/>
                </a:lnTo>
                <a:cubicBezTo>
                  <a:pt x="64786" y="262"/>
                  <a:pt x="65967" y="0"/>
                  <a:pt x="67174" y="0"/>
                </a:cubicBezTo>
                <a:close/>
                <a:moveTo>
                  <a:pt x="67174" y="17528"/>
                </a:moveTo>
                <a:lnTo>
                  <a:pt x="67174" y="116740"/>
                </a:lnTo>
                <a:cubicBezTo>
                  <a:pt x="103384" y="99212"/>
                  <a:pt x="113119" y="60377"/>
                  <a:pt x="113355" y="37129"/>
                </a:cubicBezTo>
                <a:lnTo>
                  <a:pt x="67174" y="17554"/>
                </a:lnTo>
                <a:lnTo>
                  <a:pt x="67174" y="17554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7" name="Text 25"/>
          <p:cNvSpPr/>
          <p:nvPr/>
        </p:nvSpPr>
        <p:spPr>
          <a:xfrm>
            <a:off x="6719315" y="1729719"/>
            <a:ext cx="680132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Seguridad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450620" y="1998413"/>
            <a:ext cx="5180760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Vulnerabilidades, sanitización, auth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349860" y="2367868"/>
            <a:ext cx="5323504" cy="638149"/>
          </a:xfrm>
          <a:custGeom>
            <a:avLst/>
            <a:gdLst/>
            <a:ahLst/>
            <a:cxnLst/>
            <a:rect l="l" t="t" r="r" b="b"/>
            <a:pathLst>
              <a:path w="5323504" h="638149">
                <a:moveTo>
                  <a:pt x="67172" y="0"/>
                </a:moveTo>
                <a:lnTo>
                  <a:pt x="5256333" y="0"/>
                </a:lnTo>
                <a:cubicBezTo>
                  <a:pt x="5293430" y="0"/>
                  <a:pt x="5323504" y="30074"/>
                  <a:pt x="5323504" y="67172"/>
                </a:cubicBezTo>
                <a:lnTo>
                  <a:pt x="5323504" y="570977"/>
                </a:lnTo>
                <a:cubicBezTo>
                  <a:pt x="5323504" y="608075"/>
                  <a:pt x="5293430" y="638149"/>
                  <a:pt x="5256333" y="638149"/>
                </a:cubicBezTo>
                <a:lnTo>
                  <a:pt x="67172" y="638149"/>
                </a:lnTo>
                <a:cubicBezTo>
                  <a:pt x="30074" y="638149"/>
                  <a:pt x="0" y="608075"/>
                  <a:pt x="0" y="570977"/>
                </a:cubicBezTo>
                <a:lnTo>
                  <a:pt x="0" y="67172"/>
                </a:lnTo>
                <a:cubicBezTo>
                  <a:pt x="0" y="30099"/>
                  <a:pt x="30099" y="0"/>
                  <a:pt x="6717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6467414" y="2502215"/>
            <a:ext cx="134347" cy="134347"/>
          </a:xfrm>
          <a:custGeom>
            <a:avLst/>
            <a:gdLst/>
            <a:ahLst/>
            <a:cxnLst/>
            <a:rect l="l" t="t" r="r" b="b"/>
            <a:pathLst>
              <a:path w="134347" h="134347">
                <a:moveTo>
                  <a:pt x="0" y="67174"/>
                </a:moveTo>
                <a:cubicBezTo>
                  <a:pt x="0" y="30099"/>
                  <a:pt x="30099" y="0"/>
                  <a:pt x="67174" y="0"/>
                </a:cubicBezTo>
                <a:cubicBezTo>
                  <a:pt x="104248" y="0"/>
                  <a:pt x="134347" y="30099"/>
                  <a:pt x="134347" y="67174"/>
                </a:cubicBezTo>
                <a:cubicBezTo>
                  <a:pt x="134347" y="104248"/>
                  <a:pt x="104248" y="134347"/>
                  <a:pt x="67174" y="134347"/>
                </a:cubicBezTo>
                <a:cubicBezTo>
                  <a:pt x="30099" y="134347"/>
                  <a:pt x="0" y="104248"/>
                  <a:pt x="0" y="67174"/>
                </a:cubicBezTo>
                <a:close/>
                <a:moveTo>
                  <a:pt x="75570" y="25190"/>
                </a:moveTo>
                <a:cubicBezTo>
                  <a:pt x="75570" y="20556"/>
                  <a:pt x="71808" y="16793"/>
                  <a:pt x="67174" y="16793"/>
                </a:cubicBezTo>
                <a:cubicBezTo>
                  <a:pt x="62539" y="16793"/>
                  <a:pt x="58777" y="20556"/>
                  <a:pt x="58777" y="25190"/>
                </a:cubicBezTo>
                <a:cubicBezTo>
                  <a:pt x="58777" y="29824"/>
                  <a:pt x="62539" y="33587"/>
                  <a:pt x="67174" y="33587"/>
                </a:cubicBezTo>
                <a:cubicBezTo>
                  <a:pt x="71808" y="33587"/>
                  <a:pt x="75570" y="29824"/>
                  <a:pt x="75570" y="25190"/>
                </a:cubicBezTo>
                <a:close/>
                <a:moveTo>
                  <a:pt x="67174" y="109157"/>
                </a:moveTo>
                <a:cubicBezTo>
                  <a:pt x="76436" y="109157"/>
                  <a:pt x="83967" y="101626"/>
                  <a:pt x="83967" y="92364"/>
                </a:cubicBezTo>
                <a:cubicBezTo>
                  <a:pt x="83967" y="88113"/>
                  <a:pt x="82393" y="84203"/>
                  <a:pt x="79769" y="81264"/>
                </a:cubicBezTo>
                <a:lnTo>
                  <a:pt x="98005" y="44817"/>
                </a:lnTo>
                <a:cubicBezTo>
                  <a:pt x="99553" y="41695"/>
                  <a:pt x="98294" y="37916"/>
                  <a:pt x="95198" y="36368"/>
                </a:cubicBezTo>
                <a:cubicBezTo>
                  <a:pt x="92101" y="34820"/>
                  <a:pt x="88296" y="36080"/>
                  <a:pt x="86748" y="39176"/>
                </a:cubicBezTo>
                <a:lnTo>
                  <a:pt x="68512" y="75623"/>
                </a:lnTo>
                <a:cubicBezTo>
                  <a:pt x="68066" y="75596"/>
                  <a:pt x="67620" y="75570"/>
                  <a:pt x="67174" y="75570"/>
                </a:cubicBezTo>
                <a:cubicBezTo>
                  <a:pt x="57911" y="75570"/>
                  <a:pt x="50380" y="83101"/>
                  <a:pt x="50380" y="92364"/>
                </a:cubicBezTo>
                <a:cubicBezTo>
                  <a:pt x="50380" y="101626"/>
                  <a:pt x="57911" y="109157"/>
                  <a:pt x="67174" y="109157"/>
                </a:cubicBezTo>
                <a:close/>
                <a:moveTo>
                  <a:pt x="46182" y="37785"/>
                </a:moveTo>
                <a:cubicBezTo>
                  <a:pt x="46182" y="33151"/>
                  <a:pt x="42419" y="29388"/>
                  <a:pt x="37785" y="29388"/>
                </a:cubicBezTo>
                <a:cubicBezTo>
                  <a:pt x="33151" y="29388"/>
                  <a:pt x="29388" y="33151"/>
                  <a:pt x="29388" y="37785"/>
                </a:cubicBezTo>
                <a:cubicBezTo>
                  <a:pt x="29388" y="42419"/>
                  <a:pt x="33151" y="46182"/>
                  <a:pt x="37785" y="46182"/>
                </a:cubicBezTo>
                <a:cubicBezTo>
                  <a:pt x="42419" y="46182"/>
                  <a:pt x="46182" y="42419"/>
                  <a:pt x="46182" y="37785"/>
                </a:cubicBezTo>
                <a:close/>
                <a:moveTo>
                  <a:pt x="25190" y="75570"/>
                </a:moveTo>
                <a:cubicBezTo>
                  <a:pt x="29824" y="75570"/>
                  <a:pt x="33587" y="71808"/>
                  <a:pt x="33587" y="67174"/>
                </a:cubicBezTo>
                <a:cubicBezTo>
                  <a:pt x="33587" y="62539"/>
                  <a:pt x="29824" y="58777"/>
                  <a:pt x="25190" y="58777"/>
                </a:cubicBezTo>
                <a:cubicBezTo>
                  <a:pt x="20556" y="58777"/>
                  <a:pt x="16793" y="62539"/>
                  <a:pt x="16793" y="67174"/>
                </a:cubicBezTo>
                <a:cubicBezTo>
                  <a:pt x="16793" y="71808"/>
                  <a:pt x="20556" y="75570"/>
                  <a:pt x="25190" y="75570"/>
                </a:cubicBezTo>
                <a:close/>
                <a:moveTo>
                  <a:pt x="117554" y="67174"/>
                </a:moveTo>
                <a:cubicBezTo>
                  <a:pt x="117554" y="62539"/>
                  <a:pt x="113791" y="58777"/>
                  <a:pt x="109157" y="58777"/>
                </a:cubicBezTo>
                <a:cubicBezTo>
                  <a:pt x="104523" y="58777"/>
                  <a:pt x="100760" y="62539"/>
                  <a:pt x="100760" y="67174"/>
                </a:cubicBezTo>
                <a:cubicBezTo>
                  <a:pt x="100760" y="71808"/>
                  <a:pt x="104523" y="75570"/>
                  <a:pt x="109157" y="75570"/>
                </a:cubicBezTo>
                <a:cubicBezTo>
                  <a:pt x="113791" y="75570"/>
                  <a:pt x="117554" y="71808"/>
                  <a:pt x="117554" y="67174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1" name="Text 29"/>
          <p:cNvSpPr/>
          <p:nvPr/>
        </p:nvSpPr>
        <p:spPr>
          <a:xfrm>
            <a:off x="6719315" y="2468628"/>
            <a:ext cx="831273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Rendimiento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450620" y="2737322"/>
            <a:ext cx="5180760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Queries, loops, memoria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349860" y="3106777"/>
            <a:ext cx="5323504" cy="638149"/>
          </a:xfrm>
          <a:custGeom>
            <a:avLst/>
            <a:gdLst/>
            <a:ahLst/>
            <a:cxnLst/>
            <a:rect l="l" t="t" r="r" b="b"/>
            <a:pathLst>
              <a:path w="5323504" h="638149">
                <a:moveTo>
                  <a:pt x="67172" y="0"/>
                </a:moveTo>
                <a:lnTo>
                  <a:pt x="5256333" y="0"/>
                </a:lnTo>
                <a:cubicBezTo>
                  <a:pt x="5293430" y="0"/>
                  <a:pt x="5323504" y="30074"/>
                  <a:pt x="5323504" y="67172"/>
                </a:cubicBezTo>
                <a:lnTo>
                  <a:pt x="5323504" y="570977"/>
                </a:lnTo>
                <a:cubicBezTo>
                  <a:pt x="5323504" y="608075"/>
                  <a:pt x="5293430" y="638149"/>
                  <a:pt x="5256333" y="638149"/>
                </a:cubicBezTo>
                <a:lnTo>
                  <a:pt x="67172" y="638149"/>
                </a:lnTo>
                <a:cubicBezTo>
                  <a:pt x="30074" y="638149"/>
                  <a:pt x="0" y="608075"/>
                  <a:pt x="0" y="570977"/>
                </a:cubicBezTo>
                <a:lnTo>
                  <a:pt x="0" y="67172"/>
                </a:lnTo>
                <a:cubicBezTo>
                  <a:pt x="0" y="30099"/>
                  <a:pt x="30099" y="0"/>
                  <a:pt x="6717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6467414" y="3241124"/>
            <a:ext cx="134347" cy="134347"/>
          </a:xfrm>
          <a:custGeom>
            <a:avLst/>
            <a:gdLst/>
            <a:ahLst/>
            <a:cxnLst/>
            <a:rect l="l" t="t" r="r" b="b"/>
            <a:pathLst>
              <a:path w="134347" h="134347">
                <a:moveTo>
                  <a:pt x="50380" y="16793"/>
                </a:moveTo>
                <a:cubicBezTo>
                  <a:pt x="50380" y="12149"/>
                  <a:pt x="54132" y="8397"/>
                  <a:pt x="58777" y="8397"/>
                </a:cubicBezTo>
                <a:lnTo>
                  <a:pt x="75570" y="8397"/>
                </a:lnTo>
                <a:cubicBezTo>
                  <a:pt x="80215" y="8397"/>
                  <a:pt x="83967" y="12149"/>
                  <a:pt x="83967" y="16793"/>
                </a:cubicBezTo>
                <a:lnTo>
                  <a:pt x="83967" y="33587"/>
                </a:lnTo>
                <a:cubicBezTo>
                  <a:pt x="83967" y="38231"/>
                  <a:pt x="80215" y="41983"/>
                  <a:pt x="75570" y="41983"/>
                </a:cubicBezTo>
                <a:lnTo>
                  <a:pt x="73471" y="41983"/>
                </a:lnTo>
                <a:lnTo>
                  <a:pt x="73471" y="58777"/>
                </a:lnTo>
                <a:lnTo>
                  <a:pt x="104959" y="58777"/>
                </a:lnTo>
                <a:cubicBezTo>
                  <a:pt x="115402" y="58777"/>
                  <a:pt x="123851" y="67226"/>
                  <a:pt x="123851" y="77669"/>
                </a:cubicBezTo>
                <a:lnTo>
                  <a:pt x="123851" y="92364"/>
                </a:lnTo>
                <a:lnTo>
                  <a:pt x="125950" y="92364"/>
                </a:lnTo>
                <a:cubicBezTo>
                  <a:pt x="130595" y="92364"/>
                  <a:pt x="134347" y="96116"/>
                  <a:pt x="134347" y="100760"/>
                </a:cubicBezTo>
                <a:lnTo>
                  <a:pt x="134347" y="117554"/>
                </a:lnTo>
                <a:cubicBezTo>
                  <a:pt x="134347" y="122198"/>
                  <a:pt x="130595" y="125950"/>
                  <a:pt x="125950" y="125950"/>
                </a:cubicBezTo>
                <a:lnTo>
                  <a:pt x="109157" y="125950"/>
                </a:lnTo>
                <a:cubicBezTo>
                  <a:pt x="104513" y="125950"/>
                  <a:pt x="100760" y="122198"/>
                  <a:pt x="100760" y="117554"/>
                </a:cubicBezTo>
                <a:lnTo>
                  <a:pt x="100760" y="100760"/>
                </a:lnTo>
                <a:cubicBezTo>
                  <a:pt x="100760" y="96116"/>
                  <a:pt x="104513" y="92364"/>
                  <a:pt x="109157" y="92364"/>
                </a:cubicBezTo>
                <a:lnTo>
                  <a:pt x="111256" y="92364"/>
                </a:lnTo>
                <a:lnTo>
                  <a:pt x="111256" y="77669"/>
                </a:lnTo>
                <a:cubicBezTo>
                  <a:pt x="111256" y="74180"/>
                  <a:pt x="108449" y="71372"/>
                  <a:pt x="104959" y="71372"/>
                </a:cubicBezTo>
                <a:lnTo>
                  <a:pt x="73471" y="71372"/>
                </a:lnTo>
                <a:lnTo>
                  <a:pt x="73471" y="92364"/>
                </a:lnTo>
                <a:lnTo>
                  <a:pt x="75570" y="92364"/>
                </a:lnTo>
                <a:cubicBezTo>
                  <a:pt x="80215" y="92364"/>
                  <a:pt x="83967" y="96116"/>
                  <a:pt x="83967" y="100760"/>
                </a:cubicBezTo>
                <a:lnTo>
                  <a:pt x="83967" y="117554"/>
                </a:lnTo>
                <a:cubicBezTo>
                  <a:pt x="83967" y="122198"/>
                  <a:pt x="80215" y="125950"/>
                  <a:pt x="75570" y="125950"/>
                </a:cubicBezTo>
                <a:lnTo>
                  <a:pt x="58777" y="125950"/>
                </a:lnTo>
                <a:cubicBezTo>
                  <a:pt x="54132" y="125950"/>
                  <a:pt x="50380" y="122198"/>
                  <a:pt x="50380" y="117554"/>
                </a:cubicBezTo>
                <a:lnTo>
                  <a:pt x="50380" y="100760"/>
                </a:lnTo>
                <a:cubicBezTo>
                  <a:pt x="50380" y="96116"/>
                  <a:pt x="54132" y="92364"/>
                  <a:pt x="58777" y="92364"/>
                </a:cubicBezTo>
                <a:lnTo>
                  <a:pt x="60876" y="92364"/>
                </a:lnTo>
                <a:lnTo>
                  <a:pt x="60876" y="71372"/>
                </a:lnTo>
                <a:lnTo>
                  <a:pt x="29388" y="71372"/>
                </a:lnTo>
                <a:cubicBezTo>
                  <a:pt x="25899" y="71372"/>
                  <a:pt x="23091" y="74180"/>
                  <a:pt x="23091" y="77669"/>
                </a:cubicBezTo>
                <a:lnTo>
                  <a:pt x="23091" y="92364"/>
                </a:lnTo>
                <a:lnTo>
                  <a:pt x="25190" y="92364"/>
                </a:lnTo>
                <a:cubicBezTo>
                  <a:pt x="29835" y="92364"/>
                  <a:pt x="33587" y="96116"/>
                  <a:pt x="33587" y="100760"/>
                </a:cubicBezTo>
                <a:lnTo>
                  <a:pt x="33587" y="117554"/>
                </a:lnTo>
                <a:cubicBezTo>
                  <a:pt x="33587" y="122198"/>
                  <a:pt x="29835" y="125950"/>
                  <a:pt x="25190" y="125950"/>
                </a:cubicBezTo>
                <a:lnTo>
                  <a:pt x="8397" y="125950"/>
                </a:lnTo>
                <a:cubicBezTo>
                  <a:pt x="3752" y="125950"/>
                  <a:pt x="0" y="122198"/>
                  <a:pt x="0" y="117554"/>
                </a:cubicBezTo>
                <a:lnTo>
                  <a:pt x="0" y="100760"/>
                </a:lnTo>
                <a:cubicBezTo>
                  <a:pt x="0" y="96116"/>
                  <a:pt x="3752" y="92364"/>
                  <a:pt x="8397" y="92364"/>
                </a:cubicBezTo>
                <a:lnTo>
                  <a:pt x="10496" y="92364"/>
                </a:lnTo>
                <a:lnTo>
                  <a:pt x="10496" y="77669"/>
                </a:lnTo>
                <a:cubicBezTo>
                  <a:pt x="10496" y="67226"/>
                  <a:pt x="18945" y="58777"/>
                  <a:pt x="29388" y="58777"/>
                </a:cubicBezTo>
                <a:lnTo>
                  <a:pt x="60876" y="58777"/>
                </a:lnTo>
                <a:lnTo>
                  <a:pt x="60876" y="41983"/>
                </a:lnTo>
                <a:lnTo>
                  <a:pt x="58777" y="41983"/>
                </a:lnTo>
                <a:cubicBezTo>
                  <a:pt x="54132" y="41983"/>
                  <a:pt x="50380" y="38231"/>
                  <a:pt x="50380" y="33587"/>
                </a:cubicBezTo>
                <a:lnTo>
                  <a:pt x="50380" y="16793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5" name="Text 33"/>
          <p:cNvSpPr/>
          <p:nvPr/>
        </p:nvSpPr>
        <p:spPr>
          <a:xfrm>
            <a:off x="6719315" y="3207537"/>
            <a:ext cx="822876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Arquitectura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450620" y="3476231"/>
            <a:ext cx="5180760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Encaja en el sistema, patrones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349860" y="3845686"/>
            <a:ext cx="5323504" cy="638149"/>
          </a:xfrm>
          <a:custGeom>
            <a:avLst/>
            <a:gdLst/>
            <a:ahLst/>
            <a:cxnLst/>
            <a:rect l="l" t="t" r="r" b="b"/>
            <a:pathLst>
              <a:path w="5323504" h="638149">
                <a:moveTo>
                  <a:pt x="67172" y="0"/>
                </a:moveTo>
                <a:lnTo>
                  <a:pt x="5256333" y="0"/>
                </a:lnTo>
                <a:cubicBezTo>
                  <a:pt x="5293430" y="0"/>
                  <a:pt x="5323504" y="30074"/>
                  <a:pt x="5323504" y="67172"/>
                </a:cubicBezTo>
                <a:lnTo>
                  <a:pt x="5323504" y="570977"/>
                </a:lnTo>
                <a:cubicBezTo>
                  <a:pt x="5323504" y="608075"/>
                  <a:pt x="5293430" y="638149"/>
                  <a:pt x="5256333" y="638149"/>
                </a:cubicBezTo>
                <a:lnTo>
                  <a:pt x="67172" y="638149"/>
                </a:lnTo>
                <a:cubicBezTo>
                  <a:pt x="30074" y="638149"/>
                  <a:pt x="0" y="608075"/>
                  <a:pt x="0" y="570977"/>
                </a:cubicBezTo>
                <a:lnTo>
                  <a:pt x="0" y="67172"/>
                </a:lnTo>
                <a:cubicBezTo>
                  <a:pt x="0" y="30099"/>
                  <a:pt x="30099" y="0"/>
                  <a:pt x="6717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8" name="Shape 36"/>
          <p:cNvSpPr/>
          <p:nvPr/>
        </p:nvSpPr>
        <p:spPr>
          <a:xfrm>
            <a:off x="6459017" y="3980033"/>
            <a:ext cx="151140" cy="134347"/>
          </a:xfrm>
          <a:custGeom>
            <a:avLst/>
            <a:gdLst/>
            <a:ahLst/>
            <a:cxnLst/>
            <a:rect l="l" t="t" r="r" b="b"/>
            <a:pathLst>
              <a:path w="151140" h="134347">
                <a:moveTo>
                  <a:pt x="94673" y="315"/>
                </a:moveTo>
                <a:cubicBezTo>
                  <a:pt x="90212" y="-971"/>
                  <a:pt x="85568" y="1627"/>
                  <a:pt x="84282" y="6088"/>
                </a:cubicBezTo>
                <a:lnTo>
                  <a:pt x="50695" y="123641"/>
                </a:lnTo>
                <a:cubicBezTo>
                  <a:pt x="49409" y="128102"/>
                  <a:pt x="52007" y="132746"/>
                  <a:pt x="56468" y="134032"/>
                </a:cubicBezTo>
                <a:cubicBezTo>
                  <a:pt x="60929" y="135318"/>
                  <a:pt x="65573" y="132720"/>
                  <a:pt x="66859" y="128260"/>
                </a:cubicBezTo>
                <a:lnTo>
                  <a:pt x="100445" y="10706"/>
                </a:lnTo>
                <a:cubicBezTo>
                  <a:pt x="101731" y="6245"/>
                  <a:pt x="99133" y="1601"/>
                  <a:pt x="94673" y="315"/>
                </a:cubicBezTo>
                <a:close/>
                <a:moveTo>
                  <a:pt x="111624" y="36027"/>
                </a:moveTo>
                <a:cubicBezTo>
                  <a:pt x="108344" y="39307"/>
                  <a:pt x="108344" y="44634"/>
                  <a:pt x="111624" y="47914"/>
                </a:cubicBezTo>
                <a:lnTo>
                  <a:pt x="130883" y="67174"/>
                </a:lnTo>
                <a:lnTo>
                  <a:pt x="111624" y="86433"/>
                </a:lnTo>
                <a:cubicBezTo>
                  <a:pt x="108344" y="89713"/>
                  <a:pt x="108344" y="95040"/>
                  <a:pt x="111624" y="98320"/>
                </a:cubicBezTo>
                <a:cubicBezTo>
                  <a:pt x="114904" y="101600"/>
                  <a:pt x="120230" y="101600"/>
                  <a:pt x="123510" y="98320"/>
                </a:cubicBezTo>
                <a:lnTo>
                  <a:pt x="148700" y="73130"/>
                </a:lnTo>
                <a:cubicBezTo>
                  <a:pt x="151980" y="69850"/>
                  <a:pt x="151980" y="64523"/>
                  <a:pt x="148700" y="61243"/>
                </a:cubicBezTo>
                <a:lnTo>
                  <a:pt x="123510" y="36053"/>
                </a:lnTo>
                <a:cubicBezTo>
                  <a:pt x="120230" y="32773"/>
                  <a:pt x="114904" y="32773"/>
                  <a:pt x="111624" y="36053"/>
                </a:cubicBezTo>
                <a:close/>
                <a:moveTo>
                  <a:pt x="39543" y="36027"/>
                </a:moveTo>
                <a:cubicBezTo>
                  <a:pt x="36263" y="32747"/>
                  <a:pt x="30937" y="32747"/>
                  <a:pt x="27657" y="36027"/>
                </a:cubicBezTo>
                <a:lnTo>
                  <a:pt x="2467" y="61217"/>
                </a:lnTo>
                <a:cubicBezTo>
                  <a:pt x="-813" y="64497"/>
                  <a:pt x="-813" y="69824"/>
                  <a:pt x="2467" y="73104"/>
                </a:cubicBezTo>
                <a:lnTo>
                  <a:pt x="27657" y="98294"/>
                </a:lnTo>
                <a:cubicBezTo>
                  <a:pt x="30937" y="101574"/>
                  <a:pt x="36263" y="101574"/>
                  <a:pt x="39543" y="98294"/>
                </a:cubicBezTo>
                <a:cubicBezTo>
                  <a:pt x="42823" y="95014"/>
                  <a:pt x="42823" y="89687"/>
                  <a:pt x="39543" y="86407"/>
                </a:cubicBezTo>
                <a:lnTo>
                  <a:pt x="20283" y="67174"/>
                </a:lnTo>
                <a:lnTo>
                  <a:pt x="39517" y="47914"/>
                </a:lnTo>
                <a:cubicBezTo>
                  <a:pt x="42797" y="44634"/>
                  <a:pt x="42797" y="39307"/>
                  <a:pt x="39517" y="36027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9" name="Text 37"/>
          <p:cNvSpPr/>
          <p:nvPr/>
        </p:nvSpPr>
        <p:spPr>
          <a:xfrm>
            <a:off x="6719315" y="3946446"/>
            <a:ext cx="520595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Calidad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450620" y="4215140"/>
            <a:ext cx="5180760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Duplicación, complejidad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349860" y="4584595"/>
            <a:ext cx="5323504" cy="638149"/>
          </a:xfrm>
          <a:custGeom>
            <a:avLst/>
            <a:gdLst/>
            <a:ahLst/>
            <a:cxnLst/>
            <a:rect l="l" t="t" r="r" b="b"/>
            <a:pathLst>
              <a:path w="5323504" h="638149">
                <a:moveTo>
                  <a:pt x="67172" y="0"/>
                </a:moveTo>
                <a:lnTo>
                  <a:pt x="5256333" y="0"/>
                </a:lnTo>
                <a:cubicBezTo>
                  <a:pt x="5293430" y="0"/>
                  <a:pt x="5323504" y="30074"/>
                  <a:pt x="5323504" y="67172"/>
                </a:cubicBezTo>
                <a:lnTo>
                  <a:pt x="5323504" y="570977"/>
                </a:lnTo>
                <a:cubicBezTo>
                  <a:pt x="5323504" y="608075"/>
                  <a:pt x="5293430" y="638149"/>
                  <a:pt x="5256333" y="638149"/>
                </a:cubicBezTo>
                <a:lnTo>
                  <a:pt x="67172" y="638149"/>
                </a:lnTo>
                <a:cubicBezTo>
                  <a:pt x="30074" y="638149"/>
                  <a:pt x="0" y="608075"/>
                  <a:pt x="0" y="570977"/>
                </a:cubicBezTo>
                <a:lnTo>
                  <a:pt x="0" y="67172"/>
                </a:lnTo>
                <a:cubicBezTo>
                  <a:pt x="0" y="30099"/>
                  <a:pt x="30099" y="0"/>
                  <a:pt x="6717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6467414" y="4718942"/>
            <a:ext cx="134347" cy="134347"/>
          </a:xfrm>
          <a:custGeom>
            <a:avLst/>
            <a:gdLst/>
            <a:ahLst/>
            <a:cxnLst/>
            <a:rect l="l" t="t" r="r" b="b"/>
            <a:pathLst>
              <a:path w="134347" h="134347">
                <a:moveTo>
                  <a:pt x="89897" y="2467"/>
                </a:moveTo>
                <a:cubicBezTo>
                  <a:pt x="86617" y="-813"/>
                  <a:pt x="81290" y="-813"/>
                  <a:pt x="78011" y="2467"/>
                </a:cubicBezTo>
                <a:cubicBezTo>
                  <a:pt x="74731" y="5746"/>
                  <a:pt x="74731" y="11073"/>
                  <a:pt x="78011" y="14353"/>
                </a:cubicBezTo>
                <a:lnTo>
                  <a:pt x="80477" y="16793"/>
                </a:lnTo>
                <a:lnTo>
                  <a:pt x="7373" y="89897"/>
                </a:lnTo>
                <a:cubicBezTo>
                  <a:pt x="2650" y="94620"/>
                  <a:pt x="0" y="101023"/>
                  <a:pt x="0" y="107714"/>
                </a:cubicBezTo>
                <a:lnTo>
                  <a:pt x="0" y="109157"/>
                </a:lnTo>
                <a:cubicBezTo>
                  <a:pt x="0" y="123064"/>
                  <a:pt x="11283" y="134347"/>
                  <a:pt x="25190" y="134347"/>
                </a:cubicBezTo>
                <a:lnTo>
                  <a:pt x="26633" y="134347"/>
                </a:lnTo>
                <a:cubicBezTo>
                  <a:pt x="33324" y="134347"/>
                  <a:pt x="39727" y="131697"/>
                  <a:pt x="44450" y="126974"/>
                </a:cubicBezTo>
                <a:lnTo>
                  <a:pt x="117554" y="53870"/>
                </a:lnTo>
                <a:lnTo>
                  <a:pt x="120020" y="56337"/>
                </a:lnTo>
                <a:cubicBezTo>
                  <a:pt x="123300" y="59617"/>
                  <a:pt x="128627" y="59617"/>
                  <a:pt x="131907" y="56337"/>
                </a:cubicBezTo>
                <a:cubicBezTo>
                  <a:pt x="135187" y="53057"/>
                  <a:pt x="135187" y="47730"/>
                  <a:pt x="131907" y="44450"/>
                </a:cubicBezTo>
                <a:lnTo>
                  <a:pt x="89923" y="2467"/>
                </a:lnTo>
                <a:close/>
                <a:moveTo>
                  <a:pt x="53870" y="67174"/>
                </a:moveTo>
                <a:lnTo>
                  <a:pt x="92364" y="28680"/>
                </a:lnTo>
                <a:lnTo>
                  <a:pt x="105667" y="41983"/>
                </a:lnTo>
                <a:lnTo>
                  <a:pt x="80477" y="67174"/>
                </a:lnTo>
                <a:lnTo>
                  <a:pt x="53844" y="67174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3" name="Text 41"/>
          <p:cNvSpPr/>
          <p:nvPr/>
        </p:nvSpPr>
        <p:spPr>
          <a:xfrm>
            <a:off x="6719315" y="4685355"/>
            <a:ext cx="386248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8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Tests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450620" y="4954050"/>
            <a:ext cx="5180760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Cobertura, casos de prueba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173530" y="5516628"/>
            <a:ext cx="5676165" cy="1335074"/>
          </a:xfrm>
          <a:custGeom>
            <a:avLst/>
            <a:gdLst/>
            <a:ahLst/>
            <a:cxnLst/>
            <a:rect l="l" t="t" r="r" b="b"/>
            <a:pathLst>
              <a:path w="5676165" h="1335074">
                <a:moveTo>
                  <a:pt x="67168" y="0"/>
                </a:moveTo>
                <a:lnTo>
                  <a:pt x="5608998" y="0"/>
                </a:lnTo>
                <a:cubicBezTo>
                  <a:pt x="5646093" y="0"/>
                  <a:pt x="5676165" y="30072"/>
                  <a:pt x="5676165" y="67168"/>
                </a:cubicBezTo>
                <a:lnTo>
                  <a:pt x="5676165" y="1267907"/>
                </a:lnTo>
                <a:cubicBezTo>
                  <a:pt x="5676165" y="1305002"/>
                  <a:pt x="5646093" y="1335074"/>
                  <a:pt x="5608998" y="1335074"/>
                </a:cubicBezTo>
                <a:lnTo>
                  <a:pt x="67168" y="1335074"/>
                </a:lnTo>
                <a:cubicBezTo>
                  <a:pt x="30072" y="1335074"/>
                  <a:pt x="0" y="1305002"/>
                  <a:pt x="0" y="1267907"/>
                </a:cubicBezTo>
                <a:lnTo>
                  <a:pt x="0" y="67168"/>
                </a:lnTo>
                <a:cubicBezTo>
                  <a:pt x="0" y="30072"/>
                  <a:pt x="30072" y="0"/>
                  <a:pt x="67168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8760691" y="5659372"/>
            <a:ext cx="503802" cy="403041"/>
          </a:xfrm>
          <a:custGeom>
            <a:avLst/>
            <a:gdLst/>
            <a:ahLst/>
            <a:cxnLst/>
            <a:rect l="l" t="t" r="r" b="b"/>
            <a:pathLst>
              <a:path w="503802" h="403041">
                <a:moveTo>
                  <a:pt x="107058" y="100760"/>
                </a:moveTo>
                <a:cubicBezTo>
                  <a:pt x="107058" y="48625"/>
                  <a:pt x="149385" y="6298"/>
                  <a:pt x="201521" y="6298"/>
                </a:cubicBezTo>
                <a:cubicBezTo>
                  <a:pt x="253656" y="6298"/>
                  <a:pt x="295983" y="48625"/>
                  <a:pt x="295983" y="100760"/>
                </a:cubicBezTo>
                <a:cubicBezTo>
                  <a:pt x="295983" y="152896"/>
                  <a:pt x="253656" y="195223"/>
                  <a:pt x="201521" y="195223"/>
                </a:cubicBezTo>
                <a:cubicBezTo>
                  <a:pt x="149385" y="195223"/>
                  <a:pt x="107058" y="152896"/>
                  <a:pt x="107058" y="100760"/>
                </a:cubicBezTo>
                <a:close/>
                <a:moveTo>
                  <a:pt x="37785" y="379662"/>
                </a:moveTo>
                <a:cubicBezTo>
                  <a:pt x="37785" y="302124"/>
                  <a:pt x="100603" y="239306"/>
                  <a:pt x="178141" y="239306"/>
                </a:cubicBezTo>
                <a:lnTo>
                  <a:pt x="224900" y="239306"/>
                </a:lnTo>
                <a:cubicBezTo>
                  <a:pt x="302438" y="239306"/>
                  <a:pt x="365256" y="302124"/>
                  <a:pt x="365256" y="379662"/>
                </a:cubicBezTo>
                <a:cubicBezTo>
                  <a:pt x="365256" y="392572"/>
                  <a:pt x="354787" y="403041"/>
                  <a:pt x="341877" y="403041"/>
                </a:cubicBezTo>
                <a:lnTo>
                  <a:pt x="61165" y="403041"/>
                </a:lnTo>
                <a:cubicBezTo>
                  <a:pt x="48255" y="403041"/>
                  <a:pt x="37785" y="392572"/>
                  <a:pt x="37785" y="379662"/>
                </a:cubicBezTo>
                <a:close/>
                <a:moveTo>
                  <a:pt x="482075" y="104460"/>
                </a:moveTo>
                <a:lnTo>
                  <a:pt x="419100" y="205220"/>
                </a:lnTo>
                <a:cubicBezTo>
                  <a:pt x="415794" y="210495"/>
                  <a:pt x="410126" y="213801"/>
                  <a:pt x="403907" y="214116"/>
                </a:cubicBezTo>
                <a:cubicBezTo>
                  <a:pt x="397688" y="214431"/>
                  <a:pt x="391706" y="211597"/>
                  <a:pt x="388006" y="206559"/>
                </a:cubicBezTo>
                <a:lnTo>
                  <a:pt x="350221" y="156179"/>
                </a:lnTo>
                <a:cubicBezTo>
                  <a:pt x="343923" y="147834"/>
                  <a:pt x="345655" y="136026"/>
                  <a:pt x="353999" y="129729"/>
                </a:cubicBezTo>
                <a:cubicBezTo>
                  <a:pt x="362344" y="123431"/>
                  <a:pt x="374151" y="125163"/>
                  <a:pt x="380449" y="133507"/>
                </a:cubicBezTo>
                <a:lnTo>
                  <a:pt x="401703" y="161846"/>
                </a:lnTo>
                <a:lnTo>
                  <a:pt x="450037" y="84465"/>
                </a:lnTo>
                <a:cubicBezTo>
                  <a:pt x="455547" y="75649"/>
                  <a:pt x="467197" y="72894"/>
                  <a:pt x="476093" y="78483"/>
                </a:cubicBezTo>
                <a:cubicBezTo>
                  <a:pt x="484988" y="84072"/>
                  <a:pt x="487664" y="95644"/>
                  <a:pt x="482075" y="104539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7" name="Text 45"/>
          <p:cNvSpPr/>
          <p:nvPr/>
        </p:nvSpPr>
        <p:spPr>
          <a:xfrm>
            <a:off x="6274290" y="6163174"/>
            <a:ext cx="5474645" cy="5457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322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</a:t>
            </a:r>
            <a:pPr algn="ctr">
              <a:lnSpc>
                <a:spcPct val="140000"/>
              </a:lnSpc>
            </a:pPr>
            <a:r>
              <a:rPr lang="en-US" sz="1322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juicio humano</a:t>
            </a:r>
            <a:pPr algn="ctr">
              <a:lnSpc>
                <a:spcPct val="140000"/>
              </a:lnSpc>
            </a:pPr>
            <a:r>
              <a:rPr lang="en-US" sz="1322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es el último filtro de calidad. La IA acelera, el humano </a:t>
            </a:r>
            <a:pPr algn="ctr">
              <a:lnSpc>
                <a:spcPct val="140000"/>
              </a:lnSpc>
            </a:pPr>
            <a:r>
              <a:rPr lang="en-US" sz="1322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garantiza</a:t>
            </a:r>
            <a:pPr algn="ctr">
              <a:lnSpc>
                <a:spcPct val="140000"/>
              </a:lnSpc>
            </a:pPr>
            <a:r>
              <a:rPr lang="en-US" sz="1322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4: Metodología y Flujo de Trabajo del Vibe Coding</dc:title>
  <dc:subject>Lección 4: Metodología y Flujo de Trabajo del Vibe Coding</dc:subject>
  <dc:creator>Kimi</dc:creator>
  <cp:lastModifiedBy>Kimi</cp:lastModifiedBy>
  <cp:revision>1</cp:revision>
  <dcterms:created xsi:type="dcterms:W3CDTF">2026-04-20T02:56:39Z</dcterms:created>
  <dcterms:modified xsi:type="dcterms:W3CDTF">2026-04-20T02:56:39Z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{"Label":"Lección 4: Metodología y Flujo de Trabajo del Vibe Coding","ContentProducer":"001191110108MACG2KBH8F10000","ProduceID":"19da7fb8-e532-8c08-8000-00006b6d48ec","ReservedCode1":"","ContentPropagator":"001191110108MACG2KBH8F20000","PropagateID":"19da7fb8-e532-8c08-8000-00006b6d48ec","ReservedCode2":""}</vt:lpwstr>
  </property>
</Properties>
</file>