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embeddedFontLst>
    <p:embeddedFont>
      <p:font typeface="Hedvig Letters Sans" charset="-122" pitchFamily="34"/>
      <p:regular r:id="rId17"/>
    </p:embeddedFont>
    <p:embeddedFont>
      <p:font typeface="Liter" charset="-122" pitchFamily="34"/>
      <p:regular r:id="rId18"/>
    </p:embeddedFont>
    <p:embeddedFont>
      <p:font typeface="Quattrocento Sans" charset="-122" pitchFamily="34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thumbs.dreamstime.com/00e7bd82811a60f1ae48260e6b785d51f4b6ac78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0" r="0" t="9821" b="982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F">
                  <a:alpha val="95000"/>
                </a:srgbClr>
              </a:gs>
              <a:gs pos="50000">
                <a:srgbClr val="0A0A0F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00050" y="2019300"/>
            <a:ext cx="1457325" cy="419100"/>
          </a:xfrm>
          <a:custGeom>
            <a:avLst/>
            <a:gdLst/>
            <a:ahLst/>
            <a:cxnLst/>
            <a:rect l="l" t="t" r="r" b="b"/>
            <a:pathLst>
              <a:path w="1457325" h="419100">
                <a:moveTo>
                  <a:pt x="0" y="0"/>
                </a:moveTo>
                <a:lnTo>
                  <a:pt x="1457325" y="0"/>
                </a:lnTo>
                <a:lnTo>
                  <a:pt x="1457325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8B5CF6">
              <a:alpha val="14902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00050" y="2019300"/>
            <a:ext cx="38100" cy="419100"/>
          </a:xfrm>
          <a:custGeom>
            <a:avLst/>
            <a:gdLst/>
            <a:ahLst/>
            <a:cxnLst/>
            <a:rect l="l" t="t" r="r" b="b"/>
            <a:pathLst>
              <a:path w="38100" h="419100">
                <a:moveTo>
                  <a:pt x="0" y="0"/>
                </a:moveTo>
                <a:lnTo>
                  <a:pt x="38100" y="0"/>
                </a:lnTo>
                <a:lnTo>
                  <a:pt x="381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6" name="Text 3"/>
          <p:cNvSpPr/>
          <p:nvPr/>
        </p:nvSpPr>
        <p:spPr>
          <a:xfrm>
            <a:off x="609600" y="2095500"/>
            <a:ext cx="1143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135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LECCIÓN 5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2743200"/>
            <a:ext cx="118872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Prompt Engineering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para Vibe Coding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800600"/>
            <a:ext cx="74580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E2E8F0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Técnicas, Estrategias y Patrones de Prompts Efectivos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95288" y="56197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71450" y="64294"/>
                </a:moveTo>
                <a:cubicBezTo>
                  <a:pt x="171450" y="107692"/>
                  <a:pt x="133052" y="142875"/>
                  <a:pt x="85725" y="142875"/>
                </a:cubicBezTo>
                <a:cubicBezTo>
                  <a:pt x="73804" y="142875"/>
                  <a:pt x="62463" y="140643"/>
                  <a:pt x="52149" y="136624"/>
                </a:cubicBezTo>
                <a:lnTo>
                  <a:pt x="15716" y="155912"/>
                </a:lnTo>
                <a:cubicBezTo>
                  <a:pt x="11564" y="158100"/>
                  <a:pt x="6474" y="157341"/>
                  <a:pt x="3125" y="154037"/>
                </a:cubicBezTo>
                <a:cubicBezTo>
                  <a:pt x="-223" y="150733"/>
                  <a:pt x="-982" y="145599"/>
                  <a:pt x="1250" y="141446"/>
                </a:cubicBezTo>
                <a:lnTo>
                  <a:pt x="17145" y="111443"/>
                </a:lnTo>
                <a:cubicBezTo>
                  <a:pt x="6385" y="98316"/>
                  <a:pt x="0" y="81975"/>
                  <a:pt x="0" y="64294"/>
                </a:cubicBezTo>
                <a:cubicBezTo>
                  <a:pt x="0" y="20895"/>
                  <a:pt x="38398" y="-14287"/>
                  <a:pt x="85725" y="-14287"/>
                </a:cubicBezTo>
                <a:cubicBezTo>
                  <a:pt x="133052" y="-14287"/>
                  <a:pt x="171450" y="20895"/>
                  <a:pt x="171450" y="64294"/>
                </a:cubicBezTo>
                <a:close/>
                <a:moveTo>
                  <a:pt x="171450" y="228600"/>
                </a:moveTo>
                <a:cubicBezTo>
                  <a:pt x="129436" y="228600"/>
                  <a:pt x="94476" y="200873"/>
                  <a:pt x="87154" y="164306"/>
                </a:cubicBezTo>
                <a:cubicBezTo>
                  <a:pt x="140732" y="163637"/>
                  <a:pt x="187300" y="125507"/>
                  <a:pt x="192435" y="73804"/>
                </a:cubicBezTo>
                <a:cubicBezTo>
                  <a:pt x="229627" y="82376"/>
                  <a:pt x="257175" y="113228"/>
                  <a:pt x="257175" y="150019"/>
                </a:cubicBezTo>
                <a:cubicBezTo>
                  <a:pt x="257175" y="167700"/>
                  <a:pt x="250790" y="184041"/>
                  <a:pt x="240030" y="197168"/>
                </a:cubicBezTo>
                <a:lnTo>
                  <a:pt x="255925" y="227171"/>
                </a:lnTo>
                <a:cubicBezTo>
                  <a:pt x="258113" y="231324"/>
                  <a:pt x="257354" y="236413"/>
                  <a:pt x="254050" y="239762"/>
                </a:cubicBezTo>
                <a:cubicBezTo>
                  <a:pt x="250746" y="243111"/>
                  <a:pt x="245611" y="243870"/>
                  <a:pt x="241459" y="241637"/>
                </a:cubicBezTo>
                <a:lnTo>
                  <a:pt x="205026" y="222349"/>
                </a:lnTo>
                <a:cubicBezTo>
                  <a:pt x="194712" y="226368"/>
                  <a:pt x="183371" y="228600"/>
                  <a:pt x="171450" y="22860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0" name="Text 7"/>
          <p:cNvSpPr/>
          <p:nvPr/>
        </p:nvSpPr>
        <p:spPr>
          <a:xfrm>
            <a:off x="781050" y="5600700"/>
            <a:ext cx="1971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Comunicación Efectiva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3142615" y="56197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3578" y="25003"/>
                </a:moveTo>
                <a:cubicBezTo>
                  <a:pt x="53578" y="11207"/>
                  <a:pt x="64785" y="0"/>
                  <a:pt x="78581" y="0"/>
                </a:cubicBezTo>
                <a:lnTo>
                  <a:pt x="89297" y="0"/>
                </a:lnTo>
                <a:cubicBezTo>
                  <a:pt x="97200" y="0"/>
                  <a:pt x="103584" y="6385"/>
                  <a:pt x="103584" y="14288"/>
                </a:cubicBezTo>
                <a:lnTo>
                  <a:pt x="103584" y="214313"/>
                </a:lnTo>
                <a:cubicBezTo>
                  <a:pt x="103584" y="222215"/>
                  <a:pt x="97200" y="228600"/>
                  <a:pt x="89297" y="228600"/>
                </a:cubicBezTo>
                <a:lnTo>
                  <a:pt x="75009" y="228600"/>
                </a:lnTo>
                <a:cubicBezTo>
                  <a:pt x="61704" y="228600"/>
                  <a:pt x="50497" y="219492"/>
                  <a:pt x="47327" y="207169"/>
                </a:cubicBezTo>
                <a:cubicBezTo>
                  <a:pt x="47015" y="207169"/>
                  <a:pt x="46747" y="207169"/>
                  <a:pt x="46434" y="207169"/>
                </a:cubicBezTo>
                <a:cubicBezTo>
                  <a:pt x="26700" y="207169"/>
                  <a:pt x="10716" y="191185"/>
                  <a:pt x="10716" y="171450"/>
                </a:cubicBezTo>
                <a:cubicBezTo>
                  <a:pt x="10716" y="163413"/>
                  <a:pt x="13395" y="156002"/>
                  <a:pt x="17859" y="150019"/>
                </a:cubicBezTo>
                <a:cubicBezTo>
                  <a:pt x="9198" y="143500"/>
                  <a:pt x="3572" y="133142"/>
                  <a:pt x="3572" y="121444"/>
                </a:cubicBezTo>
                <a:cubicBezTo>
                  <a:pt x="3572" y="107647"/>
                  <a:pt x="11430" y="95637"/>
                  <a:pt x="22860" y="89699"/>
                </a:cubicBezTo>
                <a:cubicBezTo>
                  <a:pt x="19690" y="84341"/>
                  <a:pt x="17859" y="78090"/>
                  <a:pt x="17859" y="71438"/>
                </a:cubicBezTo>
                <a:cubicBezTo>
                  <a:pt x="17859" y="51703"/>
                  <a:pt x="33844" y="35719"/>
                  <a:pt x="53578" y="35719"/>
                </a:cubicBezTo>
                <a:lnTo>
                  <a:pt x="53578" y="25003"/>
                </a:lnTo>
                <a:close/>
                <a:moveTo>
                  <a:pt x="175022" y="25003"/>
                </a:moveTo>
                <a:lnTo>
                  <a:pt x="175022" y="35719"/>
                </a:lnTo>
                <a:cubicBezTo>
                  <a:pt x="194756" y="35719"/>
                  <a:pt x="210741" y="51703"/>
                  <a:pt x="210741" y="71438"/>
                </a:cubicBezTo>
                <a:cubicBezTo>
                  <a:pt x="210741" y="78135"/>
                  <a:pt x="208910" y="84386"/>
                  <a:pt x="205740" y="89699"/>
                </a:cubicBezTo>
                <a:cubicBezTo>
                  <a:pt x="217215" y="95637"/>
                  <a:pt x="225028" y="107603"/>
                  <a:pt x="225028" y="121444"/>
                </a:cubicBezTo>
                <a:cubicBezTo>
                  <a:pt x="225028" y="133142"/>
                  <a:pt x="219402" y="143500"/>
                  <a:pt x="210741" y="150019"/>
                </a:cubicBezTo>
                <a:cubicBezTo>
                  <a:pt x="215205" y="156002"/>
                  <a:pt x="217884" y="163413"/>
                  <a:pt x="217884" y="171450"/>
                </a:cubicBezTo>
                <a:cubicBezTo>
                  <a:pt x="217884" y="191185"/>
                  <a:pt x="201900" y="207169"/>
                  <a:pt x="182166" y="207169"/>
                </a:cubicBezTo>
                <a:cubicBezTo>
                  <a:pt x="181853" y="207169"/>
                  <a:pt x="181585" y="207169"/>
                  <a:pt x="181273" y="207169"/>
                </a:cubicBezTo>
                <a:cubicBezTo>
                  <a:pt x="178103" y="219492"/>
                  <a:pt x="166896" y="228600"/>
                  <a:pt x="153591" y="228600"/>
                </a:cubicBezTo>
                <a:lnTo>
                  <a:pt x="139303" y="228600"/>
                </a:lnTo>
                <a:cubicBezTo>
                  <a:pt x="131400" y="228600"/>
                  <a:pt x="125016" y="222215"/>
                  <a:pt x="125016" y="214313"/>
                </a:cubicBezTo>
                <a:lnTo>
                  <a:pt x="125016" y="14288"/>
                </a:lnTo>
                <a:cubicBezTo>
                  <a:pt x="125016" y="6385"/>
                  <a:pt x="131400" y="0"/>
                  <a:pt x="139303" y="0"/>
                </a:cubicBezTo>
                <a:lnTo>
                  <a:pt x="150019" y="0"/>
                </a:lnTo>
                <a:cubicBezTo>
                  <a:pt x="163815" y="0"/>
                  <a:pt x="175022" y="11207"/>
                  <a:pt x="175022" y="25003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2" name="Text 9"/>
          <p:cNvSpPr/>
          <p:nvPr/>
        </p:nvSpPr>
        <p:spPr>
          <a:xfrm>
            <a:off x="3514090" y="5600700"/>
            <a:ext cx="1390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Habilidad Clave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5290820" y="56197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7150" y="142875"/>
                </a:moveTo>
                <a:lnTo>
                  <a:pt x="10939" y="142875"/>
                </a:lnTo>
                <a:cubicBezTo>
                  <a:pt x="-179" y="142875"/>
                  <a:pt x="-7010" y="130775"/>
                  <a:pt x="-1295" y="121221"/>
                </a:cubicBezTo>
                <a:lnTo>
                  <a:pt x="22324" y="81841"/>
                </a:lnTo>
                <a:cubicBezTo>
                  <a:pt x="26209" y="75367"/>
                  <a:pt x="33174" y="71438"/>
                  <a:pt x="40719" y="71438"/>
                </a:cubicBezTo>
                <a:lnTo>
                  <a:pt x="83135" y="71438"/>
                </a:lnTo>
                <a:cubicBezTo>
                  <a:pt x="117113" y="13886"/>
                  <a:pt x="167789" y="10984"/>
                  <a:pt x="201677" y="15939"/>
                </a:cubicBezTo>
                <a:cubicBezTo>
                  <a:pt x="207392" y="16788"/>
                  <a:pt x="211857" y="21253"/>
                  <a:pt x="212661" y="26923"/>
                </a:cubicBezTo>
                <a:cubicBezTo>
                  <a:pt x="217616" y="60811"/>
                  <a:pt x="214714" y="111487"/>
                  <a:pt x="157163" y="145465"/>
                </a:cubicBezTo>
                <a:lnTo>
                  <a:pt x="157163" y="187881"/>
                </a:lnTo>
                <a:cubicBezTo>
                  <a:pt x="157163" y="195426"/>
                  <a:pt x="153233" y="202391"/>
                  <a:pt x="146759" y="206276"/>
                </a:cubicBezTo>
                <a:lnTo>
                  <a:pt x="107379" y="229895"/>
                </a:lnTo>
                <a:cubicBezTo>
                  <a:pt x="97869" y="235610"/>
                  <a:pt x="85725" y="228734"/>
                  <a:pt x="85725" y="217661"/>
                </a:cubicBezTo>
                <a:lnTo>
                  <a:pt x="85725" y="171450"/>
                </a:lnTo>
                <a:cubicBezTo>
                  <a:pt x="85725" y="155689"/>
                  <a:pt x="72911" y="142875"/>
                  <a:pt x="57150" y="142875"/>
                </a:cubicBezTo>
                <a:lnTo>
                  <a:pt x="57105" y="142875"/>
                </a:lnTo>
                <a:close/>
                <a:moveTo>
                  <a:pt x="178594" y="71438"/>
                </a:moveTo>
                <a:cubicBezTo>
                  <a:pt x="178594" y="59609"/>
                  <a:pt x="168991" y="50006"/>
                  <a:pt x="157163" y="50006"/>
                </a:cubicBezTo>
                <a:cubicBezTo>
                  <a:pt x="145334" y="50006"/>
                  <a:pt x="135731" y="59609"/>
                  <a:pt x="135731" y="71438"/>
                </a:cubicBezTo>
                <a:cubicBezTo>
                  <a:pt x="135731" y="83266"/>
                  <a:pt x="145334" y="92869"/>
                  <a:pt x="157163" y="92869"/>
                </a:cubicBezTo>
                <a:cubicBezTo>
                  <a:pt x="168991" y="92869"/>
                  <a:pt x="178594" y="83266"/>
                  <a:pt x="178594" y="71438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4" name="Text 11"/>
          <p:cNvSpPr/>
          <p:nvPr/>
        </p:nvSpPr>
        <p:spPr>
          <a:xfrm>
            <a:off x="5662295" y="5600700"/>
            <a:ext cx="1323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10x Resultados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.vecteezy.com/0d01d2c8159a988ec58fe9bcac4fd7c1c8411952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7958" r="7958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F">
                  <a:alpha val="95000"/>
                </a:srgbClr>
              </a:gs>
              <a:gs pos="50000">
                <a:srgbClr val="0A0A0F">
                  <a:alpha val="90000"/>
                </a:srgbClr>
              </a:gs>
              <a:gs pos="100000">
                <a:srgbClr val="0A0A0F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00050" y="823913"/>
            <a:ext cx="3829050" cy="419100"/>
          </a:xfrm>
          <a:custGeom>
            <a:avLst/>
            <a:gdLst/>
            <a:ahLst/>
            <a:cxnLst/>
            <a:rect l="l" t="t" r="r" b="b"/>
            <a:pathLst>
              <a:path w="3829050" h="419100">
                <a:moveTo>
                  <a:pt x="0" y="0"/>
                </a:moveTo>
                <a:lnTo>
                  <a:pt x="3829050" y="0"/>
                </a:lnTo>
                <a:lnTo>
                  <a:pt x="382905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8B5CF6">
              <a:alpha val="14902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00050" y="823913"/>
            <a:ext cx="38100" cy="419100"/>
          </a:xfrm>
          <a:custGeom>
            <a:avLst/>
            <a:gdLst/>
            <a:ahLst/>
            <a:cxnLst/>
            <a:rect l="l" t="t" r="r" b="b"/>
            <a:pathLst>
              <a:path w="38100" h="419100">
                <a:moveTo>
                  <a:pt x="0" y="0"/>
                </a:moveTo>
                <a:lnTo>
                  <a:pt x="38100" y="0"/>
                </a:lnTo>
                <a:lnTo>
                  <a:pt x="381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6" name="Text 3"/>
          <p:cNvSpPr/>
          <p:nvPr/>
        </p:nvSpPr>
        <p:spPr>
          <a:xfrm>
            <a:off x="609600" y="900113"/>
            <a:ext cx="3514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135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LECCIÓN 5: CONCLUSIONES CLAVE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1471613"/>
            <a:ext cx="1171575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Prompting es una Habilidad que se Entrena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00050" y="3071813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400050" y="3071813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0" name="Shape 7"/>
          <p:cNvSpPr/>
          <p:nvPr/>
        </p:nvSpPr>
        <p:spPr>
          <a:xfrm>
            <a:off x="573881" y="3262313"/>
            <a:ext cx="357188" cy="285750"/>
          </a:xfrm>
          <a:custGeom>
            <a:avLst/>
            <a:gdLst/>
            <a:ahLst/>
            <a:cxnLst/>
            <a:rect l="l" t="t" r="r" b="b"/>
            <a:pathLst>
              <a:path w="357188" h="285750">
                <a:moveTo>
                  <a:pt x="53578" y="62508"/>
                </a:moveTo>
                <a:cubicBezTo>
                  <a:pt x="53578" y="47718"/>
                  <a:pt x="65577" y="35719"/>
                  <a:pt x="80367" y="35719"/>
                </a:cubicBezTo>
                <a:cubicBezTo>
                  <a:pt x="95157" y="35719"/>
                  <a:pt x="107156" y="47718"/>
                  <a:pt x="107156" y="62508"/>
                </a:cubicBezTo>
                <a:lnTo>
                  <a:pt x="107156" y="125016"/>
                </a:lnTo>
                <a:lnTo>
                  <a:pt x="250031" y="125016"/>
                </a:lnTo>
                <a:lnTo>
                  <a:pt x="250031" y="62508"/>
                </a:lnTo>
                <a:cubicBezTo>
                  <a:pt x="250031" y="47718"/>
                  <a:pt x="262031" y="35719"/>
                  <a:pt x="276820" y="35719"/>
                </a:cubicBezTo>
                <a:cubicBezTo>
                  <a:pt x="291610" y="35719"/>
                  <a:pt x="303609" y="47718"/>
                  <a:pt x="303609" y="62508"/>
                </a:cubicBezTo>
                <a:lnTo>
                  <a:pt x="303609" y="71438"/>
                </a:lnTo>
                <a:lnTo>
                  <a:pt x="312539" y="71438"/>
                </a:lnTo>
                <a:cubicBezTo>
                  <a:pt x="327329" y="71438"/>
                  <a:pt x="339328" y="83437"/>
                  <a:pt x="339328" y="98227"/>
                </a:cubicBezTo>
                <a:lnTo>
                  <a:pt x="339328" y="125016"/>
                </a:lnTo>
                <a:cubicBezTo>
                  <a:pt x="349207" y="125016"/>
                  <a:pt x="357188" y="132997"/>
                  <a:pt x="357188" y="142875"/>
                </a:cubicBezTo>
                <a:cubicBezTo>
                  <a:pt x="357188" y="152753"/>
                  <a:pt x="349207" y="160734"/>
                  <a:pt x="339328" y="160734"/>
                </a:cubicBezTo>
                <a:lnTo>
                  <a:pt x="339328" y="187523"/>
                </a:lnTo>
                <a:cubicBezTo>
                  <a:pt x="339328" y="202313"/>
                  <a:pt x="327329" y="214313"/>
                  <a:pt x="312539" y="214313"/>
                </a:cubicBezTo>
                <a:lnTo>
                  <a:pt x="303609" y="214313"/>
                </a:lnTo>
                <a:lnTo>
                  <a:pt x="303609" y="223242"/>
                </a:lnTo>
                <a:cubicBezTo>
                  <a:pt x="303609" y="238032"/>
                  <a:pt x="291610" y="250031"/>
                  <a:pt x="276820" y="250031"/>
                </a:cubicBezTo>
                <a:cubicBezTo>
                  <a:pt x="262031" y="250031"/>
                  <a:pt x="250031" y="238032"/>
                  <a:pt x="250031" y="223242"/>
                </a:cubicBezTo>
                <a:lnTo>
                  <a:pt x="250031" y="160734"/>
                </a:lnTo>
                <a:lnTo>
                  <a:pt x="107156" y="160734"/>
                </a:lnTo>
                <a:lnTo>
                  <a:pt x="107156" y="223242"/>
                </a:lnTo>
                <a:cubicBezTo>
                  <a:pt x="107156" y="238032"/>
                  <a:pt x="95157" y="250031"/>
                  <a:pt x="80367" y="250031"/>
                </a:cubicBezTo>
                <a:cubicBezTo>
                  <a:pt x="65577" y="250031"/>
                  <a:pt x="53578" y="238032"/>
                  <a:pt x="53578" y="223242"/>
                </a:cubicBezTo>
                <a:lnTo>
                  <a:pt x="53578" y="214313"/>
                </a:lnTo>
                <a:lnTo>
                  <a:pt x="44648" y="214313"/>
                </a:lnTo>
                <a:cubicBezTo>
                  <a:pt x="29859" y="214313"/>
                  <a:pt x="17859" y="202313"/>
                  <a:pt x="17859" y="187523"/>
                </a:cubicBezTo>
                <a:lnTo>
                  <a:pt x="17859" y="160734"/>
                </a:lnTo>
                <a:cubicBezTo>
                  <a:pt x="7981" y="160734"/>
                  <a:pt x="0" y="152753"/>
                  <a:pt x="0" y="142875"/>
                </a:cubicBezTo>
                <a:cubicBezTo>
                  <a:pt x="0" y="132997"/>
                  <a:pt x="7981" y="125016"/>
                  <a:pt x="17859" y="125016"/>
                </a:cubicBezTo>
                <a:lnTo>
                  <a:pt x="17859" y="98227"/>
                </a:lnTo>
                <a:cubicBezTo>
                  <a:pt x="17859" y="83437"/>
                  <a:pt x="29859" y="71438"/>
                  <a:pt x="44648" y="71438"/>
                </a:cubicBezTo>
                <a:lnTo>
                  <a:pt x="53578" y="71438"/>
                </a:lnTo>
                <a:lnTo>
                  <a:pt x="53578" y="62508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1" name="Text 8"/>
          <p:cNvSpPr/>
          <p:nvPr/>
        </p:nvSpPr>
        <p:spPr>
          <a:xfrm>
            <a:off x="1081088" y="3224213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 Entrena, no es Innato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81088" y="3567113"/>
            <a:ext cx="46482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prompting mejora con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práctica deliberada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y análisis de resultados.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191250" y="3071813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>
              <a:alpha val="10196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6191250" y="3071813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Shape 12"/>
          <p:cNvSpPr/>
          <p:nvPr/>
        </p:nvSpPr>
        <p:spPr>
          <a:xfrm>
            <a:off x="6400800" y="326231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07156" y="35719"/>
                </a:moveTo>
                <a:cubicBezTo>
                  <a:pt x="107156" y="25840"/>
                  <a:pt x="115137" y="17859"/>
                  <a:pt x="125016" y="17859"/>
                </a:cubicBezTo>
                <a:lnTo>
                  <a:pt x="160734" y="17859"/>
                </a:lnTo>
                <a:cubicBezTo>
                  <a:pt x="170613" y="17859"/>
                  <a:pt x="178594" y="25840"/>
                  <a:pt x="178594" y="35719"/>
                </a:cubicBezTo>
                <a:lnTo>
                  <a:pt x="178594" y="71438"/>
                </a:lnTo>
                <a:cubicBezTo>
                  <a:pt x="178594" y="81316"/>
                  <a:pt x="170613" y="89297"/>
                  <a:pt x="160734" y="89297"/>
                </a:cubicBezTo>
                <a:lnTo>
                  <a:pt x="156270" y="89297"/>
                </a:lnTo>
                <a:lnTo>
                  <a:pt x="156270" y="125016"/>
                </a:lnTo>
                <a:lnTo>
                  <a:pt x="223242" y="125016"/>
                </a:lnTo>
                <a:cubicBezTo>
                  <a:pt x="245455" y="125016"/>
                  <a:pt x="263426" y="142987"/>
                  <a:pt x="263426" y="165199"/>
                </a:cubicBezTo>
                <a:lnTo>
                  <a:pt x="263426" y="196453"/>
                </a:lnTo>
                <a:lnTo>
                  <a:pt x="267891" y="196453"/>
                </a:lnTo>
                <a:cubicBezTo>
                  <a:pt x="277769" y="196453"/>
                  <a:pt x="285750" y="204434"/>
                  <a:pt x="285750" y="214313"/>
                </a:cubicBezTo>
                <a:lnTo>
                  <a:pt x="285750" y="250031"/>
                </a:lnTo>
                <a:cubicBezTo>
                  <a:pt x="285750" y="259910"/>
                  <a:pt x="277769" y="267891"/>
                  <a:pt x="267891" y="267891"/>
                </a:cubicBezTo>
                <a:lnTo>
                  <a:pt x="232172" y="267891"/>
                </a:lnTo>
                <a:cubicBezTo>
                  <a:pt x="222293" y="267891"/>
                  <a:pt x="214313" y="259910"/>
                  <a:pt x="214313" y="250031"/>
                </a:cubicBezTo>
                <a:lnTo>
                  <a:pt x="214313" y="214313"/>
                </a:lnTo>
                <a:cubicBezTo>
                  <a:pt x="214313" y="204434"/>
                  <a:pt x="222293" y="196453"/>
                  <a:pt x="232172" y="196453"/>
                </a:cubicBezTo>
                <a:lnTo>
                  <a:pt x="236637" y="196453"/>
                </a:lnTo>
                <a:lnTo>
                  <a:pt x="236637" y="165199"/>
                </a:lnTo>
                <a:cubicBezTo>
                  <a:pt x="236637" y="157776"/>
                  <a:pt x="230665" y="151805"/>
                  <a:pt x="223242" y="151805"/>
                </a:cubicBezTo>
                <a:lnTo>
                  <a:pt x="156270" y="151805"/>
                </a:lnTo>
                <a:lnTo>
                  <a:pt x="156270" y="196453"/>
                </a:lnTo>
                <a:lnTo>
                  <a:pt x="160734" y="196453"/>
                </a:lnTo>
                <a:cubicBezTo>
                  <a:pt x="170613" y="196453"/>
                  <a:pt x="178594" y="204434"/>
                  <a:pt x="178594" y="214313"/>
                </a:cubicBezTo>
                <a:lnTo>
                  <a:pt x="178594" y="250031"/>
                </a:lnTo>
                <a:cubicBezTo>
                  <a:pt x="178594" y="259910"/>
                  <a:pt x="170613" y="267891"/>
                  <a:pt x="160734" y="267891"/>
                </a:cubicBezTo>
                <a:lnTo>
                  <a:pt x="125016" y="267891"/>
                </a:lnTo>
                <a:cubicBezTo>
                  <a:pt x="115137" y="267891"/>
                  <a:pt x="107156" y="259910"/>
                  <a:pt x="107156" y="250031"/>
                </a:cubicBezTo>
                <a:lnTo>
                  <a:pt x="107156" y="214313"/>
                </a:lnTo>
                <a:cubicBezTo>
                  <a:pt x="107156" y="204434"/>
                  <a:pt x="115137" y="196453"/>
                  <a:pt x="125016" y="196453"/>
                </a:cubicBezTo>
                <a:lnTo>
                  <a:pt x="129480" y="196453"/>
                </a:lnTo>
                <a:lnTo>
                  <a:pt x="129480" y="151805"/>
                </a:lnTo>
                <a:lnTo>
                  <a:pt x="62508" y="151805"/>
                </a:lnTo>
                <a:cubicBezTo>
                  <a:pt x="55085" y="151805"/>
                  <a:pt x="49113" y="157776"/>
                  <a:pt x="49113" y="165199"/>
                </a:cubicBezTo>
                <a:lnTo>
                  <a:pt x="49113" y="196453"/>
                </a:lnTo>
                <a:lnTo>
                  <a:pt x="53578" y="196453"/>
                </a:lnTo>
                <a:cubicBezTo>
                  <a:pt x="63457" y="196453"/>
                  <a:pt x="71438" y="204434"/>
                  <a:pt x="71438" y="214313"/>
                </a:cubicBezTo>
                <a:lnTo>
                  <a:pt x="71438" y="250031"/>
                </a:lnTo>
                <a:cubicBezTo>
                  <a:pt x="71438" y="259910"/>
                  <a:pt x="63457" y="267891"/>
                  <a:pt x="53578" y="267891"/>
                </a:cubicBezTo>
                <a:lnTo>
                  <a:pt x="17859" y="267891"/>
                </a:lnTo>
                <a:cubicBezTo>
                  <a:pt x="7981" y="267891"/>
                  <a:pt x="0" y="259910"/>
                  <a:pt x="0" y="250031"/>
                </a:cubicBezTo>
                <a:lnTo>
                  <a:pt x="0" y="214313"/>
                </a:lnTo>
                <a:cubicBezTo>
                  <a:pt x="0" y="204434"/>
                  <a:pt x="7981" y="196453"/>
                  <a:pt x="17859" y="196453"/>
                </a:cubicBezTo>
                <a:lnTo>
                  <a:pt x="22324" y="196453"/>
                </a:lnTo>
                <a:lnTo>
                  <a:pt x="22324" y="165199"/>
                </a:lnTo>
                <a:cubicBezTo>
                  <a:pt x="22324" y="142987"/>
                  <a:pt x="40295" y="125016"/>
                  <a:pt x="62508" y="125016"/>
                </a:cubicBezTo>
                <a:lnTo>
                  <a:pt x="129480" y="125016"/>
                </a:lnTo>
                <a:lnTo>
                  <a:pt x="129480" y="89297"/>
                </a:lnTo>
                <a:lnTo>
                  <a:pt x="125016" y="89297"/>
                </a:lnTo>
                <a:cubicBezTo>
                  <a:pt x="115137" y="89297"/>
                  <a:pt x="107156" y="81316"/>
                  <a:pt x="107156" y="71438"/>
                </a:cubicBezTo>
                <a:lnTo>
                  <a:pt x="107156" y="35719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6" name="Text 13"/>
          <p:cNvSpPr/>
          <p:nvPr/>
        </p:nvSpPr>
        <p:spPr>
          <a:xfrm>
            <a:off x="6872288" y="3224213"/>
            <a:ext cx="3448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Estructura Importa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872288" y="3567113"/>
            <a:ext cx="3429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Contexto + Objetivo + Requisitos + Restricciones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400050" y="4119562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>
              <a:alpha val="10196"/>
            </a:srgbClr>
          </a:solidFill>
          <a:ln/>
        </p:spPr>
      </p:sp>
      <p:sp>
        <p:nvSpPr>
          <p:cNvPr id="19" name="Shape 16"/>
          <p:cNvSpPr/>
          <p:nvPr/>
        </p:nvSpPr>
        <p:spPr>
          <a:xfrm>
            <a:off x="400050" y="4119562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0" name="Shape 17"/>
          <p:cNvSpPr/>
          <p:nvPr/>
        </p:nvSpPr>
        <p:spPr>
          <a:xfrm>
            <a:off x="609600" y="431006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43725" y="41690"/>
                </a:moveTo>
                <a:lnTo>
                  <a:pt x="250031" y="47662"/>
                </a:lnTo>
                <a:lnTo>
                  <a:pt x="250031" y="17859"/>
                </a:lnTo>
                <a:cubicBezTo>
                  <a:pt x="250031" y="7981"/>
                  <a:pt x="258012" y="0"/>
                  <a:pt x="267891" y="0"/>
                </a:cubicBezTo>
                <a:cubicBezTo>
                  <a:pt x="277769" y="0"/>
                  <a:pt x="285750" y="7981"/>
                  <a:pt x="285750" y="17859"/>
                </a:cubicBezTo>
                <a:lnTo>
                  <a:pt x="285750" y="89297"/>
                </a:lnTo>
                <a:cubicBezTo>
                  <a:pt x="285750" y="99175"/>
                  <a:pt x="277769" y="107156"/>
                  <a:pt x="267891" y="107156"/>
                </a:cubicBezTo>
                <a:lnTo>
                  <a:pt x="196453" y="107156"/>
                </a:lnTo>
                <a:cubicBezTo>
                  <a:pt x="186575" y="107156"/>
                  <a:pt x="178594" y="99175"/>
                  <a:pt x="178594" y="89297"/>
                </a:cubicBezTo>
                <a:cubicBezTo>
                  <a:pt x="178594" y="79418"/>
                  <a:pt x="186575" y="71438"/>
                  <a:pt x="196453" y="71438"/>
                </a:cubicBezTo>
                <a:lnTo>
                  <a:pt x="223186" y="71438"/>
                </a:lnTo>
                <a:lnTo>
                  <a:pt x="218945" y="67419"/>
                </a:lnTo>
                <a:cubicBezTo>
                  <a:pt x="218833" y="67308"/>
                  <a:pt x="218722" y="67196"/>
                  <a:pt x="218610" y="67084"/>
                </a:cubicBezTo>
                <a:cubicBezTo>
                  <a:pt x="176752" y="25226"/>
                  <a:pt x="108942" y="25226"/>
                  <a:pt x="67084" y="67084"/>
                </a:cubicBezTo>
                <a:cubicBezTo>
                  <a:pt x="25226" y="108942"/>
                  <a:pt x="25226" y="176752"/>
                  <a:pt x="67084" y="218610"/>
                </a:cubicBezTo>
                <a:cubicBezTo>
                  <a:pt x="108942" y="260468"/>
                  <a:pt x="176752" y="260468"/>
                  <a:pt x="218610" y="218610"/>
                </a:cubicBezTo>
                <a:cubicBezTo>
                  <a:pt x="223186" y="214033"/>
                  <a:pt x="227261" y="209178"/>
                  <a:pt x="230832" y="204043"/>
                </a:cubicBezTo>
                <a:cubicBezTo>
                  <a:pt x="236469" y="195951"/>
                  <a:pt x="247631" y="193997"/>
                  <a:pt x="255724" y="199634"/>
                </a:cubicBezTo>
                <a:cubicBezTo>
                  <a:pt x="263816" y="205271"/>
                  <a:pt x="265770" y="216433"/>
                  <a:pt x="260133" y="224526"/>
                </a:cubicBezTo>
                <a:cubicBezTo>
                  <a:pt x="255389" y="231335"/>
                  <a:pt x="249975" y="237809"/>
                  <a:pt x="243892" y="243892"/>
                </a:cubicBezTo>
                <a:cubicBezTo>
                  <a:pt x="188082" y="299703"/>
                  <a:pt x="97613" y="299703"/>
                  <a:pt x="41858" y="243892"/>
                </a:cubicBezTo>
                <a:cubicBezTo>
                  <a:pt x="-13897" y="188082"/>
                  <a:pt x="-13953" y="97668"/>
                  <a:pt x="41858" y="41858"/>
                </a:cubicBezTo>
                <a:cubicBezTo>
                  <a:pt x="97613" y="-13897"/>
                  <a:pt x="187914" y="-13953"/>
                  <a:pt x="243725" y="4169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1" name="Text 18"/>
          <p:cNvSpPr/>
          <p:nvPr/>
        </p:nvSpPr>
        <p:spPr>
          <a:xfrm>
            <a:off x="1081088" y="4271963"/>
            <a:ext cx="2809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Iteración Obligatoria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1081088" y="4614863"/>
            <a:ext cx="27908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Raramente el primer prompt es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perfecto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6191250" y="4119562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24" name="Shape 21"/>
          <p:cNvSpPr/>
          <p:nvPr/>
        </p:nvSpPr>
        <p:spPr>
          <a:xfrm>
            <a:off x="6191250" y="4119562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5" name="Shape 22"/>
          <p:cNvSpPr/>
          <p:nvPr/>
        </p:nvSpPr>
        <p:spPr>
          <a:xfrm>
            <a:off x="6400800" y="431006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98227" y="31254"/>
                </a:moveTo>
                <a:lnTo>
                  <a:pt x="98227" y="53578"/>
                </a:lnTo>
                <a:lnTo>
                  <a:pt x="187523" y="53578"/>
                </a:lnTo>
                <a:lnTo>
                  <a:pt x="187523" y="31254"/>
                </a:lnTo>
                <a:cubicBezTo>
                  <a:pt x="187523" y="28798"/>
                  <a:pt x="185514" y="26789"/>
                  <a:pt x="183059" y="26789"/>
                </a:cubicBezTo>
                <a:lnTo>
                  <a:pt x="102691" y="26789"/>
                </a:lnTo>
                <a:cubicBezTo>
                  <a:pt x="100236" y="26789"/>
                  <a:pt x="98227" y="28798"/>
                  <a:pt x="98227" y="31254"/>
                </a:cubicBezTo>
                <a:close/>
                <a:moveTo>
                  <a:pt x="71438" y="53578"/>
                </a:moveTo>
                <a:lnTo>
                  <a:pt x="71438" y="31254"/>
                </a:lnTo>
                <a:cubicBezTo>
                  <a:pt x="71438" y="14008"/>
                  <a:pt x="85446" y="0"/>
                  <a:pt x="102691" y="0"/>
                </a:cubicBezTo>
                <a:lnTo>
                  <a:pt x="183059" y="0"/>
                </a:lnTo>
                <a:cubicBezTo>
                  <a:pt x="200304" y="0"/>
                  <a:pt x="214313" y="14008"/>
                  <a:pt x="214313" y="31254"/>
                </a:cubicBezTo>
                <a:lnTo>
                  <a:pt x="214313" y="53578"/>
                </a:lnTo>
                <a:lnTo>
                  <a:pt x="229995" y="53578"/>
                </a:lnTo>
                <a:cubicBezTo>
                  <a:pt x="237083" y="53578"/>
                  <a:pt x="243892" y="56424"/>
                  <a:pt x="248915" y="61447"/>
                </a:cubicBezTo>
                <a:lnTo>
                  <a:pt x="277881" y="90413"/>
                </a:lnTo>
                <a:cubicBezTo>
                  <a:pt x="282904" y="95436"/>
                  <a:pt x="285750" y="102245"/>
                  <a:pt x="285750" y="109333"/>
                </a:cubicBezTo>
                <a:lnTo>
                  <a:pt x="285750" y="151805"/>
                </a:lnTo>
                <a:lnTo>
                  <a:pt x="209848" y="151805"/>
                </a:lnTo>
                <a:lnTo>
                  <a:pt x="209848" y="142875"/>
                </a:lnTo>
                <a:cubicBezTo>
                  <a:pt x="209848" y="135452"/>
                  <a:pt x="203876" y="129480"/>
                  <a:pt x="196453" y="129480"/>
                </a:cubicBezTo>
                <a:cubicBezTo>
                  <a:pt x="189030" y="129480"/>
                  <a:pt x="183059" y="135452"/>
                  <a:pt x="183059" y="142875"/>
                </a:cubicBezTo>
                <a:lnTo>
                  <a:pt x="183059" y="151805"/>
                </a:lnTo>
                <a:lnTo>
                  <a:pt x="102691" y="151805"/>
                </a:lnTo>
                <a:lnTo>
                  <a:pt x="102691" y="142875"/>
                </a:lnTo>
                <a:cubicBezTo>
                  <a:pt x="102691" y="135452"/>
                  <a:pt x="96720" y="129480"/>
                  <a:pt x="89297" y="129480"/>
                </a:cubicBezTo>
                <a:cubicBezTo>
                  <a:pt x="81874" y="129480"/>
                  <a:pt x="75902" y="135452"/>
                  <a:pt x="75902" y="142875"/>
                </a:cubicBezTo>
                <a:lnTo>
                  <a:pt x="75902" y="151805"/>
                </a:lnTo>
                <a:lnTo>
                  <a:pt x="0" y="151805"/>
                </a:lnTo>
                <a:lnTo>
                  <a:pt x="0" y="109333"/>
                </a:lnTo>
                <a:cubicBezTo>
                  <a:pt x="0" y="102245"/>
                  <a:pt x="2846" y="95436"/>
                  <a:pt x="7869" y="90413"/>
                </a:cubicBezTo>
                <a:lnTo>
                  <a:pt x="36835" y="61447"/>
                </a:lnTo>
                <a:cubicBezTo>
                  <a:pt x="41858" y="56424"/>
                  <a:pt x="48667" y="53578"/>
                  <a:pt x="55755" y="53578"/>
                </a:cubicBezTo>
                <a:lnTo>
                  <a:pt x="71438" y="53578"/>
                </a:lnTo>
                <a:close/>
                <a:moveTo>
                  <a:pt x="0" y="232172"/>
                </a:moveTo>
                <a:lnTo>
                  <a:pt x="0" y="178594"/>
                </a:lnTo>
                <a:lnTo>
                  <a:pt x="75902" y="178594"/>
                </a:lnTo>
                <a:lnTo>
                  <a:pt x="75902" y="187523"/>
                </a:lnTo>
                <a:cubicBezTo>
                  <a:pt x="75902" y="194946"/>
                  <a:pt x="81874" y="200918"/>
                  <a:pt x="89297" y="200918"/>
                </a:cubicBezTo>
                <a:cubicBezTo>
                  <a:pt x="96720" y="200918"/>
                  <a:pt x="102691" y="194946"/>
                  <a:pt x="102691" y="187523"/>
                </a:cubicBezTo>
                <a:lnTo>
                  <a:pt x="102691" y="178594"/>
                </a:lnTo>
                <a:lnTo>
                  <a:pt x="183059" y="178594"/>
                </a:lnTo>
                <a:lnTo>
                  <a:pt x="183059" y="187523"/>
                </a:lnTo>
                <a:cubicBezTo>
                  <a:pt x="183059" y="194946"/>
                  <a:pt x="189030" y="200918"/>
                  <a:pt x="196453" y="200918"/>
                </a:cubicBezTo>
                <a:cubicBezTo>
                  <a:pt x="203876" y="200918"/>
                  <a:pt x="209848" y="194946"/>
                  <a:pt x="209848" y="187523"/>
                </a:cubicBezTo>
                <a:lnTo>
                  <a:pt x="209848" y="178594"/>
                </a:lnTo>
                <a:lnTo>
                  <a:pt x="285750" y="178594"/>
                </a:lnTo>
                <a:lnTo>
                  <a:pt x="285750" y="232172"/>
                </a:lnTo>
                <a:cubicBezTo>
                  <a:pt x="285750" y="251873"/>
                  <a:pt x="269732" y="267891"/>
                  <a:pt x="250031" y="267891"/>
                </a:cubicBezTo>
                <a:lnTo>
                  <a:pt x="35719" y="267891"/>
                </a:lnTo>
                <a:cubicBezTo>
                  <a:pt x="16018" y="267891"/>
                  <a:pt x="0" y="251873"/>
                  <a:pt x="0" y="232172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6" name="Text 23"/>
          <p:cNvSpPr/>
          <p:nvPr/>
        </p:nvSpPr>
        <p:spPr>
          <a:xfrm>
            <a:off x="6872288" y="4271963"/>
            <a:ext cx="3886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Repertorio Personal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6872288" y="4614863"/>
            <a:ext cx="38671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Construir un arsenal de prompts acelera el desarrollo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10x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390525" y="5253038"/>
            <a:ext cx="11410950" cy="771525"/>
          </a:xfrm>
          <a:custGeom>
            <a:avLst/>
            <a:gdLst/>
            <a:ahLst/>
            <a:cxnLst/>
            <a:rect l="l" t="t" r="r" b="b"/>
            <a:pathLst>
              <a:path w="11410950" h="771525">
                <a:moveTo>
                  <a:pt x="76204" y="0"/>
                </a:moveTo>
                <a:lnTo>
                  <a:pt x="11334746" y="0"/>
                </a:lnTo>
                <a:cubicBezTo>
                  <a:pt x="11376833" y="0"/>
                  <a:pt x="11410950" y="34117"/>
                  <a:pt x="11410950" y="76204"/>
                </a:cubicBezTo>
                <a:lnTo>
                  <a:pt x="11410950" y="695321"/>
                </a:lnTo>
                <a:cubicBezTo>
                  <a:pt x="11410950" y="737408"/>
                  <a:pt x="11376833" y="771525"/>
                  <a:pt x="11334746" y="771525"/>
                </a:cubicBezTo>
                <a:lnTo>
                  <a:pt x="76204" y="771525"/>
                </a:lnTo>
                <a:cubicBezTo>
                  <a:pt x="34117" y="771525"/>
                  <a:pt x="0" y="737408"/>
                  <a:pt x="0" y="695321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8B5CF6">
                  <a:alpha val="20000"/>
                </a:srgbClr>
              </a:gs>
            </a:gsLst>
            <a:lin ang="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29" name="Shape 26"/>
          <p:cNvSpPr/>
          <p:nvPr/>
        </p:nvSpPr>
        <p:spPr>
          <a:xfrm>
            <a:off x="1650048" y="55054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0" y="96441"/>
                </a:moveTo>
                <a:cubicBezTo>
                  <a:pt x="0" y="66839"/>
                  <a:pt x="23976" y="42863"/>
                  <a:pt x="53578" y="42863"/>
                </a:cubicBezTo>
                <a:lnTo>
                  <a:pt x="57150" y="42863"/>
                </a:lnTo>
                <a:cubicBezTo>
                  <a:pt x="65053" y="42863"/>
                  <a:pt x="71438" y="49247"/>
                  <a:pt x="71438" y="57150"/>
                </a:cubicBezTo>
                <a:cubicBezTo>
                  <a:pt x="71438" y="65053"/>
                  <a:pt x="65053" y="71438"/>
                  <a:pt x="57150" y="71438"/>
                </a:cubicBezTo>
                <a:lnTo>
                  <a:pt x="53578" y="71438"/>
                </a:lnTo>
                <a:cubicBezTo>
                  <a:pt x="39782" y="71438"/>
                  <a:pt x="28575" y="82644"/>
                  <a:pt x="28575" y="96441"/>
                </a:cubicBezTo>
                <a:lnTo>
                  <a:pt x="28575" y="100013"/>
                </a:lnTo>
                <a:lnTo>
                  <a:pt x="57150" y="100013"/>
                </a:lnTo>
                <a:cubicBezTo>
                  <a:pt x="72911" y="100013"/>
                  <a:pt x="85725" y="112827"/>
                  <a:pt x="85725" y="128588"/>
                </a:cubicBezTo>
                <a:lnTo>
                  <a:pt x="85725" y="157163"/>
                </a:lnTo>
                <a:cubicBezTo>
                  <a:pt x="85725" y="172923"/>
                  <a:pt x="72911" y="185738"/>
                  <a:pt x="57150" y="185738"/>
                </a:cubicBezTo>
                <a:lnTo>
                  <a:pt x="28575" y="185738"/>
                </a:lnTo>
                <a:cubicBezTo>
                  <a:pt x="12814" y="185738"/>
                  <a:pt x="0" y="172923"/>
                  <a:pt x="0" y="157163"/>
                </a:cubicBezTo>
                <a:lnTo>
                  <a:pt x="0" y="96441"/>
                </a:lnTo>
                <a:close/>
                <a:moveTo>
                  <a:pt x="114300" y="96441"/>
                </a:moveTo>
                <a:cubicBezTo>
                  <a:pt x="114300" y="66839"/>
                  <a:pt x="138276" y="42863"/>
                  <a:pt x="167878" y="42863"/>
                </a:cubicBezTo>
                <a:lnTo>
                  <a:pt x="171450" y="42863"/>
                </a:lnTo>
                <a:cubicBezTo>
                  <a:pt x="179353" y="42863"/>
                  <a:pt x="185738" y="49247"/>
                  <a:pt x="185738" y="57150"/>
                </a:cubicBezTo>
                <a:cubicBezTo>
                  <a:pt x="185738" y="65053"/>
                  <a:pt x="179353" y="71438"/>
                  <a:pt x="171450" y="71438"/>
                </a:cubicBezTo>
                <a:lnTo>
                  <a:pt x="167878" y="71438"/>
                </a:lnTo>
                <a:cubicBezTo>
                  <a:pt x="154082" y="71438"/>
                  <a:pt x="142875" y="82644"/>
                  <a:pt x="142875" y="96441"/>
                </a:cubicBezTo>
                <a:lnTo>
                  <a:pt x="142875" y="100013"/>
                </a:lnTo>
                <a:lnTo>
                  <a:pt x="171450" y="100013"/>
                </a:lnTo>
                <a:cubicBezTo>
                  <a:pt x="187211" y="100013"/>
                  <a:pt x="200025" y="112827"/>
                  <a:pt x="200025" y="128588"/>
                </a:cubicBezTo>
                <a:lnTo>
                  <a:pt x="200025" y="157163"/>
                </a:lnTo>
                <a:cubicBezTo>
                  <a:pt x="200025" y="172923"/>
                  <a:pt x="187211" y="185738"/>
                  <a:pt x="171450" y="185738"/>
                </a:cubicBezTo>
                <a:lnTo>
                  <a:pt x="142875" y="185738"/>
                </a:lnTo>
                <a:cubicBezTo>
                  <a:pt x="127114" y="185738"/>
                  <a:pt x="114300" y="172923"/>
                  <a:pt x="114300" y="157163"/>
                </a:cubicBezTo>
                <a:lnTo>
                  <a:pt x="114300" y="96441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0" name="Text 27"/>
          <p:cNvSpPr/>
          <p:nvPr/>
        </p:nvSpPr>
        <p:spPr>
          <a:xfrm>
            <a:off x="904875" y="5453063"/>
            <a:ext cx="1075372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precisión en la comunicación</a:t>
            </a:r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reemplaza a la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velocidad de escritura de código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8592" y="348592"/>
            <a:ext cx="11555820" cy="174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1" b="1" spc="48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FUNDAMENTOS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48592" y="592606"/>
            <a:ext cx="11651683" cy="348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7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Fundamentos del Prompting para Código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57307" y="1089350"/>
            <a:ext cx="5664618" cy="2352995"/>
          </a:xfrm>
          <a:custGeom>
            <a:avLst/>
            <a:gdLst/>
            <a:ahLst/>
            <a:cxnLst/>
            <a:rect l="l" t="t" r="r" b="b"/>
            <a:pathLst>
              <a:path w="5664618" h="2352995">
                <a:moveTo>
                  <a:pt x="69719" y="0"/>
                </a:moveTo>
                <a:lnTo>
                  <a:pt x="5594898" y="0"/>
                </a:lnTo>
                <a:cubicBezTo>
                  <a:pt x="5633403" y="0"/>
                  <a:pt x="5664618" y="31214"/>
                  <a:pt x="5664618" y="69719"/>
                </a:cubicBezTo>
                <a:lnTo>
                  <a:pt x="5664618" y="2283276"/>
                </a:lnTo>
                <a:cubicBezTo>
                  <a:pt x="5664618" y="2321781"/>
                  <a:pt x="5633403" y="2352995"/>
                  <a:pt x="5594898" y="2352995"/>
                </a:cubicBezTo>
                <a:lnTo>
                  <a:pt x="69719" y="2352995"/>
                </a:lnTo>
                <a:cubicBezTo>
                  <a:pt x="31214" y="2352995"/>
                  <a:pt x="0" y="2321781"/>
                  <a:pt x="0" y="2283276"/>
                </a:cubicBezTo>
                <a:lnTo>
                  <a:pt x="0" y="69719"/>
                </a:lnTo>
                <a:cubicBezTo>
                  <a:pt x="0" y="31240"/>
                  <a:pt x="31240" y="0"/>
                  <a:pt x="69719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59926" y="1272360"/>
            <a:ext cx="352949" cy="313733"/>
          </a:xfrm>
          <a:custGeom>
            <a:avLst/>
            <a:gdLst/>
            <a:ahLst/>
            <a:cxnLst/>
            <a:rect l="l" t="t" r="r" b="b"/>
            <a:pathLst>
              <a:path w="352949" h="313733">
                <a:moveTo>
                  <a:pt x="191794" y="53433"/>
                </a:moveTo>
                <a:cubicBezTo>
                  <a:pt x="197431" y="48959"/>
                  <a:pt x="200985" y="42035"/>
                  <a:pt x="200985" y="34315"/>
                </a:cubicBezTo>
                <a:cubicBezTo>
                  <a:pt x="200985" y="20773"/>
                  <a:pt x="190017" y="9804"/>
                  <a:pt x="176475" y="9804"/>
                </a:cubicBezTo>
                <a:cubicBezTo>
                  <a:pt x="162933" y="9804"/>
                  <a:pt x="151964" y="20773"/>
                  <a:pt x="151964" y="34315"/>
                </a:cubicBezTo>
                <a:cubicBezTo>
                  <a:pt x="151964" y="42035"/>
                  <a:pt x="155580" y="48959"/>
                  <a:pt x="161156" y="53433"/>
                </a:cubicBezTo>
                <a:lnTo>
                  <a:pt x="119243" y="119365"/>
                </a:lnTo>
                <a:cubicBezTo>
                  <a:pt x="113115" y="128986"/>
                  <a:pt x="100064" y="131376"/>
                  <a:pt x="90933" y="124513"/>
                </a:cubicBezTo>
                <a:lnTo>
                  <a:pt x="54474" y="97245"/>
                </a:lnTo>
                <a:cubicBezTo>
                  <a:pt x="57232" y="93323"/>
                  <a:pt x="58825" y="88482"/>
                  <a:pt x="58825" y="83335"/>
                </a:cubicBezTo>
                <a:cubicBezTo>
                  <a:pt x="58825" y="69793"/>
                  <a:pt x="47856" y="58825"/>
                  <a:pt x="34315" y="58825"/>
                </a:cubicBezTo>
                <a:cubicBezTo>
                  <a:pt x="20773" y="58825"/>
                  <a:pt x="9804" y="69793"/>
                  <a:pt x="9804" y="83335"/>
                </a:cubicBezTo>
                <a:cubicBezTo>
                  <a:pt x="9804" y="96693"/>
                  <a:pt x="20527" y="107601"/>
                  <a:pt x="33824" y="107846"/>
                </a:cubicBezTo>
                <a:lnTo>
                  <a:pt x="53800" y="241121"/>
                </a:lnTo>
                <a:cubicBezTo>
                  <a:pt x="56680" y="260300"/>
                  <a:pt x="73163" y="274516"/>
                  <a:pt x="92588" y="274516"/>
                </a:cubicBezTo>
                <a:lnTo>
                  <a:pt x="260361" y="274516"/>
                </a:lnTo>
                <a:cubicBezTo>
                  <a:pt x="279786" y="274516"/>
                  <a:pt x="296269" y="260300"/>
                  <a:pt x="299149" y="241121"/>
                </a:cubicBezTo>
                <a:lnTo>
                  <a:pt x="319125" y="107846"/>
                </a:lnTo>
                <a:cubicBezTo>
                  <a:pt x="332422" y="107601"/>
                  <a:pt x="343145" y="96693"/>
                  <a:pt x="343145" y="83335"/>
                </a:cubicBezTo>
                <a:cubicBezTo>
                  <a:pt x="343145" y="69793"/>
                  <a:pt x="332177" y="58825"/>
                  <a:pt x="318635" y="58825"/>
                </a:cubicBezTo>
                <a:cubicBezTo>
                  <a:pt x="305093" y="58825"/>
                  <a:pt x="294124" y="69793"/>
                  <a:pt x="294124" y="83335"/>
                </a:cubicBezTo>
                <a:cubicBezTo>
                  <a:pt x="294124" y="88482"/>
                  <a:pt x="295718" y="93323"/>
                  <a:pt x="298475" y="97245"/>
                </a:cubicBezTo>
                <a:lnTo>
                  <a:pt x="262077" y="124574"/>
                </a:lnTo>
                <a:cubicBezTo>
                  <a:pt x="252947" y="131437"/>
                  <a:pt x="239895" y="129047"/>
                  <a:pt x="233768" y="119427"/>
                </a:cubicBezTo>
                <a:lnTo>
                  <a:pt x="191794" y="53433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1037061" y="1272360"/>
            <a:ext cx="3573066" cy="313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59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 Habilidad Más Importante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40317" y="1725530"/>
            <a:ext cx="5368315" cy="4531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9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prompting es la </a:t>
            </a:r>
            <a:pPr>
              <a:lnSpc>
                <a:spcPct val="140000"/>
              </a:lnSpc>
            </a:pPr>
            <a:r>
              <a:rPr lang="en-US" sz="1098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habilidad más importante</a:t>
            </a:r>
            <a:pPr>
              <a:lnSpc>
                <a:spcPct val="140000"/>
              </a:lnSpc>
            </a:pPr>
            <a:r>
              <a:rPr lang="en-US" sz="109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en vibe coding. La diferencia entre un buen y mal prompt puede ser </a:t>
            </a:r>
            <a:pPr>
              <a:lnSpc>
                <a:spcPct val="140000"/>
              </a:lnSpc>
            </a:pPr>
            <a:r>
              <a:rPr lang="en-US" sz="1098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10x en calidad</a:t>
            </a:r>
            <a:pPr>
              <a:lnSpc>
                <a:spcPct val="140000"/>
              </a:lnSpc>
            </a:pPr>
            <a:r>
              <a:rPr lang="en-US" sz="109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 output.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40317" y="2318136"/>
            <a:ext cx="5298596" cy="941198"/>
          </a:xfrm>
          <a:custGeom>
            <a:avLst/>
            <a:gdLst/>
            <a:ahLst/>
            <a:cxnLst/>
            <a:rect l="l" t="t" r="r" b="b"/>
            <a:pathLst>
              <a:path w="5298596" h="941198">
                <a:moveTo>
                  <a:pt x="69715" y="0"/>
                </a:moveTo>
                <a:lnTo>
                  <a:pt x="5228882" y="0"/>
                </a:lnTo>
                <a:cubicBezTo>
                  <a:pt x="5267358" y="0"/>
                  <a:pt x="5298596" y="31238"/>
                  <a:pt x="5298596" y="69715"/>
                </a:cubicBezTo>
                <a:lnTo>
                  <a:pt x="5298596" y="871483"/>
                </a:lnTo>
                <a:cubicBezTo>
                  <a:pt x="5298596" y="909960"/>
                  <a:pt x="5267358" y="941198"/>
                  <a:pt x="5228882" y="941198"/>
                </a:cubicBezTo>
                <a:lnTo>
                  <a:pt x="69715" y="941198"/>
                </a:lnTo>
                <a:cubicBezTo>
                  <a:pt x="31238" y="941198"/>
                  <a:pt x="0" y="909960"/>
                  <a:pt x="0" y="871483"/>
                </a:cubicBezTo>
                <a:lnTo>
                  <a:pt x="0" y="69715"/>
                </a:lnTo>
                <a:cubicBezTo>
                  <a:pt x="0" y="31238"/>
                  <a:pt x="31238" y="0"/>
                  <a:pt x="6971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679754" y="2457573"/>
            <a:ext cx="5080726" cy="174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1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Analogía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79754" y="2701587"/>
            <a:ext cx="5089441" cy="418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 como dar instrucciones a un arquitecto: cuanto más preciso y completo seas, mejor será el resultado.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66021" y="3555637"/>
            <a:ext cx="5664618" cy="1394367"/>
          </a:xfrm>
          <a:custGeom>
            <a:avLst/>
            <a:gdLst/>
            <a:ahLst/>
            <a:cxnLst/>
            <a:rect l="l" t="t" r="r" b="b"/>
            <a:pathLst>
              <a:path w="5664618" h="1394367">
                <a:moveTo>
                  <a:pt x="34859" y="0"/>
                </a:moveTo>
                <a:lnTo>
                  <a:pt x="5594899" y="0"/>
                </a:lnTo>
                <a:cubicBezTo>
                  <a:pt x="5633404" y="0"/>
                  <a:pt x="5664618" y="31214"/>
                  <a:pt x="5664618" y="69718"/>
                </a:cubicBezTo>
                <a:lnTo>
                  <a:pt x="5664618" y="1324649"/>
                </a:lnTo>
                <a:cubicBezTo>
                  <a:pt x="5664618" y="1363153"/>
                  <a:pt x="5633404" y="1394367"/>
                  <a:pt x="5594899" y="1394367"/>
                </a:cubicBezTo>
                <a:lnTo>
                  <a:pt x="34859" y="1394367"/>
                </a:lnTo>
                <a:cubicBezTo>
                  <a:pt x="15607" y="1394367"/>
                  <a:pt x="0" y="1378760"/>
                  <a:pt x="0" y="1359508"/>
                </a:cubicBezTo>
                <a:lnTo>
                  <a:pt x="0" y="34859"/>
                </a:lnTo>
                <a:cubicBezTo>
                  <a:pt x="0" y="15607"/>
                  <a:pt x="15607" y="0"/>
                  <a:pt x="34859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2" name="Shape 10"/>
          <p:cNvSpPr/>
          <p:nvPr/>
        </p:nvSpPr>
        <p:spPr>
          <a:xfrm>
            <a:off x="366021" y="3555637"/>
            <a:ext cx="34859" cy="1394367"/>
          </a:xfrm>
          <a:custGeom>
            <a:avLst/>
            <a:gdLst/>
            <a:ahLst/>
            <a:cxnLst/>
            <a:rect l="l" t="t" r="r" b="b"/>
            <a:pathLst>
              <a:path w="34859" h="1394367">
                <a:moveTo>
                  <a:pt x="34859" y="0"/>
                </a:moveTo>
                <a:lnTo>
                  <a:pt x="34859" y="0"/>
                </a:lnTo>
                <a:lnTo>
                  <a:pt x="34859" y="1394367"/>
                </a:lnTo>
                <a:lnTo>
                  <a:pt x="34859" y="1394367"/>
                </a:lnTo>
                <a:cubicBezTo>
                  <a:pt x="15607" y="1394367"/>
                  <a:pt x="0" y="1378760"/>
                  <a:pt x="0" y="1359508"/>
                </a:cubicBezTo>
                <a:lnTo>
                  <a:pt x="0" y="34859"/>
                </a:lnTo>
                <a:cubicBezTo>
                  <a:pt x="0" y="15620"/>
                  <a:pt x="15620" y="0"/>
                  <a:pt x="34859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3" name="Text 11"/>
          <p:cNvSpPr/>
          <p:nvPr/>
        </p:nvSpPr>
        <p:spPr>
          <a:xfrm>
            <a:off x="522888" y="3695074"/>
            <a:ext cx="5455462" cy="244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72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Principios Fundamentales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40317" y="4078525"/>
            <a:ext cx="139437" cy="139437"/>
          </a:xfrm>
          <a:custGeom>
            <a:avLst/>
            <a:gdLst/>
            <a:ahLst/>
            <a:cxnLst/>
            <a:rect l="l" t="t" r="r" b="b"/>
            <a:pathLst>
              <a:path w="139437" h="139437">
                <a:moveTo>
                  <a:pt x="69718" y="139437"/>
                </a:moveTo>
                <a:cubicBezTo>
                  <a:pt x="108197" y="139437"/>
                  <a:pt x="139437" y="108197"/>
                  <a:pt x="139437" y="69718"/>
                </a:cubicBezTo>
                <a:cubicBezTo>
                  <a:pt x="139437" y="31240"/>
                  <a:pt x="108197" y="0"/>
                  <a:pt x="69718" y="0"/>
                </a:cubicBezTo>
                <a:cubicBezTo>
                  <a:pt x="31240" y="0"/>
                  <a:pt x="0" y="31240"/>
                  <a:pt x="0" y="69718"/>
                </a:cubicBezTo>
                <a:cubicBezTo>
                  <a:pt x="0" y="108197"/>
                  <a:pt x="31240" y="139437"/>
                  <a:pt x="69718" y="139437"/>
                </a:cubicBezTo>
                <a:close/>
                <a:moveTo>
                  <a:pt x="92704" y="57926"/>
                </a:moveTo>
                <a:lnTo>
                  <a:pt x="70917" y="92785"/>
                </a:lnTo>
                <a:cubicBezTo>
                  <a:pt x="69773" y="94610"/>
                  <a:pt x="67812" y="95754"/>
                  <a:pt x="65661" y="95863"/>
                </a:cubicBezTo>
                <a:cubicBezTo>
                  <a:pt x="63509" y="95972"/>
                  <a:pt x="61439" y="94991"/>
                  <a:pt x="60159" y="93248"/>
                </a:cubicBezTo>
                <a:lnTo>
                  <a:pt x="47087" y="75819"/>
                </a:lnTo>
                <a:cubicBezTo>
                  <a:pt x="44908" y="72932"/>
                  <a:pt x="45508" y="68847"/>
                  <a:pt x="48394" y="66668"/>
                </a:cubicBezTo>
                <a:cubicBezTo>
                  <a:pt x="51281" y="64489"/>
                  <a:pt x="55366" y="65089"/>
                  <a:pt x="57545" y="67975"/>
                </a:cubicBezTo>
                <a:lnTo>
                  <a:pt x="64898" y="77780"/>
                </a:lnTo>
                <a:lnTo>
                  <a:pt x="81620" y="51009"/>
                </a:lnTo>
                <a:cubicBezTo>
                  <a:pt x="83526" y="47959"/>
                  <a:pt x="87556" y="47005"/>
                  <a:pt x="90634" y="48939"/>
                </a:cubicBezTo>
                <a:cubicBezTo>
                  <a:pt x="93711" y="50873"/>
                  <a:pt x="94637" y="54876"/>
                  <a:pt x="92704" y="57953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Text 13"/>
          <p:cNvSpPr/>
          <p:nvPr/>
        </p:nvSpPr>
        <p:spPr>
          <a:xfrm>
            <a:off x="801761" y="4043665"/>
            <a:ext cx="2562150" cy="2091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8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Claridad &gt; Complejidad:</a:t>
            </a:r>
            <a:pPr>
              <a:lnSpc>
                <a:spcPct val="130000"/>
              </a:lnSpc>
            </a:pPr>
            <a:r>
              <a:rPr lang="en-US" sz="109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simple y directo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40317" y="4357398"/>
            <a:ext cx="139437" cy="139437"/>
          </a:xfrm>
          <a:custGeom>
            <a:avLst/>
            <a:gdLst/>
            <a:ahLst/>
            <a:cxnLst/>
            <a:rect l="l" t="t" r="r" b="b"/>
            <a:pathLst>
              <a:path w="139437" h="139437">
                <a:moveTo>
                  <a:pt x="69718" y="139437"/>
                </a:moveTo>
                <a:cubicBezTo>
                  <a:pt x="108197" y="139437"/>
                  <a:pt x="139437" y="108197"/>
                  <a:pt x="139437" y="69718"/>
                </a:cubicBezTo>
                <a:cubicBezTo>
                  <a:pt x="139437" y="31240"/>
                  <a:pt x="108197" y="0"/>
                  <a:pt x="69718" y="0"/>
                </a:cubicBezTo>
                <a:cubicBezTo>
                  <a:pt x="31240" y="0"/>
                  <a:pt x="0" y="31240"/>
                  <a:pt x="0" y="69718"/>
                </a:cubicBezTo>
                <a:cubicBezTo>
                  <a:pt x="0" y="108197"/>
                  <a:pt x="31240" y="139437"/>
                  <a:pt x="69718" y="139437"/>
                </a:cubicBezTo>
                <a:close/>
                <a:moveTo>
                  <a:pt x="92704" y="57926"/>
                </a:moveTo>
                <a:lnTo>
                  <a:pt x="70917" y="92785"/>
                </a:lnTo>
                <a:cubicBezTo>
                  <a:pt x="69773" y="94610"/>
                  <a:pt x="67812" y="95754"/>
                  <a:pt x="65661" y="95863"/>
                </a:cubicBezTo>
                <a:cubicBezTo>
                  <a:pt x="63509" y="95972"/>
                  <a:pt x="61439" y="94991"/>
                  <a:pt x="60159" y="93248"/>
                </a:cubicBezTo>
                <a:lnTo>
                  <a:pt x="47087" y="75819"/>
                </a:lnTo>
                <a:cubicBezTo>
                  <a:pt x="44908" y="72932"/>
                  <a:pt x="45508" y="68847"/>
                  <a:pt x="48394" y="66668"/>
                </a:cubicBezTo>
                <a:cubicBezTo>
                  <a:pt x="51281" y="64489"/>
                  <a:pt x="55366" y="65089"/>
                  <a:pt x="57545" y="67975"/>
                </a:cubicBezTo>
                <a:lnTo>
                  <a:pt x="64898" y="77780"/>
                </a:lnTo>
                <a:lnTo>
                  <a:pt x="81620" y="51009"/>
                </a:lnTo>
                <a:cubicBezTo>
                  <a:pt x="83526" y="47959"/>
                  <a:pt x="87556" y="47005"/>
                  <a:pt x="90634" y="48939"/>
                </a:cubicBezTo>
                <a:cubicBezTo>
                  <a:pt x="93711" y="50873"/>
                  <a:pt x="94637" y="54876"/>
                  <a:pt x="92704" y="57953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7" name="Text 15"/>
          <p:cNvSpPr/>
          <p:nvPr/>
        </p:nvSpPr>
        <p:spPr>
          <a:xfrm>
            <a:off x="801761" y="4322539"/>
            <a:ext cx="2806164" cy="2091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8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Especificidad:</a:t>
            </a:r>
            <a:pPr>
              <a:lnSpc>
                <a:spcPct val="130000"/>
              </a:lnSpc>
            </a:pPr>
            <a:r>
              <a:rPr lang="en-US" sz="109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más detalles = mejor resultado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40317" y="4636272"/>
            <a:ext cx="139437" cy="139437"/>
          </a:xfrm>
          <a:custGeom>
            <a:avLst/>
            <a:gdLst/>
            <a:ahLst/>
            <a:cxnLst/>
            <a:rect l="l" t="t" r="r" b="b"/>
            <a:pathLst>
              <a:path w="139437" h="139437">
                <a:moveTo>
                  <a:pt x="69718" y="139437"/>
                </a:moveTo>
                <a:cubicBezTo>
                  <a:pt x="108197" y="139437"/>
                  <a:pt x="139437" y="108197"/>
                  <a:pt x="139437" y="69718"/>
                </a:cubicBezTo>
                <a:cubicBezTo>
                  <a:pt x="139437" y="31240"/>
                  <a:pt x="108197" y="0"/>
                  <a:pt x="69718" y="0"/>
                </a:cubicBezTo>
                <a:cubicBezTo>
                  <a:pt x="31240" y="0"/>
                  <a:pt x="0" y="31240"/>
                  <a:pt x="0" y="69718"/>
                </a:cubicBezTo>
                <a:cubicBezTo>
                  <a:pt x="0" y="108197"/>
                  <a:pt x="31240" y="139437"/>
                  <a:pt x="69718" y="139437"/>
                </a:cubicBezTo>
                <a:close/>
                <a:moveTo>
                  <a:pt x="92704" y="57926"/>
                </a:moveTo>
                <a:lnTo>
                  <a:pt x="70917" y="92785"/>
                </a:lnTo>
                <a:cubicBezTo>
                  <a:pt x="69773" y="94610"/>
                  <a:pt x="67812" y="95754"/>
                  <a:pt x="65661" y="95863"/>
                </a:cubicBezTo>
                <a:cubicBezTo>
                  <a:pt x="63509" y="95972"/>
                  <a:pt x="61439" y="94991"/>
                  <a:pt x="60159" y="93248"/>
                </a:cubicBezTo>
                <a:lnTo>
                  <a:pt x="47087" y="75819"/>
                </a:lnTo>
                <a:cubicBezTo>
                  <a:pt x="44908" y="72932"/>
                  <a:pt x="45508" y="68847"/>
                  <a:pt x="48394" y="66668"/>
                </a:cubicBezTo>
                <a:cubicBezTo>
                  <a:pt x="51281" y="64489"/>
                  <a:pt x="55366" y="65089"/>
                  <a:pt x="57545" y="67975"/>
                </a:cubicBezTo>
                <a:lnTo>
                  <a:pt x="64898" y="77780"/>
                </a:lnTo>
                <a:lnTo>
                  <a:pt x="81620" y="51009"/>
                </a:lnTo>
                <a:cubicBezTo>
                  <a:pt x="83526" y="47959"/>
                  <a:pt x="87556" y="47005"/>
                  <a:pt x="90634" y="48939"/>
                </a:cubicBezTo>
                <a:cubicBezTo>
                  <a:pt x="93711" y="50873"/>
                  <a:pt x="94637" y="54876"/>
                  <a:pt x="92704" y="57953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9" name="Text 17"/>
          <p:cNvSpPr/>
          <p:nvPr/>
        </p:nvSpPr>
        <p:spPr>
          <a:xfrm>
            <a:off x="801761" y="4601412"/>
            <a:ext cx="1986974" cy="2091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8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Contexto:</a:t>
            </a:r>
            <a:pPr>
              <a:lnSpc>
                <a:spcPct val="130000"/>
              </a:lnSpc>
            </a:pPr>
            <a:r>
              <a:rPr lang="en-US" sz="109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la IA no sabe tu stack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175014" y="1089350"/>
            <a:ext cx="5664618" cy="2980460"/>
          </a:xfrm>
          <a:custGeom>
            <a:avLst/>
            <a:gdLst/>
            <a:ahLst/>
            <a:cxnLst/>
            <a:rect l="l" t="t" r="r" b="b"/>
            <a:pathLst>
              <a:path w="5664618" h="2980460">
                <a:moveTo>
                  <a:pt x="69713" y="0"/>
                </a:moveTo>
                <a:lnTo>
                  <a:pt x="5594905" y="0"/>
                </a:lnTo>
                <a:cubicBezTo>
                  <a:pt x="5633380" y="0"/>
                  <a:pt x="5664618" y="31237"/>
                  <a:pt x="5664618" y="69713"/>
                </a:cubicBezTo>
                <a:lnTo>
                  <a:pt x="5664618" y="2910747"/>
                </a:lnTo>
                <a:cubicBezTo>
                  <a:pt x="5664618" y="2949249"/>
                  <a:pt x="5633406" y="2980460"/>
                  <a:pt x="5594905" y="2980460"/>
                </a:cubicBezTo>
                <a:lnTo>
                  <a:pt x="69713" y="2980460"/>
                </a:lnTo>
                <a:cubicBezTo>
                  <a:pt x="31237" y="2980460"/>
                  <a:pt x="0" y="2949223"/>
                  <a:pt x="0" y="2910747"/>
                </a:cubicBezTo>
                <a:lnTo>
                  <a:pt x="0" y="69713"/>
                </a:lnTo>
                <a:cubicBezTo>
                  <a:pt x="0" y="31237"/>
                  <a:pt x="31237" y="0"/>
                  <a:pt x="69713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358025" y="1272360"/>
            <a:ext cx="5403174" cy="278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47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Más Principios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358025" y="1690670"/>
            <a:ext cx="5298596" cy="662325"/>
          </a:xfrm>
          <a:custGeom>
            <a:avLst/>
            <a:gdLst/>
            <a:ahLst/>
            <a:cxnLst/>
            <a:rect l="l" t="t" r="r" b="b"/>
            <a:pathLst>
              <a:path w="5298596" h="662325">
                <a:moveTo>
                  <a:pt x="69716" y="0"/>
                </a:moveTo>
                <a:lnTo>
                  <a:pt x="5228880" y="0"/>
                </a:lnTo>
                <a:cubicBezTo>
                  <a:pt x="5267383" y="0"/>
                  <a:pt x="5298596" y="31213"/>
                  <a:pt x="5298596" y="69716"/>
                </a:cubicBezTo>
                <a:lnTo>
                  <a:pt x="5298596" y="592608"/>
                </a:lnTo>
                <a:cubicBezTo>
                  <a:pt x="5298596" y="631111"/>
                  <a:pt x="5267383" y="662325"/>
                  <a:pt x="5228880" y="662325"/>
                </a:cubicBezTo>
                <a:lnTo>
                  <a:pt x="69716" y="662325"/>
                </a:lnTo>
                <a:cubicBezTo>
                  <a:pt x="31239" y="662325"/>
                  <a:pt x="0" y="631086"/>
                  <a:pt x="0" y="592608"/>
                </a:cubicBezTo>
                <a:lnTo>
                  <a:pt x="0" y="69716"/>
                </a:lnTo>
                <a:cubicBezTo>
                  <a:pt x="0" y="31239"/>
                  <a:pt x="31239" y="0"/>
                  <a:pt x="69716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6480032" y="1830107"/>
            <a:ext cx="139437" cy="139437"/>
          </a:xfrm>
          <a:custGeom>
            <a:avLst/>
            <a:gdLst/>
            <a:ahLst/>
            <a:cxnLst/>
            <a:rect l="l" t="t" r="r" b="b"/>
            <a:pathLst>
              <a:path w="139437" h="139437">
                <a:moveTo>
                  <a:pt x="118930" y="20344"/>
                </a:moveTo>
                <a:lnTo>
                  <a:pt x="122007" y="23258"/>
                </a:lnTo>
                <a:lnTo>
                  <a:pt x="122007" y="8715"/>
                </a:lnTo>
                <a:cubicBezTo>
                  <a:pt x="122007" y="3894"/>
                  <a:pt x="125902" y="0"/>
                  <a:pt x="130722" y="0"/>
                </a:cubicBezTo>
                <a:cubicBezTo>
                  <a:pt x="135542" y="0"/>
                  <a:pt x="139437" y="3894"/>
                  <a:pt x="139437" y="8715"/>
                </a:cubicBezTo>
                <a:lnTo>
                  <a:pt x="139437" y="43574"/>
                </a:lnTo>
                <a:cubicBezTo>
                  <a:pt x="139437" y="48394"/>
                  <a:pt x="135542" y="52289"/>
                  <a:pt x="130722" y="52289"/>
                </a:cubicBezTo>
                <a:lnTo>
                  <a:pt x="95863" y="52289"/>
                </a:lnTo>
                <a:cubicBezTo>
                  <a:pt x="91042" y="52289"/>
                  <a:pt x="87148" y="48394"/>
                  <a:pt x="87148" y="43574"/>
                </a:cubicBezTo>
                <a:cubicBezTo>
                  <a:pt x="87148" y="38754"/>
                  <a:pt x="91042" y="34859"/>
                  <a:pt x="95863" y="34859"/>
                </a:cubicBezTo>
                <a:lnTo>
                  <a:pt x="108908" y="34859"/>
                </a:lnTo>
                <a:lnTo>
                  <a:pt x="106838" y="32898"/>
                </a:lnTo>
                <a:cubicBezTo>
                  <a:pt x="106783" y="32844"/>
                  <a:pt x="106729" y="32789"/>
                  <a:pt x="106675" y="32735"/>
                </a:cubicBezTo>
                <a:cubicBezTo>
                  <a:pt x="86249" y="12310"/>
                  <a:pt x="53160" y="12310"/>
                  <a:pt x="32735" y="32735"/>
                </a:cubicBezTo>
                <a:cubicBezTo>
                  <a:pt x="12310" y="53160"/>
                  <a:pt x="12310" y="86249"/>
                  <a:pt x="32735" y="106675"/>
                </a:cubicBezTo>
                <a:cubicBezTo>
                  <a:pt x="53160" y="127100"/>
                  <a:pt x="86249" y="127100"/>
                  <a:pt x="106675" y="106675"/>
                </a:cubicBezTo>
                <a:cubicBezTo>
                  <a:pt x="108908" y="104441"/>
                  <a:pt x="110896" y="102072"/>
                  <a:pt x="112639" y="99567"/>
                </a:cubicBezTo>
                <a:cubicBezTo>
                  <a:pt x="115389" y="95618"/>
                  <a:pt x="120836" y="94664"/>
                  <a:pt x="124785" y="97415"/>
                </a:cubicBezTo>
                <a:cubicBezTo>
                  <a:pt x="128734" y="100166"/>
                  <a:pt x="129687" y="105612"/>
                  <a:pt x="126936" y="109561"/>
                </a:cubicBezTo>
                <a:cubicBezTo>
                  <a:pt x="124622" y="112884"/>
                  <a:pt x="121980" y="116043"/>
                  <a:pt x="119011" y="119011"/>
                </a:cubicBezTo>
                <a:cubicBezTo>
                  <a:pt x="91778" y="146245"/>
                  <a:pt x="47632" y="146245"/>
                  <a:pt x="20425" y="119011"/>
                </a:cubicBezTo>
                <a:cubicBezTo>
                  <a:pt x="-6781" y="91778"/>
                  <a:pt x="-6808" y="47659"/>
                  <a:pt x="20425" y="20425"/>
                </a:cubicBezTo>
                <a:cubicBezTo>
                  <a:pt x="47632" y="-6781"/>
                  <a:pt x="91696" y="-6808"/>
                  <a:pt x="118930" y="20344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4" name="Text 22"/>
          <p:cNvSpPr/>
          <p:nvPr/>
        </p:nvSpPr>
        <p:spPr>
          <a:xfrm>
            <a:off x="6741476" y="1795248"/>
            <a:ext cx="627465" cy="2091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Iteración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462602" y="2074122"/>
            <a:ext cx="5150445" cy="174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primer prompt raramente es perfecto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358025" y="2457573"/>
            <a:ext cx="5298596" cy="662325"/>
          </a:xfrm>
          <a:custGeom>
            <a:avLst/>
            <a:gdLst/>
            <a:ahLst/>
            <a:cxnLst/>
            <a:rect l="l" t="t" r="r" b="b"/>
            <a:pathLst>
              <a:path w="5298596" h="662325">
                <a:moveTo>
                  <a:pt x="69716" y="0"/>
                </a:moveTo>
                <a:lnTo>
                  <a:pt x="5228880" y="0"/>
                </a:lnTo>
                <a:cubicBezTo>
                  <a:pt x="5267383" y="0"/>
                  <a:pt x="5298596" y="31213"/>
                  <a:pt x="5298596" y="69716"/>
                </a:cubicBezTo>
                <a:lnTo>
                  <a:pt x="5298596" y="592608"/>
                </a:lnTo>
                <a:cubicBezTo>
                  <a:pt x="5298596" y="631111"/>
                  <a:pt x="5267383" y="662325"/>
                  <a:pt x="5228880" y="662325"/>
                </a:cubicBezTo>
                <a:lnTo>
                  <a:pt x="69716" y="662325"/>
                </a:lnTo>
                <a:cubicBezTo>
                  <a:pt x="31239" y="662325"/>
                  <a:pt x="0" y="631086"/>
                  <a:pt x="0" y="592608"/>
                </a:cubicBezTo>
                <a:lnTo>
                  <a:pt x="0" y="69716"/>
                </a:lnTo>
                <a:cubicBezTo>
                  <a:pt x="0" y="31239"/>
                  <a:pt x="31239" y="0"/>
                  <a:pt x="69716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6480032" y="2597009"/>
            <a:ext cx="139437" cy="139437"/>
          </a:xfrm>
          <a:custGeom>
            <a:avLst/>
            <a:gdLst/>
            <a:ahLst/>
            <a:cxnLst/>
            <a:rect l="l" t="t" r="r" b="b"/>
            <a:pathLst>
              <a:path w="139437" h="139437">
                <a:moveTo>
                  <a:pt x="63318" y="1416"/>
                </a:moveTo>
                <a:cubicBezTo>
                  <a:pt x="67376" y="-463"/>
                  <a:pt x="72060" y="-463"/>
                  <a:pt x="76118" y="1416"/>
                </a:cubicBezTo>
                <a:lnTo>
                  <a:pt x="135651" y="28922"/>
                </a:lnTo>
                <a:cubicBezTo>
                  <a:pt x="137966" y="29984"/>
                  <a:pt x="139437" y="32299"/>
                  <a:pt x="139437" y="34859"/>
                </a:cubicBezTo>
                <a:cubicBezTo>
                  <a:pt x="139437" y="37419"/>
                  <a:pt x="137966" y="39734"/>
                  <a:pt x="135651" y="40796"/>
                </a:cubicBezTo>
                <a:lnTo>
                  <a:pt x="76118" y="68302"/>
                </a:lnTo>
                <a:cubicBezTo>
                  <a:pt x="72060" y="70181"/>
                  <a:pt x="67376" y="70181"/>
                  <a:pt x="63318" y="68302"/>
                </a:cubicBezTo>
                <a:lnTo>
                  <a:pt x="3785" y="40796"/>
                </a:lnTo>
                <a:cubicBezTo>
                  <a:pt x="1471" y="39707"/>
                  <a:pt x="0" y="37392"/>
                  <a:pt x="0" y="34859"/>
                </a:cubicBezTo>
                <a:cubicBezTo>
                  <a:pt x="0" y="32326"/>
                  <a:pt x="1471" y="29984"/>
                  <a:pt x="3785" y="28922"/>
                </a:cubicBezTo>
                <a:lnTo>
                  <a:pt x="63318" y="1416"/>
                </a:lnTo>
                <a:close/>
                <a:moveTo>
                  <a:pt x="13099" y="59478"/>
                </a:moveTo>
                <a:lnTo>
                  <a:pt x="57844" y="80149"/>
                </a:lnTo>
                <a:cubicBezTo>
                  <a:pt x="65388" y="83635"/>
                  <a:pt x="74076" y="83635"/>
                  <a:pt x="81620" y="80149"/>
                </a:cubicBezTo>
                <a:lnTo>
                  <a:pt x="126365" y="59478"/>
                </a:lnTo>
                <a:lnTo>
                  <a:pt x="135651" y="63781"/>
                </a:lnTo>
                <a:cubicBezTo>
                  <a:pt x="137966" y="64844"/>
                  <a:pt x="139437" y="67158"/>
                  <a:pt x="139437" y="69718"/>
                </a:cubicBezTo>
                <a:cubicBezTo>
                  <a:pt x="139437" y="72278"/>
                  <a:pt x="137966" y="74593"/>
                  <a:pt x="135651" y="75655"/>
                </a:cubicBezTo>
                <a:lnTo>
                  <a:pt x="76118" y="103161"/>
                </a:lnTo>
                <a:cubicBezTo>
                  <a:pt x="72060" y="105041"/>
                  <a:pt x="67376" y="105041"/>
                  <a:pt x="63318" y="103161"/>
                </a:cubicBezTo>
                <a:lnTo>
                  <a:pt x="3785" y="75655"/>
                </a:lnTo>
                <a:cubicBezTo>
                  <a:pt x="1471" y="74566"/>
                  <a:pt x="0" y="72251"/>
                  <a:pt x="0" y="69718"/>
                </a:cubicBezTo>
                <a:cubicBezTo>
                  <a:pt x="0" y="67186"/>
                  <a:pt x="1471" y="64844"/>
                  <a:pt x="3785" y="63781"/>
                </a:cubicBezTo>
                <a:lnTo>
                  <a:pt x="13072" y="59478"/>
                </a:lnTo>
                <a:close/>
                <a:moveTo>
                  <a:pt x="3785" y="98641"/>
                </a:moveTo>
                <a:lnTo>
                  <a:pt x="13072" y="94338"/>
                </a:lnTo>
                <a:lnTo>
                  <a:pt x="57817" y="115008"/>
                </a:lnTo>
                <a:cubicBezTo>
                  <a:pt x="65361" y="118494"/>
                  <a:pt x="74049" y="118494"/>
                  <a:pt x="81592" y="115008"/>
                </a:cubicBezTo>
                <a:lnTo>
                  <a:pt x="126337" y="94338"/>
                </a:lnTo>
                <a:lnTo>
                  <a:pt x="135624" y="98641"/>
                </a:lnTo>
                <a:cubicBezTo>
                  <a:pt x="137939" y="99703"/>
                  <a:pt x="139410" y="102018"/>
                  <a:pt x="139410" y="104578"/>
                </a:cubicBezTo>
                <a:cubicBezTo>
                  <a:pt x="139410" y="107138"/>
                  <a:pt x="137939" y="109452"/>
                  <a:pt x="135624" y="110515"/>
                </a:cubicBezTo>
                <a:lnTo>
                  <a:pt x="76091" y="138021"/>
                </a:lnTo>
                <a:cubicBezTo>
                  <a:pt x="72033" y="139900"/>
                  <a:pt x="67349" y="139900"/>
                  <a:pt x="63291" y="138021"/>
                </a:cubicBezTo>
                <a:lnTo>
                  <a:pt x="3785" y="110515"/>
                </a:lnTo>
                <a:cubicBezTo>
                  <a:pt x="1471" y="109425"/>
                  <a:pt x="0" y="107110"/>
                  <a:pt x="0" y="104578"/>
                </a:cubicBezTo>
                <a:cubicBezTo>
                  <a:pt x="0" y="102045"/>
                  <a:pt x="1471" y="99703"/>
                  <a:pt x="3785" y="98641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8" name="Text 26"/>
          <p:cNvSpPr/>
          <p:nvPr/>
        </p:nvSpPr>
        <p:spPr>
          <a:xfrm>
            <a:off x="6741476" y="2562150"/>
            <a:ext cx="775617" cy="2091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Separación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462602" y="2841024"/>
            <a:ext cx="5150445" cy="174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 feature por prompt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58025" y="3224475"/>
            <a:ext cx="5298596" cy="662325"/>
          </a:xfrm>
          <a:custGeom>
            <a:avLst/>
            <a:gdLst/>
            <a:ahLst/>
            <a:cxnLst/>
            <a:rect l="l" t="t" r="r" b="b"/>
            <a:pathLst>
              <a:path w="5298596" h="662325">
                <a:moveTo>
                  <a:pt x="69716" y="0"/>
                </a:moveTo>
                <a:lnTo>
                  <a:pt x="5228880" y="0"/>
                </a:lnTo>
                <a:cubicBezTo>
                  <a:pt x="5267383" y="0"/>
                  <a:pt x="5298596" y="31213"/>
                  <a:pt x="5298596" y="69716"/>
                </a:cubicBezTo>
                <a:lnTo>
                  <a:pt x="5298596" y="592608"/>
                </a:lnTo>
                <a:cubicBezTo>
                  <a:pt x="5298596" y="631111"/>
                  <a:pt x="5267383" y="662325"/>
                  <a:pt x="5228880" y="662325"/>
                </a:cubicBezTo>
                <a:lnTo>
                  <a:pt x="69716" y="662325"/>
                </a:lnTo>
                <a:cubicBezTo>
                  <a:pt x="31239" y="662325"/>
                  <a:pt x="0" y="631086"/>
                  <a:pt x="0" y="592608"/>
                </a:cubicBezTo>
                <a:lnTo>
                  <a:pt x="0" y="69716"/>
                </a:lnTo>
                <a:cubicBezTo>
                  <a:pt x="0" y="31239"/>
                  <a:pt x="31239" y="0"/>
                  <a:pt x="69716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6488747" y="3363911"/>
            <a:ext cx="122007" cy="139437"/>
          </a:xfrm>
          <a:custGeom>
            <a:avLst/>
            <a:gdLst/>
            <a:ahLst/>
            <a:cxnLst/>
            <a:rect l="l" t="t" r="r" b="b"/>
            <a:pathLst>
              <a:path w="122007" h="139437">
                <a:moveTo>
                  <a:pt x="61004" y="67540"/>
                </a:moveTo>
                <a:cubicBezTo>
                  <a:pt x="79040" y="67540"/>
                  <a:pt x="93684" y="52896"/>
                  <a:pt x="93684" y="34859"/>
                </a:cubicBezTo>
                <a:cubicBezTo>
                  <a:pt x="93684" y="16822"/>
                  <a:pt x="79040" y="2179"/>
                  <a:pt x="61004" y="2179"/>
                </a:cubicBezTo>
                <a:cubicBezTo>
                  <a:pt x="42967" y="2179"/>
                  <a:pt x="28323" y="16822"/>
                  <a:pt x="28323" y="34859"/>
                </a:cubicBezTo>
                <a:cubicBezTo>
                  <a:pt x="28323" y="52896"/>
                  <a:pt x="42967" y="67540"/>
                  <a:pt x="61004" y="67540"/>
                </a:cubicBezTo>
                <a:close/>
                <a:moveTo>
                  <a:pt x="52915" y="82791"/>
                </a:moveTo>
                <a:cubicBezTo>
                  <a:pt x="26090" y="82791"/>
                  <a:pt x="4357" y="104523"/>
                  <a:pt x="4357" y="131348"/>
                </a:cubicBezTo>
                <a:cubicBezTo>
                  <a:pt x="4357" y="135815"/>
                  <a:pt x="7979" y="139437"/>
                  <a:pt x="12446" y="139437"/>
                </a:cubicBezTo>
                <a:lnTo>
                  <a:pt x="109561" y="139437"/>
                </a:lnTo>
                <a:cubicBezTo>
                  <a:pt x="114028" y="139437"/>
                  <a:pt x="117650" y="135815"/>
                  <a:pt x="117650" y="131348"/>
                </a:cubicBezTo>
                <a:cubicBezTo>
                  <a:pt x="117650" y="104523"/>
                  <a:pt x="95917" y="82791"/>
                  <a:pt x="69092" y="82791"/>
                </a:cubicBezTo>
                <a:lnTo>
                  <a:pt x="52915" y="82791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2" name="Text 30"/>
          <p:cNvSpPr/>
          <p:nvPr/>
        </p:nvSpPr>
        <p:spPr>
          <a:xfrm>
            <a:off x="6741476" y="3329052"/>
            <a:ext cx="575177" cy="2091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Empatía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462602" y="3607926"/>
            <a:ext cx="5150445" cy="174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Piensa cómo la IA interpretará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75014" y="4191817"/>
            <a:ext cx="5664618" cy="1176497"/>
          </a:xfrm>
          <a:custGeom>
            <a:avLst/>
            <a:gdLst/>
            <a:ahLst/>
            <a:cxnLst/>
            <a:rect l="l" t="t" r="r" b="b"/>
            <a:pathLst>
              <a:path w="5664618" h="1176497">
                <a:moveTo>
                  <a:pt x="69719" y="0"/>
                </a:moveTo>
                <a:lnTo>
                  <a:pt x="5594898" y="0"/>
                </a:lnTo>
                <a:cubicBezTo>
                  <a:pt x="5633403" y="0"/>
                  <a:pt x="5664618" y="31214"/>
                  <a:pt x="5664618" y="69719"/>
                </a:cubicBezTo>
                <a:lnTo>
                  <a:pt x="5664618" y="1106778"/>
                </a:lnTo>
                <a:cubicBezTo>
                  <a:pt x="5664618" y="1145283"/>
                  <a:pt x="5633403" y="1176497"/>
                  <a:pt x="5594898" y="1176497"/>
                </a:cubicBezTo>
                <a:lnTo>
                  <a:pt x="69719" y="1176497"/>
                </a:lnTo>
                <a:cubicBezTo>
                  <a:pt x="31214" y="1176497"/>
                  <a:pt x="0" y="1145283"/>
                  <a:pt x="0" y="1106778"/>
                </a:cubicBezTo>
                <a:lnTo>
                  <a:pt x="0" y="69719"/>
                </a:lnTo>
                <a:cubicBezTo>
                  <a:pt x="0" y="31240"/>
                  <a:pt x="31240" y="0"/>
                  <a:pt x="69719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323166" y="4339969"/>
            <a:ext cx="5455462" cy="244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72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 Fórmula del Éxito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23166" y="4688560"/>
            <a:ext cx="5368315" cy="531603"/>
          </a:xfrm>
          <a:custGeom>
            <a:avLst/>
            <a:gdLst/>
            <a:ahLst/>
            <a:cxnLst/>
            <a:rect l="l" t="t" r="r" b="b"/>
            <a:pathLst>
              <a:path w="5368315" h="531603">
                <a:moveTo>
                  <a:pt x="69720" y="0"/>
                </a:moveTo>
                <a:lnTo>
                  <a:pt x="5298595" y="0"/>
                </a:lnTo>
                <a:cubicBezTo>
                  <a:pt x="5337100" y="0"/>
                  <a:pt x="5368315" y="31215"/>
                  <a:pt x="5368315" y="69720"/>
                </a:cubicBezTo>
                <a:lnTo>
                  <a:pt x="5368315" y="461883"/>
                </a:lnTo>
                <a:cubicBezTo>
                  <a:pt x="5368315" y="500388"/>
                  <a:pt x="5337100" y="531603"/>
                  <a:pt x="5298595" y="531603"/>
                </a:cubicBezTo>
                <a:lnTo>
                  <a:pt x="69720" y="531603"/>
                </a:lnTo>
                <a:cubicBezTo>
                  <a:pt x="31215" y="531603"/>
                  <a:pt x="0" y="500388"/>
                  <a:pt x="0" y="461883"/>
                </a:cubicBezTo>
                <a:lnTo>
                  <a:pt x="0" y="69720"/>
                </a:lnTo>
                <a:cubicBezTo>
                  <a:pt x="0" y="31240"/>
                  <a:pt x="31240" y="0"/>
                  <a:pt x="6972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6423386" y="4827997"/>
            <a:ext cx="5167874" cy="252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35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Contexto</a:t>
            </a:r>
            <a:pPr algn="ctr">
              <a:lnSpc>
                <a:spcPct val="140000"/>
              </a:lnSpc>
            </a:pPr>
            <a:r>
              <a:rPr lang="en-US" sz="1235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+ </a:t>
            </a:r>
            <a:pPr algn="ctr">
              <a:lnSpc>
                <a:spcPct val="140000"/>
              </a:lnSpc>
            </a:pPr>
            <a:r>
              <a:rPr lang="en-US" sz="1235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Objetivo</a:t>
            </a:r>
            <a:pPr algn="ctr">
              <a:lnSpc>
                <a:spcPct val="140000"/>
              </a:lnSpc>
            </a:pPr>
            <a:r>
              <a:rPr lang="en-US" sz="1235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+ </a:t>
            </a:r>
            <a:pPr algn="ctr">
              <a:lnSpc>
                <a:spcPct val="140000"/>
              </a:lnSpc>
            </a:pPr>
            <a:r>
              <a:rPr lang="en-US" sz="1235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Requisitos</a:t>
            </a:r>
            <a:pPr algn="ctr">
              <a:lnSpc>
                <a:spcPct val="140000"/>
              </a:lnSpc>
            </a:pPr>
            <a:r>
              <a:rPr lang="en-US" sz="1235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+ </a:t>
            </a:r>
            <a:pPr algn="ctr">
              <a:lnSpc>
                <a:spcPct val="140000"/>
              </a:lnSpc>
            </a:pPr>
            <a:r>
              <a:rPr lang="en-US" sz="1235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Restricciones</a:t>
            </a:r>
            <a:pPr algn="ctr">
              <a:lnSpc>
                <a:spcPct val="140000"/>
              </a:lnSpc>
            </a:pPr>
            <a:r>
              <a:rPr lang="en-US" sz="1235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= </a:t>
            </a:r>
            <a:pPr algn="ctr">
              <a:lnSpc>
                <a:spcPct val="140000"/>
              </a:lnSpc>
            </a:pPr>
            <a:r>
              <a:rPr lang="en-US" sz="123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Prompt Efectivo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175014" y="5492500"/>
            <a:ext cx="5664618" cy="1106779"/>
          </a:xfrm>
          <a:custGeom>
            <a:avLst/>
            <a:gdLst/>
            <a:ahLst/>
            <a:cxnLst/>
            <a:rect l="l" t="t" r="r" b="b"/>
            <a:pathLst>
              <a:path w="5664618" h="1106779">
                <a:moveTo>
                  <a:pt x="69716" y="0"/>
                </a:moveTo>
                <a:lnTo>
                  <a:pt x="5594902" y="0"/>
                </a:lnTo>
                <a:cubicBezTo>
                  <a:pt x="5633405" y="0"/>
                  <a:pt x="5664618" y="31213"/>
                  <a:pt x="5664618" y="69716"/>
                </a:cubicBezTo>
                <a:lnTo>
                  <a:pt x="5664618" y="1037063"/>
                </a:lnTo>
                <a:cubicBezTo>
                  <a:pt x="5664618" y="1075566"/>
                  <a:pt x="5633405" y="1106779"/>
                  <a:pt x="5594902" y="1106779"/>
                </a:cubicBezTo>
                <a:lnTo>
                  <a:pt x="69716" y="1106779"/>
                </a:lnTo>
                <a:cubicBezTo>
                  <a:pt x="31213" y="1106779"/>
                  <a:pt x="0" y="1075566"/>
                  <a:pt x="0" y="1037063"/>
                </a:cubicBezTo>
                <a:lnTo>
                  <a:pt x="0" y="69716"/>
                </a:lnTo>
                <a:cubicBezTo>
                  <a:pt x="0" y="31213"/>
                  <a:pt x="31213" y="0"/>
                  <a:pt x="69716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796279" y="5640652"/>
            <a:ext cx="418310" cy="418310"/>
          </a:xfrm>
          <a:custGeom>
            <a:avLst/>
            <a:gdLst/>
            <a:ahLst/>
            <a:cxnLst/>
            <a:rect l="l" t="t" r="r" b="b"/>
            <a:pathLst>
              <a:path w="418310" h="418310">
                <a:moveTo>
                  <a:pt x="52289" y="52289"/>
                </a:moveTo>
                <a:cubicBezTo>
                  <a:pt x="52289" y="37828"/>
                  <a:pt x="40606" y="26144"/>
                  <a:pt x="26144" y="26144"/>
                </a:cubicBezTo>
                <a:cubicBezTo>
                  <a:pt x="11683" y="26144"/>
                  <a:pt x="0" y="37828"/>
                  <a:pt x="0" y="52289"/>
                </a:cubicBezTo>
                <a:lnTo>
                  <a:pt x="0" y="326805"/>
                </a:lnTo>
                <a:cubicBezTo>
                  <a:pt x="0" y="362917"/>
                  <a:pt x="29249" y="392166"/>
                  <a:pt x="65361" y="392166"/>
                </a:cubicBezTo>
                <a:lnTo>
                  <a:pt x="392166" y="392166"/>
                </a:lnTo>
                <a:cubicBezTo>
                  <a:pt x="406627" y="392166"/>
                  <a:pt x="418310" y="380483"/>
                  <a:pt x="418310" y="366021"/>
                </a:cubicBezTo>
                <a:cubicBezTo>
                  <a:pt x="418310" y="351560"/>
                  <a:pt x="406627" y="339877"/>
                  <a:pt x="392166" y="339877"/>
                </a:cubicBezTo>
                <a:lnTo>
                  <a:pt x="65361" y="339877"/>
                </a:lnTo>
                <a:cubicBezTo>
                  <a:pt x="58171" y="339877"/>
                  <a:pt x="52289" y="333995"/>
                  <a:pt x="52289" y="326805"/>
                </a:cubicBezTo>
                <a:lnTo>
                  <a:pt x="52289" y="52289"/>
                </a:lnTo>
                <a:close/>
                <a:moveTo>
                  <a:pt x="384486" y="123042"/>
                </a:moveTo>
                <a:cubicBezTo>
                  <a:pt x="394699" y="112829"/>
                  <a:pt x="394699" y="96244"/>
                  <a:pt x="384486" y="86031"/>
                </a:cubicBezTo>
                <a:cubicBezTo>
                  <a:pt x="374273" y="75819"/>
                  <a:pt x="357688" y="75819"/>
                  <a:pt x="347475" y="86031"/>
                </a:cubicBezTo>
                <a:lnTo>
                  <a:pt x="261444" y="172144"/>
                </a:lnTo>
                <a:lnTo>
                  <a:pt x="214547" y="125330"/>
                </a:lnTo>
                <a:cubicBezTo>
                  <a:pt x="204335" y="115117"/>
                  <a:pt x="187749" y="115117"/>
                  <a:pt x="177537" y="125330"/>
                </a:cubicBezTo>
                <a:lnTo>
                  <a:pt x="99104" y="203763"/>
                </a:lnTo>
                <a:cubicBezTo>
                  <a:pt x="88891" y="213975"/>
                  <a:pt x="88891" y="230561"/>
                  <a:pt x="99104" y="240773"/>
                </a:cubicBezTo>
                <a:cubicBezTo>
                  <a:pt x="109316" y="250986"/>
                  <a:pt x="125902" y="250986"/>
                  <a:pt x="136114" y="240773"/>
                </a:cubicBezTo>
                <a:lnTo>
                  <a:pt x="196083" y="180805"/>
                </a:lnTo>
                <a:lnTo>
                  <a:pt x="242979" y="227701"/>
                </a:lnTo>
                <a:cubicBezTo>
                  <a:pt x="253192" y="237914"/>
                  <a:pt x="269777" y="237914"/>
                  <a:pt x="279990" y="227701"/>
                </a:cubicBezTo>
                <a:lnTo>
                  <a:pt x="384568" y="123124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0" name="Text 38"/>
          <p:cNvSpPr/>
          <p:nvPr/>
        </p:nvSpPr>
        <p:spPr>
          <a:xfrm>
            <a:off x="6997691" y="6163540"/>
            <a:ext cx="4017521" cy="2875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372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Mejorar tus prompts puede aumentar la calidad </a:t>
            </a:r>
            <a:pPr algn="ctr">
              <a:lnSpc>
                <a:spcPct val="140000"/>
              </a:lnSpc>
            </a:pPr>
            <a:r>
              <a:rPr lang="en-US" sz="1372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10x</a:t>
            </a:r>
            <a:pPr algn="ctr">
              <a:lnSpc>
                <a:spcPct val="140000"/>
              </a:lnSpc>
            </a:pPr>
            <a:r>
              <a:rPr lang="en-US" sz="1372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ESTRUCTURA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Anatomía de un Buen Prompt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5619750" cy="5314950"/>
          </a:xfrm>
          <a:custGeom>
            <a:avLst/>
            <a:gdLst/>
            <a:ahLst/>
            <a:cxnLst/>
            <a:rect l="l" t="t" r="r" b="b"/>
            <a:pathLst>
              <a:path w="5619750" h="5314950">
                <a:moveTo>
                  <a:pt x="76216" y="0"/>
                </a:moveTo>
                <a:lnTo>
                  <a:pt x="5543534" y="0"/>
                </a:lnTo>
                <a:cubicBezTo>
                  <a:pt x="5585627" y="0"/>
                  <a:pt x="5619750" y="34123"/>
                  <a:pt x="5619750" y="76216"/>
                </a:cubicBezTo>
                <a:lnTo>
                  <a:pt x="5619750" y="5238734"/>
                </a:lnTo>
                <a:cubicBezTo>
                  <a:pt x="5619750" y="5280827"/>
                  <a:pt x="5585627" y="5314950"/>
                  <a:pt x="5543534" y="5314950"/>
                </a:cubicBezTo>
                <a:lnTo>
                  <a:pt x="76216" y="5314950"/>
                </a:lnTo>
                <a:cubicBezTo>
                  <a:pt x="34123" y="5314950"/>
                  <a:pt x="0" y="5280827"/>
                  <a:pt x="0" y="5238734"/>
                </a:cubicBezTo>
                <a:lnTo>
                  <a:pt x="0" y="76216"/>
                </a:lnTo>
                <a:cubicBezTo>
                  <a:pt x="0" y="34151"/>
                  <a:pt x="34151" y="0"/>
                  <a:pt x="76216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0550" y="1390650"/>
            <a:ext cx="533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Estructura Óptima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90550" y="1847850"/>
            <a:ext cx="5219700" cy="647700"/>
          </a:xfrm>
          <a:custGeom>
            <a:avLst/>
            <a:gdLst/>
            <a:ahLst/>
            <a:cxnLst/>
            <a:rect l="l" t="t" r="r" b="b"/>
            <a:pathLst>
              <a:path w="5219700" h="6477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571498"/>
                </a:lnTo>
                <a:cubicBezTo>
                  <a:pt x="5219700" y="613583"/>
                  <a:pt x="5185583" y="647700"/>
                  <a:pt x="51434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704850" y="19621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8" name="Text 6"/>
          <p:cNvSpPr/>
          <p:nvPr/>
        </p:nvSpPr>
        <p:spPr>
          <a:xfrm>
            <a:off x="666750" y="19621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123950" y="1962150"/>
            <a:ext cx="4162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Contexto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23950" y="2190750"/>
            <a:ext cx="4152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"Estoy construyendo una app de gestión de tareas con React y Node.js"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90550" y="2609850"/>
            <a:ext cx="5219700" cy="647700"/>
          </a:xfrm>
          <a:custGeom>
            <a:avLst/>
            <a:gdLst/>
            <a:ahLst/>
            <a:cxnLst/>
            <a:rect l="l" t="t" r="r" b="b"/>
            <a:pathLst>
              <a:path w="5219700" h="6477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571498"/>
                </a:lnTo>
                <a:cubicBezTo>
                  <a:pt x="5219700" y="613583"/>
                  <a:pt x="5185583" y="647700"/>
                  <a:pt x="51434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704850" y="27241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3" name="Text 11"/>
          <p:cNvSpPr/>
          <p:nvPr/>
        </p:nvSpPr>
        <p:spPr>
          <a:xfrm>
            <a:off x="666750" y="27241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123950" y="2724150"/>
            <a:ext cx="3429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Objetivo Claro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123950" y="2952750"/>
            <a:ext cx="34194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"Necesito un componente de formulario para crear tareas"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90550" y="3371850"/>
            <a:ext cx="5219700" cy="647700"/>
          </a:xfrm>
          <a:custGeom>
            <a:avLst/>
            <a:gdLst/>
            <a:ahLst/>
            <a:cxnLst/>
            <a:rect l="l" t="t" r="r" b="b"/>
            <a:pathLst>
              <a:path w="5219700" h="6477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571498"/>
                </a:lnTo>
                <a:cubicBezTo>
                  <a:pt x="5219700" y="613583"/>
                  <a:pt x="5185583" y="647700"/>
                  <a:pt x="51434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704850" y="34861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8" name="Text 16"/>
          <p:cNvSpPr/>
          <p:nvPr/>
        </p:nvSpPr>
        <p:spPr>
          <a:xfrm>
            <a:off x="666750" y="34861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3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123950" y="3486150"/>
            <a:ext cx="3733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Requisitos Funcionales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123950" y="3714750"/>
            <a:ext cx="37242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"Campos: título (requerido), descripción, fecha límite, prioridad"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90550" y="4133850"/>
            <a:ext cx="5219700" cy="647700"/>
          </a:xfrm>
          <a:custGeom>
            <a:avLst/>
            <a:gdLst/>
            <a:ahLst/>
            <a:cxnLst/>
            <a:rect l="l" t="t" r="r" b="b"/>
            <a:pathLst>
              <a:path w="5219700" h="6477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571498"/>
                </a:lnTo>
                <a:cubicBezTo>
                  <a:pt x="5219700" y="613583"/>
                  <a:pt x="5185583" y="647700"/>
                  <a:pt x="51434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704850" y="42481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3" name="Text 21"/>
          <p:cNvSpPr/>
          <p:nvPr/>
        </p:nvSpPr>
        <p:spPr>
          <a:xfrm>
            <a:off x="666750" y="42481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4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123950" y="4248150"/>
            <a:ext cx="3905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Comportamiento UI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123950" y="4476750"/>
            <a:ext cx="3895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"Diseño minimalista, validación en tiempo real, botón desactivado"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90550" y="4895850"/>
            <a:ext cx="5219700" cy="647700"/>
          </a:xfrm>
          <a:custGeom>
            <a:avLst/>
            <a:gdLst/>
            <a:ahLst/>
            <a:cxnLst/>
            <a:rect l="l" t="t" r="r" b="b"/>
            <a:pathLst>
              <a:path w="5219700" h="6477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571498"/>
                </a:lnTo>
                <a:cubicBezTo>
                  <a:pt x="5219700" y="613583"/>
                  <a:pt x="5185583" y="647700"/>
                  <a:pt x="51434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704850" y="50101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8" name="Text 26"/>
          <p:cNvSpPr/>
          <p:nvPr/>
        </p:nvSpPr>
        <p:spPr>
          <a:xfrm>
            <a:off x="666750" y="50101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5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123950" y="5010150"/>
            <a:ext cx="2676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Restricciones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123950" y="5238750"/>
            <a:ext cx="2667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"Usar Tailwind CSS, componentes shadcn/ui"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590550" y="5657850"/>
            <a:ext cx="5219700" cy="647700"/>
          </a:xfrm>
          <a:custGeom>
            <a:avLst/>
            <a:gdLst/>
            <a:ahLst/>
            <a:cxnLst/>
            <a:rect l="l" t="t" r="r" b="b"/>
            <a:pathLst>
              <a:path w="5219700" h="6477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571498"/>
                </a:lnTo>
                <a:cubicBezTo>
                  <a:pt x="5219700" y="613583"/>
                  <a:pt x="5185583" y="647700"/>
                  <a:pt x="51434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704850" y="57721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3" name="Text 31"/>
          <p:cNvSpPr/>
          <p:nvPr/>
        </p:nvSpPr>
        <p:spPr>
          <a:xfrm>
            <a:off x="666750" y="57721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6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1123950" y="5772150"/>
            <a:ext cx="2333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Edge Cases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1123950" y="6000750"/>
            <a:ext cx="2324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"Manejar errores de API, loading states"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181725" y="1190625"/>
            <a:ext cx="5619750" cy="2647950"/>
          </a:xfrm>
          <a:custGeom>
            <a:avLst/>
            <a:gdLst/>
            <a:ahLst/>
            <a:cxnLst/>
            <a:rect l="l" t="t" r="r" b="b"/>
            <a:pathLst>
              <a:path w="5619750" h="2647950">
                <a:moveTo>
                  <a:pt x="76208" y="0"/>
                </a:moveTo>
                <a:lnTo>
                  <a:pt x="5543542" y="0"/>
                </a:lnTo>
                <a:cubicBezTo>
                  <a:pt x="5585602" y="0"/>
                  <a:pt x="5619750" y="34148"/>
                  <a:pt x="5619750" y="76208"/>
                </a:cubicBezTo>
                <a:lnTo>
                  <a:pt x="5619750" y="2571742"/>
                </a:lnTo>
                <a:cubicBezTo>
                  <a:pt x="5619750" y="2613831"/>
                  <a:pt x="5585631" y="2647950"/>
                  <a:pt x="5543542" y="2647950"/>
                </a:cubicBezTo>
                <a:lnTo>
                  <a:pt x="76208" y="2647950"/>
                </a:lnTo>
                <a:cubicBezTo>
                  <a:pt x="34119" y="2647950"/>
                  <a:pt x="0" y="2613831"/>
                  <a:pt x="0" y="2571742"/>
                </a:cubicBezTo>
                <a:lnTo>
                  <a:pt x="0" y="76208"/>
                </a:lnTo>
                <a:cubicBezTo>
                  <a:pt x="0" y="34148"/>
                  <a:pt x="34148" y="0"/>
                  <a:pt x="76208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6381750" y="1390650"/>
            <a:ext cx="533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Ejemplo Completo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81750" y="1847850"/>
            <a:ext cx="5219700" cy="1790700"/>
          </a:xfrm>
          <a:custGeom>
            <a:avLst/>
            <a:gdLst/>
            <a:ahLst/>
            <a:cxnLst/>
            <a:rect l="l" t="t" r="r" b="b"/>
            <a:pathLst>
              <a:path w="5219700" h="1790700">
                <a:moveTo>
                  <a:pt x="76194" y="0"/>
                </a:moveTo>
                <a:lnTo>
                  <a:pt x="5143506" y="0"/>
                </a:lnTo>
                <a:cubicBezTo>
                  <a:pt x="5185558" y="0"/>
                  <a:pt x="5219700" y="34142"/>
                  <a:pt x="5219700" y="76194"/>
                </a:cubicBezTo>
                <a:lnTo>
                  <a:pt x="5219700" y="1714506"/>
                </a:lnTo>
                <a:cubicBezTo>
                  <a:pt x="5219700" y="1756587"/>
                  <a:pt x="5185587" y="1790700"/>
                  <a:pt x="5143506" y="1790700"/>
                </a:cubicBezTo>
                <a:lnTo>
                  <a:pt x="76194" y="1790700"/>
                </a:lnTo>
                <a:cubicBezTo>
                  <a:pt x="34142" y="1790700"/>
                  <a:pt x="0" y="1756558"/>
                  <a:pt x="0" y="1714506"/>
                </a:cubicBezTo>
                <a:lnTo>
                  <a:pt x="0" y="76194"/>
                </a:lnTo>
                <a:cubicBezTo>
                  <a:pt x="0" y="34142"/>
                  <a:pt x="34142" y="0"/>
                  <a:pt x="76194" y="0"/>
                </a:cubicBezTo>
                <a:close/>
              </a:path>
            </a:pathLst>
          </a:custGeom>
          <a:solidFill>
            <a:srgbClr val="0A0A0F">
              <a:alpha val="80000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6534150" y="2000250"/>
            <a:ext cx="4991100" cy="148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"Estoy construyendo una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 de gestión de tareas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React y Node.js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Necesito un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componente de formulario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para crear tareas. Campos: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título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(requerido),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descripción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fecha límite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prioridad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(baja/media/alta). Diseño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minimalista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validación en tiempo real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botón desactivado hasta form válido. Usar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Tailwind CSS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y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shadcn/ui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Manejar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errores de API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y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loading states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."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181725" y="3971925"/>
            <a:ext cx="5619750" cy="1847850"/>
          </a:xfrm>
          <a:custGeom>
            <a:avLst/>
            <a:gdLst/>
            <a:ahLst/>
            <a:cxnLst/>
            <a:rect l="l" t="t" r="r" b="b"/>
            <a:pathLst>
              <a:path w="5619750" h="1847850">
                <a:moveTo>
                  <a:pt x="76205" y="0"/>
                </a:moveTo>
                <a:lnTo>
                  <a:pt x="5543545" y="0"/>
                </a:lnTo>
                <a:cubicBezTo>
                  <a:pt x="5585632" y="0"/>
                  <a:pt x="5619750" y="34118"/>
                  <a:pt x="5619750" y="76205"/>
                </a:cubicBezTo>
                <a:lnTo>
                  <a:pt x="5619750" y="1771645"/>
                </a:lnTo>
                <a:cubicBezTo>
                  <a:pt x="5619750" y="1813732"/>
                  <a:pt x="5585632" y="1847850"/>
                  <a:pt x="5543545" y="1847850"/>
                </a:cubicBezTo>
                <a:lnTo>
                  <a:pt x="76205" y="1847850"/>
                </a:lnTo>
                <a:cubicBezTo>
                  <a:pt x="34118" y="1847850"/>
                  <a:pt x="0" y="1813732"/>
                  <a:pt x="0" y="177164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6343650" y="4133850"/>
            <a:ext cx="539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¿Por qué Funciona?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62700" y="45529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3" name="Text 41"/>
          <p:cNvSpPr/>
          <p:nvPr/>
        </p:nvSpPr>
        <p:spPr>
          <a:xfrm>
            <a:off x="6648450" y="4514850"/>
            <a:ext cx="1343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Contexto completo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62700" y="4857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5" name="Text 43"/>
          <p:cNvSpPr/>
          <p:nvPr/>
        </p:nvSpPr>
        <p:spPr>
          <a:xfrm>
            <a:off x="6648450" y="4819650"/>
            <a:ext cx="1524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Requisitos específicos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62700" y="5162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7" name="Text 45"/>
          <p:cNvSpPr/>
          <p:nvPr/>
        </p:nvSpPr>
        <p:spPr>
          <a:xfrm>
            <a:off x="6648450" y="5124450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Restricciones claras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362700" y="5467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9" name="Text 47"/>
          <p:cNvSpPr/>
          <p:nvPr/>
        </p:nvSpPr>
        <p:spPr>
          <a:xfrm>
            <a:off x="6648450" y="5429250"/>
            <a:ext cx="1724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Edge cases considerados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6677" y="366677"/>
            <a:ext cx="11522815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spc="51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PATRONES PROBADOS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6677" y="623350"/>
            <a:ext cx="11623651" cy="3666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99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Patrones de Prompts Efectivos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5011" y="1136698"/>
            <a:ext cx="3730935" cy="1833383"/>
          </a:xfrm>
          <a:custGeom>
            <a:avLst/>
            <a:gdLst/>
            <a:ahLst/>
            <a:cxnLst/>
            <a:rect l="l" t="t" r="r" b="b"/>
            <a:pathLst>
              <a:path w="3730935" h="1833383">
                <a:moveTo>
                  <a:pt x="36668" y="0"/>
                </a:moveTo>
                <a:lnTo>
                  <a:pt x="3657600" y="0"/>
                </a:lnTo>
                <a:cubicBezTo>
                  <a:pt x="3698102" y="0"/>
                  <a:pt x="3730935" y="32833"/>
                  <a:pt x="3730935" y="73335"/>
                </a:cubicBezTo>
                <a:lnTo>
                  <a:pt x="3730935" y="1760048"/>
                </a:lnTo>
                <a:cubicBezTo>
                  <a:pt x="3730935" y="1800523"/>
                  <a:pt x="3698075" y="1833383"/>
                  <a:pt x="3657600" y="1833383"/>
                </a:cubicBezTo>
                <a:lnTo>
                  <a:pt x="36668" y="1833383"/>
                </a:lnTo>
                <a:cubicBezTo>
                  <a:pt x="16417" y="1833383"/>
                  <a:pt x="0" y="1816967"/>
                  <a:pt x="0" y="1796716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5" name="Shape 3"/>
          <p:cNvSpPr/>
          <p:nvPr/>
        </p:nvSpPr>
        <p:spPr>
          <a:xfrm>
            <a:off x="385011" y="1136698"/>
            <a:ext cx="36668" cy="1833383"/>
          </a:xfrm>
          <a:custGeom>
            <a:avLst/>
            <a:gdLst/>
            <a:ahLst/>
            <a:cxnLst/>
            <a:rect l="l" t="t" r="r" b="b"/>
            <a:pathLst>
              <a:path w="36668" h="1833383">
                <a:moveTo>
                  <a:pt x="36668" y="0"/>
                </a:moveTo>
                <a:lnTo>
                  <a:pt x="36668" y="0"/>
                </a:lnTo>
                <a:lnTo>
                  <a:pt x="36668" y="1833383"/>
                </a:lnTo>
                <a:lnTo>
                  <a:pt x="36668" y="1833383"/>
                </a:lnTo>
                <a:cubicBezTo>
                  <a:pt x="16417" y="1833383"/>
                  <a:pt x="0" y="1816967"/>
                  <a:pt x="0" y="1796716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Shape 4"/>
          <p:cNvSpPr/>
          <p:nvPr/>
        </p:nvSpPr>
        <p:spPr>
          <a:xfrm>
            <a:off x="591266" y="1301702"/>
            <a:ext cx="192505" cy="220006"/>
          </a:xfrm>
          <a:custGeom>
            <a:avLst/>
            <a:gdLst/>
            <a:ahLst/>
            <a:cxnLst/>
            <a:rect l="l" t="t" r="r" b="b"/>
            <a:pathLst>
              <a:path w="192505" h="220006">
                <a:moveTo>
                  <a:pt x="96253" y="106565"/>
                </a:moveTo>
                <a:cubicBezTo>
                  <a:pt x="67794" y="106565"/>
                  <a:pt x="44689" y="83460"/>
                  <a:pt x="44689" y="55002"/>
                </a:cubicBezTo>
                <a:cubicBezTo>
                  <a:pt x="44689" y="26543"/>
                  <a:pt x="67794" y="3438"/>
                  <a:pt x="96253" y="3438"/>
                </a:cubicBezTo>
                <a:cubicBezTo>
                  <a:pt x="124712" y="3438"/>
                  <a:pt x="147817" y="26543"/>
                  <a:pt x="147817" y="55002"/>
                </a:cubicBezTo>
                <a:cubicBezTo>
                  <a:pt x="147817" y="83460"/>
                  <a:pt x="124712" y="106565"/>
                  <a:pt x="96253" y="106565"/>
                </a:cubicBezTo>
                <a:close/>
                <a:moveTo>
                  <a:pt x="83147" y="130629"/>
                </a:moveTo>
                <a:lnTo>
                  <a:pt x="109358" y="130629"/>
                </a:lnTo>
                <a:cubicBezTo>
                  <a:pt x="113527" y="130629"/>
                  <a:pt x="116878" y="133980"/>
                  <a:pt x="116878" y="138148"/>
                </a:cubicBezTo>
                <a:cubicBezTo>
                  <a:pt x="116878" y="139953"/>
                  <a:pt x="116234" y="141672"/>
                  <a:pt x="115073" y="143047"/>
                </a:cubicBezTo>
                <a:lnTo>
                  <a:pt x="103300" y="156797"/>
                </a:lnTo>
                <a:lnTo>
                  <a:pt x="116620" y="206256"/>
                </a:lnTo>
                <a:lnTo>
                  <a:pt x="116878" y="206256"/>
                </a:lnTo>
                <a:lnTo>
                  <a:pt x="131746" y="146742"/>
                </a:lnTo>
                <a:cubicBezTo>
                  <a:pt x="132691" y="143004"/>
                  <a:pt x="136515" y="140727"/>
                  <a:pt x="140125" y="142102"/>
                </a:cubicBezTo>
                <a:cubicBezTo>
                  <a:pt x="166723" y="152242"/>
                  <a:pt x="185630" y="178024"/>
                  <a:pt x="185630" y="208189"/>
                </a:cubicBezTo>
                <a:cubicBezTo>
                  <a:pt x="185630" y="214678"/>
                  <a:pt x="180345" y="219963"/>
                  <a:pt x="173856" y="219963"/>
                </a:cubicBezTo>
                <a:lnTo>
                  <a:pt x="18649" y="220006"/>
                </a:lnTo>
                <a:cubicBezTo>
                  <a:pt x="12160" y="220006"/>
                  <a:pt x="6875" y="214721"/>
                  <a:pt x="6875" y="208232"/>
                </a:cubicBezTo>
                <a:cubicBezTo>
                  <a:pt x="6875" y="178067"/>
                  <a:pt x="25782" y="152285"/>
                  <a:pt x="52380" y="142145"/>
                </a:cubicBezTo>
                <a:cubicBezTo>
                  <a:pt x="55990" y="140769"/>
                  <a:pt x="59814" y="143047"/>
                  <a:pt x="60759" y="146785"/>
                </a:cubicBezTo>
                <a:lnTo>
                  <a:pt x="75627" y="206299"/>
                </a:lnTo>
                <a:lnTo>
                  <a:pt x="75885" y="206299"/>
                </a:lnTo>
                <a:lnTo>
                  <a:pt x="89206" y="156840"/>
                </a:lnTo>
                <a:lnTo>
                  <a:pt x="77432" y="143090"/>
                </a:lnTo>
                <a:cubicBezTo>
                  <a:pt x="76272" y="141715"/>
                  <a:pt x="75627" y="139996"/>
                  <a:pt x="75627" y="138191"/>
                </a:cubicBezTo>
                <a:cubicBezTo>
                  <a:pt x="75627" y="134023"/>
                  <a:pt x="78979" y="130672"/>
                  <a:pt x="83147" y="130672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7" name="Text 5"/>
          <p:cNvSpPr/>
          <p:nvPr/>
        </p:nvSpPr>
        <p:spPr>
          <a:xfrm>
            <a:off x="935026" y="1283368"/>
            <a:ext cx="1008361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Role Pattern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50015" y="1650045"/>
            <a:ext cx="3492595" cy="476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"Actúa como un desarrollador senior experto en React"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50015" y="2236728"/>
            <a:ext cx="3419260" cy="586683"/>
          </a:xfrm>
          <a:custGeom>
            <a:avLst/>
            <a:gdLst/>
            <a:ahLst/>
            <a:cxnLst/>
            <a:rect l="l" t="t" r="r" b="b"/>
            <a:pathLst>
              <a:path w="3419260" h="586683">
                <a:moveTo>
                  <a:pt x="73335" y="0"/>
                </a:moveTo>
                <a:lnTo>
                  <a:pt x="3345925" y="0"/>
                </a:lnTo>
                <a:cubicBezTo>
                  <a:pt x="3386427" y="0"/>
                  <a:pt x="3419260" y="32833"/>
                  <a:pt x="3419260" y="73335"/>
                </a:cubicBezTo>
                <a:lnTo>
                  <a:pt x="3419260" y="513347"/>
                </a:lnTo>
                <a:cubicBezTo>
                  <a:pt x="3419260" y="553849"/>
                  <a:pt x="3386427" y="586683"/>
                  <a:pt x="3345925" y="586683"/>
                </a:cubicBezTo>
                <a:lnTo>
                  <a:pt x="73335" y="586683"/>
                </a:lnTo>
                <a:cubicBezTo>
                  <a:pt x="32860" y="586683"/>
                  <a:pt x="0" y="553822"/>
                  <a:pt x="0" y="513347"/>
                </a:cubicBezTo>
                <a:lnTo>
                  <a:pt x="0" y="73335"/>
                </a:lnTo>
                <a:cubicBezTo>
                  <a:pt x="0" y="32860"/>
                  <a:pt x="32860" y="0"/>
                  <a:pt x="7333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60018" y="2346731"/>
            <a:ext cx="3263423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Cuándo usar: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60018" y="2530069"/>
            <a:ext cx="3263423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Necesitas expertise específico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240616" y="1136698"/>
            <a:ext cx="3730935" cy="1833383"/>
          </a:xfrm>
          <a:custGeom>
            <a:avLst/>
            <a:gdLst/>
            <a:ahLst/>
            <a:cxnLst/>
            <a:rect l="l" t="t" r="r" b="b"/>
            <a:pathLst>
              <a:path w="3730935" h="1833383">
                <a:moveTo>
                  <a:pt x="36668" y="0"/>
                </a:moveTo>
                <a:lnTo>
                  <a:pt x="3657600" y="0"/>
                </a:lnTo>
                <a:cubicBezTo>
                  <a:pt x="3698102" y="0"/>
                  <a:pt x="3730935" y="32833"/>
                  <a:pt x="3730935" y="73335"/>
                </a:cubicBezTo>
                <a:lnTo>
                  <a:pt x="3730935" y="1760048"/>
                </a:lnTo>
                <a:cubicBezTo>
                  <a:pt x="3730935" y="1800523"/>
                  <a:pt x="3698075" y="1833383"/>
                  <a:pt x="3657600" y="1833383"/>
                </a:cubicBezTo>
                <a:lnTo>
                  <a:pt x="36668" y="1833383"/>
                </a:lnTo>
                <a:cubicBezTo>
                  <a:pt x="16417" y="1833383"/>
                  <a:pt x="0" y="1816967"/>
                  <a:pt x="0" y="1796716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3" name="Shape 11"/>
          <p:cNvSpPr/>
          <p:nvPr/>
        </p:nvSpPr>
        <p:spPr>
          <a:xfrm>
            <a:off x="4240616" y="1136698"/>
            <a:ext cx="36668" cy="1833383"/>
          </a:xfrm>
          <a:custGeom>
            <a:avLst/>
            <a:gdLst/>
            <a:ahLst/>
            <a:cxnLst/>
            <a:rect l="l" t="t" r="r" b="b"/>
            <a:pathLst>
              <a:path w="36668" h="1833383">
                <a:moveTo>
                  <a:pt x="36668" y="0"/>
                </a:moveTo>
                <a:lnTo>
                  <a:pt x="36668" y="0"/>
                </a:lnTo>
                <a:lnTo>
                  <a:pt x="36668" y="1833383"/>
                </a:lnTo>
                <a:lnTo>
                  <a:pt x="36668" y="1833383"/>
                </a:lnTo>
                <a:cubicBezTo>
                  <a:pt x="16417" y="1833383"/>
                  <a:pt x="0" y="1816967"/>
                  <a:pt x="0" y="1796716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4" name="Shape 12"/>
          <p:cNvSpPr/>
          <p:nvPr/>
        </p:nvSpPr>
        <p:spPr>
          <a:xfrm>
            <a:off x="4433121" y="1301702"/>
            <a:ext cx="220006" cy="220006"/>
          </a:xfrm>
          <a:custGeom>
            <a:avLst/>
            <a:gdLst/>
            <a:ahLst/>
            <a:cxnLst/>
            <a:rect l="l" t="t" r="r" b="b"/>
            <a:pathLst>
              <a:path w="220006" h="220006">
                <a:moveTo>
                  <a:pt x="0" y="30938"/>
                </a:moveTo>
                <a:cubicBezTo>
                  <a:pt x="0" y="25266"/>
                  <a:pt x="4598" y="20626"/>
                  <a:pt x="10313" y="20626"/>
                </a:cubicBezTo>
                <a:lnTo>
                  <a:pt x="30938" y="20626"/>
                </a:lnTo>
                <a:cubicBezTo>
                  <a:pt x="36653" y="20626"/>
                  <a:pt x="41251" y="25223"/>
                  <a:pt x="41251" y="30938"/>
                </a:cubicBezTo>
                <a:lnTo>
                  <a:pt x="41251" y="75627"/>
                </a:lnTo>
                <a:lnTo>
                  <a:pt x="51564" y="75627"/>
                </a:lnTo>
                <a:cubicBezTo>
                  <a:pt x="57279" y="75627"/>
                  <a:pt x="61877" y="80225"/>
                  <a:pt x="61877" y="85940"/>
                </a:cubicBezTo>
                <a:cubicBezTo>
                  <a:pt x="61877" y="91655"/>
                  <a:pt x="57279" y="96253"/>
                  <a:pt x="51564" y="96253"/>
                </a:cubicBezTo>
                <a:lnTo>
                  <a:pt x="10313" y="96253"/>
                </a:lnTo>
                <a:cubicBezTo>
                  <a:pt x="4598" y="96253"/>
                  <a:pt x="0" y="91655"/>
                  <a:pt x="0" y="85940"/>
                </a:cubicBezTo>
                <a:cubicBezTo>
                  <a:pt x="0" y="80225"/>
                  <a:pt x="4598" y="75627"/>
                  <a:pt x="10313" y="75627"/>
                </a:cubicBezTo>
                <a:lnTo>
                  <a:pt x="20626" y="75627"/>
                </a:lnTo>
                <a:lnTo>
                  <a:pt x="20626" y="41251"/>
                </a:lnTo>
                <a:lnTo>
                  <a:pt x="10313" y="41251"/>
                </a:lnTo>
                <a:cubicBezTo>
                  <a:pt x="4598" y="41251"/>
                  <a:pt x="0" y="36653"/>
                  <a:pt x="0" y="30938"/>
                </a:cubicBezTo>
                <a:close/>
                <a:moveTo>
                  <a:pt x="13063" y="129425"/>
                </a:moveTo>
                <a:cubicBezTo>
                  <a:pt x="17961" y="125730"/>
                  <a:pt x="23934" y="123753"/>
                  <a:pt x="30079" y="123753"/>
                </a:cubicBezTo>
                <a:lnTo>
                  <a:pt x="32184" y="123753"/>
                </a:lnTo>
                <a:cubicBezTo>
                  <a:pt x="46665" y="123753"/>
                  <a:pt x="58439" y="135527"/>
                  <a:pt x="58439" y="150008"/>
                </a:cubicBezTo>
                <a:cubicBezTo>
                  <a:pt x="58439" y="158430"/>
                  <a:pt x="54400" y="166294"/>
                  <a:pt x="47611" y="171235"/>
                </a:cubicBezTo>
                <a:lnTo>
                  <a:pt x="37298" y="178755"/>
                </a:lnTo>
                <a:lnTo>
                  <a:pt x="51564" y="178755"/>
                </a:lnTo>
                <a:cubicBezTo>
                  <a:pt x="57279" y="178755"/>
                  <a:pt x="61877" y="183353"/>
                  <a:pt x="61877" y="189068"/>
                </a:cubicBezTo>
                <a:cubicBezTo>
                  <a:pt x="61877" y="194783"/>
                  <a:pt x="57279" y="199380"/>
                  <a:pt x="51564" y="199380"/>
                </a:cubicBezTo>
                <a:lnTo>
                  <a:pt x="12590" y="199380"/>
                </a:lnTo>
                <a:cubicBezTo>
                  <a:pt x="5629" y="199380"/>
                  <a:pt x="0" y="193751"/>
                  <a:pt x="0" y="186790"/>
                </a:cubicBezTo>
                <a:cubicBezTo>
                  <a:pt x="0" y="182751"/>
                  <a:pt x="1934" y="178970"/>
                  <a:pt x="5199" y="176606"/>
                </a:cubicBezTo>
                <a:lnTo>
                  <a:pt x="35493" y="154563"/>
                </a:lnTo>
                <a:cubicBezTo>
                  <a:pt x="36954" y="153489"/>
                  <a:pt x="37814" y="151813"/>
                  <a:pt x="37814" y="150008"/>
                </a:cubicBezTo>
                <a:cubicBezTo>
                  <a:pt x="37814" y="146914"/>
                  <a:pt x="35278" y="144379"/>
                  <a:pt x="32184" y="144379"/>
                </a:cubicBezTo>
                <a:lnTo>
                  <a:pt x="30079" y="144379"/>
                </a:lnTo>
                <a:cubicBezTo>
                  <a:pt x="28403" y="144379"/>
                  <a:pt x="26770" y="144938"/>
                  <a:pt x="25438" y="145926"/>
                </a:cubicBezTo>
                <a:lnTo>
                  <a:pt x="16500" y="152629"/>
                </a:lnTo>
                <a:cubicBezTo>
                  <a:pt x="11946" y="156067"/>
                  <a:pt x="5500" y="155121"/>
                  <a:pt x="2063" y="150567"/>
                </a:cubicBezTo>
                <a:cubicBezTo>
                  <a:pt x="-1375" y="146012"/>
                  <a:pt x="-430" y="139566"/>
                  <a:pt x="4125" y="136129"/>
                </a:cubicBezTo>
                <a:lnTo>
                  <a:pt x="13063" y="129425"/>
                </a:lnTo>
                <a:close/>
                <a:moveTo>
                  <a:pt x="96253" y="27501"/>
                </a:moveTo>
                <a:lnTo>
                  <a:pt x="206256" y="27501"/>
                </a:lnTo>
                <a:cubicBezTo>
                  <a:pt x="213861" y="27501"/>
                  <a:pt x="220006" y="33645"/>
                  <a:pt x="220006" y="41251"/>
                </a:cubicBezTo>
                <a:cubicBezTo>
                  <a:pt x="220006" y="48857"/>
                  <a:pt x="213861" y="55002"/>
                  <a:pt x="206256" y="55002"/>
                </a:cubicBezTo>
                <a:lnTo>
                  <a:pt x="96253" y="55002"/>
                </a:lnTo>
                <a:cubicBezTo>
                  <a:pt x="88647" y="55002"/>
                  <a:pt x="82502" y="48857"/>
                  <a:pt x="82502" y="41251"/>
                </a:cubicBezTo>
                <a:cubicBezTo>
                  <a:pt x="82502" y="33645"/>
                  <a:pt x="88647" y="27501"/>
                  <a:pt x="96253" y="27501"/>
                </a:cubicBezTo>
                <a:close/>
                <a:moveTo>
                  <a:pt x="96253" y="96253"/>
                </a:moveTo>
                <a:lnTo>
                  <a:pt x="206256" y="96253"/>
                </a:lnTo>
                <a:cubicBezTo>
                  <a:pt x="213861" y="96253"/>
                  <a:pt x="220006" y="102397"/>
                  <a:pt x="220006" y="110003"/>
                </a:cubicBezTo>
                <a:cubicBezTo>
                  <a:pt x="220006" y="117609"/>
                  <a:pt x="213861" y="123753"/>
                  <a:pt x="206256" y="123753"/>
                </a:cubicBezTo>
                <a:lnTo>
                  <a:pt x="96253" y="123753"/>
                </a:lnTo>
                <a:cubicBezTo>
                  <a:pt x="88647" y="123753"/>
                  <a:pt x="82502" y="117609"/>
                  <a:pt x="82502" y="110003"/>
                </a:cubicBezTo>
                <a:cubicBezTo>
                  <a:pt x="82502" y="102397"/>
                  <a:pt x="88647" y="96253"/>
                  <a:pt x="96253" y="96253"/>
                </a:cubicBezTo>
                <a:close/>
                <a:moveTo>
                  <a:pt x="96253" y="165005"/>
                </a:moveTo>
                <a:lnTo>
                  <a:pt x="206256" y="165005"/>
                </a:lnTo>
                <a:cubicBezTo>
                  <a:pt x="213861" y="165005"/>
                  <a:pt x="220006" y="171149"/>
                  <a:pt x="220006" y="178755"/>
                </a:cubicBezTo>
                <a:cubicBezTo>
                  <a:pt x="220006" y="186361"/>
                  <a:pt x="213861" y="192505"/>
                  <a:pt x="206256" y="192505"/>
                </a:cubicBezTo>
                <a:lnTo>
                  <a:pt x="96253" y="192505"/>
                </a:lnTo>
                <a:cubicBezTo>
                  <a:pt x="88647" y="192505"/>
                  <a:pt x="82502" y="186361"/>
                  <a:pt x="82502" y="178755"/>
                </a:cubicBezTo>
                <a:cubicBezTo>
                  <a:pt x="82502" y="171149"/>
                  <a:pt x="88647" y="165005"/>
                  <a:pt x="96253" y="165005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Text 13"/>
          <p:cNvSpPr/>
          <p:nvPr/>
        </p:nvSpPr>
        <p:spPr>
          <a:xfrm>
            <a:off x="4790631" y="1283368"/>
            <a:ext cx="1118364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Step-by-Step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405621" y="1650045"/>
            <a:ext cx="3492595" cy="476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"Primero crea la estructura, luego la lógica, finalmente los estilos"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405621" y="2236728"/>
            <a:ext cx="3419260" cy="586683"/>
          </a:xfrm>
          <a:custGeom>
            <a:avLst/>
            <a:gdLst/>
            <a:ahLst/>
            <a:cxnLst/>
            <a:rect l="l" t="t" r="r" b="b"/>
            <a:pathLst>
              <a:path w="3419260" h="586683">
                <a:moveTo>
                  <a:pt x="73335" y="0"/>
                </a:moveTo>
                <a:lnTo>
                  <a:pt x="3345925" y="0"/>
                </a:lnTo>
                <a:cubicBezTo>
                  <a:pt x="3386427" y="0"/>
                  <a:pt x="3419260" y="32833"/>
                  <a:pt x="3419260" y="73335"/>
                </a:cubicBezTo>
                <a:lnTo>
                  <a:pt x="3419260" y="513347"/>
                </a:lnTo>
                <a:cubicBezTo>
                  <a:pt x="3419260" y="553849"/>
                  <a:pt x="3386427" y="586683"/>
                  <a:pt x="3345925" y="586683"/>
                </a:cubicBezTo>
                <a:lnTo>
                  <a:pt x="73335" y="586683"/>
                </a:lnTo>
                <a:cubicBezTo>
                  <a:pt x="32860" y="586683"/>
                  <a:pt x="0" y="553822"/>
                  <a:pt x="0" y="513347"/>
                </a:cubicBezTo>
                <a:lnTo>
                  <a:pt x="0" y="73335"/>
                </a:lnTo>
                <a:cubicBezTo>
                  <a:pt x="0" y="32860"/>
                  <a:pt x="32860" y="0"/>
                  <a:pt x="7333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4515624" y="2346731"/>
            <a:ext cx="3263423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Cuándo usar: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515624" y="2530069"/>
            <a:ext cx="3263423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Tareas complejas multi-paso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8096221" y="1136698"/>
            <a:ext cx="3730935" cy="1833383"/>
          </a:xfrm>
          <a:custGeom>
            <a:avLst/>
            <a:gdLst/>
            <a:ahLst/>
            <a:cxnLst/>
            <a:rect l="l" t="t" r="r" b="b"/>
            <a:pathLst>
              <a:path w="3730935" h="1833383">
                <a:moveTo>
                  <a:pt x="36668" y="0"/>
                </a:moveTo>
                <a:lnTo>
                  <a:pt x="3657600" y="0"/>
                </a:lnTo>
                <a:cubicBezTo>
                  <a:pt x="3698102" y="0"/>
                  <a:pt x="3730935" y="32833"/>
                  <a:pt x="3730935" y="73335"/>
                </a:cubicBezTo>
                <a:lnTo>
                  <a:pt x="3730935" y="1760048"/>
                </a:lnTo>
                <a:cubicBezTo>
                  <a:pt x="3730935" y="1800523"/>
                  <a:pt x="3698075" y="1833383"/>
                  <a:pt x="3657600" y="1833383"/>
                </a:cubicBezTo>
                <a:lnTo>
                  <a:pt x="36668" y="1833383"/>
                </a:lnTo>
                <a:cubicBezTo>
                  <a:pt x="16417" y="1833383"/>
                  <a:pt x="0" y="1816967"/>
                  <a:pt x="0" y="1796716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1" name="Shape 19"/>
          <p:cNvSpPr/>
          <p:nvPr/>
        </p:nvSpPr>
        <p:spPr>
          <a:xfrm>
            <a:off x="8096221" y="1136698"/>
            <a:ext cx="36668" cy="1833383"/>
          </a:xfrm>
          <a:custGeom>
            <a:avLst/>
            <a:gdLst/>
            <a:ahLst/>
            <a:cxnLst/>
            <a:rect l="l" t="t" r="r" b="b"/>
            <a:pathLst>
              <a:path w="36668" h="1833383">
                <a:moveTo>
                  <a:pt x="36668" y="0"/>
                </a:moveTo>
                <a:lnTo>
                  <a:pt x="36668" y="0"/>
                </a:lnTo>
                <a:lnTo>
                  <a:pt x="36668" y="1833383"/>
                </a:lnTo>
                <a:lnTo>
                  <a:pt x="36668" y="1833383"/>
                </a:lnTo>
                <a:cubicBezTo>
                  <a:pt x="16417" y="1833383"/>
                  <a:pt x="0" y="1816967"/>
                  <a:pt x="0" y="1796716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2" name="Shape 20"/>
          <p:cNvSpPr/>
          <p:nvPr/>
        </p:nvSpPr>
        <p:spPr>
          <a:xfrm>
            <a:off x="8302477" y="1301702"/>
            <a:ext cx="192505" cy="220006"/>
          </a:xfrm>
          <a:custGeom>
            <a:avLst/>
            <a:gdLst/>
            <a:ahLst/>
            <a:cxnLst/>
            <a:rect l="l" t="t" r="r" b="b"/>
            <a:pathLst>
              <a:path w="192505" h="220006">
                <a:moveTo>
                  <a:pt x="82502" y="0"/>
                </a:moveTo>
                <a:cubicBezTo>
                  <a:pt x="67334" y="0"/>
                  <a:pt x="55002" y="12332"/>
                  <a:pt x="55002" y="27501"/>
                </a:cubicBezTo>
                <a:lnTo>
                  <a:pt x="55002" y="137504"/>
                </a:lnTo>
                <a:cubicBezTo>
                  <a:pt x="55002" y="152672"/>
                  <a:pt x="67334" y="165005"/>
                  <a:pt x="82502" y="165005"/>
                </a:cubicBezTo>
                <a:lnTo>
                  <a:pt x="165005" y="165005"/>
                </a:lnTo>
                <a:cubicBezTo>
                  <a:pt x="180173" y="165005"/>
                  <a:pt x="192505" y="152672"/>
                  <a:pt x="192505" y="137504"/>
                </a:cubicBezTo>
                <a:lnTo>
                  <a:pt x="192505" y="51306"/>
                </a:lnTo>
                <a:cubicBezTo>
                  <a:pt x="192505" y="43829"/>
                  <a:pt x="189454" y="36653"/>
                  <a:pt x="184040" y="31454"/>
                </a:cubicBezTo>
                <a:lnTo>
                  <a:pt x="159247" y="7649"/>
                </a:lnTo>
                <a:cubicBezTo>
                  <a:pt x="154133" y="2750"/>
                  <a:pt x="147301" y="0"/>
                  <a:pt x="140211" y="0"/>
                </a:cubicBezTo>
                <a:lnTo>
                  <a:pt x="82502" y="0"/>
                </a:lnTo>
                <a:close/>
                <a:moveTo>
                  <a:pt x="27501" y="55002"/>
                </a:moveTo>
                <a:cubicBezTo>
                  <a:pt x="12332" y="55002"/>
                  <a:pt x="0" y="67334"/>
                  <a:pt x="0" y="82502"/>
                </a:cubicBezTo>
                <a:lnTo>
                  <a:pt x="0" y="192505"/>
                </a:lnTo>
                <a:cubicBezTo>
                  <a:pt x="0" y="207674"/>
                  <a:pt x="12332" y="220006"/>
                  <a:pt x="27501" y="220006"/>
                </a:cubicBezTo>
                <a:lnTo>
                  <a:pt x="110003" y="220006"/>
                </a:lnTo>
                <a:cubicBezTo>
                  <a:pt x="125171" y="220006"/>
                  <a:pt x="137504" y="207674"/>
                  <a:pt x="137504" y="192505"/>
                </a:cubicBezTo>
                <a:lnTo>
                  <a:pt x="137504" y="185630"/>
                </a:lnTo>
                <a:lnTo>
                  <a:pt x="110003" y="185630"/>
                </a:lnTo>
                <a:lnTo>
                  <a:pt x="110003" y="192505"/>
                </a:lnTo>
                <a:lnTo>
                  <a:pt x="27501" y="192505"/>
                </a:lnTo>
                <a:lnTo>
                  <a:pt x="27501" y="82502"/>
                </a:lnTo>
                <a:lnTo>
                  <a:pt x="34376" y="82502"/>
                </a:lnTo>
                <a:lnTo>
                  <a:pt x="34376" y="55002"/>
                </a:lnTo>
                <a:lnTo>
                  <a:pt x="27501" y="55002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3" name="Text 21"/>
          <p:cNvSpPr/>
          <p:nvPr/>
        </p:nvSpPr>
        <p:spPr>
          <a:xfrm>
            <a:off x="8646237" y="1283368"/>
            <a:ext cx="825023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Few-Shot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8261226" y="1650045"/>
            <a:ext cx="3492595" cy="476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Proporcionar ejemplos de código existente como referencia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8261226" y="2236728"/>
            <a:ext cx="3419260" cy="586683"/>
          </a:xfrm>
          <a:custGeom>
            <a:avLst/>
            <a:gdLst/>
            <a:ahLst/>
            <a:cxnLst/>
            <a:rect l="l" t="t" r="r" b="b"/>
            <a:pathLst>
              <a:path w="3419260" h="586683">
                <a:moveTo>
                  <a:pt x="73335" y="0"/>
                </a:moveTo>
                <a:lnTo>
                  <a:pt x="3345925" y="0"/>
                </a:lnTo>
                <a:cubicBezTo>
                  <a:pt x="3386427" y="0"/>
                  <a:pt x="3419260" y="32833"/>
                  <a:pt x="3419260" y="73335"/>
                </a:cubicBezTo>
                <a:lnTo>
                  <a:pt x="3419260" y="513347"/>
                </a:lnTo>
                <a:cubicBezTo>
                  <a:pt x="3419260" y="553849"/>
                  <a:pt x="3386427" y="586683"/>
                  <a:pt x="3345925" y="586683"/>
                </a:cubicBezTo>
                <a:lnTo>
                  <a:pt x="73335" y="586683"/>
                </a:lnTo>
                <a:cubicBezTo>
                  <a:pt x="32860" y="586683"/>
                  <a:pt x="0" y="553822"/>
                  <a:pt x="0" y="513347"/>
                </a:cubicBezTo>
                <a:lnTo>
                  <a:pt x="0" y="73335"/>
                </a:lnTo>
                <a:cubicBezTo>
                  <a:pt x="0" y="32860"/>
                  <a:pt x="32860" y="0"/>
                  <a:pt x="7333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8371229" y="2346731"/>
            <a:ext cx="3263423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Cuándo usar: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371229" y="2530069"/>
            <a:ext cx="3263423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Mantener consistencia de estilo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85011" y="3080084"/>
            <a:ext cx="3730935" cy="1833383"/>
          </a:xfrm>
          <a:custGeom>
            <a:avLst/>
            <a:gdLst/>
            <a:ahLst/>
            <a:cxnLst/>
            <a:rect l="l" t="t" r="r" b="b"/>
            <a:pathLst>
              <a:path w="3730935" h="1833383">
                <a:moveTo>
                  <a:pt x="36668" y="0"/>
                </a:moveTo>
                <a:lnTo>
                  <a:pt x="3657600" y="0"/>
                </a:lnTo>
                <a:cubicBezTo>
                  <a:pt x="3698102" y="0"/>
                  <a:pt x="3730935" y="32833"/>
                  <a:pt x="3730935" y="73335"/>
                </a:cubicBezTo>
                <a:lnTo>
                  <a:pt x="3730935" y="1760048"/>
                </a:lnTo>
                <a:cubicBezTo>
                  <a:pt x="3730935" y="1800523"/>
                  <a:pt x="3698075" y="1833383"/>
                  <a:pt x="3657600" y="1833383"/>
                </a:cubicBezTo>
                <a:lnTo>
                  <a:pt x="36668" y="1833383"/>
                </a:lnTo>
                <a:cubicBezTo>
                  <a:pt x="16417" y="1833383"/>
                  <a:pt x="0" y="1816967"/>
                  <a:pt x="0" y="1796716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9" name="Shape 27"/>
          <p:cNvSpPr/>
          <p:nvPr/>
        </p:nvSpPr>
        <p:spPr>
          <a:xfrm>
            <a:off x="385011" y="3080084"/>
            <a:ext cx="36668" cy="1833383"/>
          </a:xfrm>
          <a:custGeom>
            <a:avLst/>
            <a:gdLst/>
            <a:ahLst/>
            <a:cxnLst/>
            <a:rect l="l" t="t" r="r" b="b"/>
            <a:pathLst>
              <a:path w="36668" h="1833383">
                <a:moveTo>
                  <a:pt x="36668" y="0"/>
                </a:moveTo>
                <a:lnTo>
                  <a:pt x="36668" y="0"/>
                </a:lnTo>
                <a:lnTo>
                  <a:pt x="36668" y="1833383"/>
                </a:lnTo>
                <a:lnTo>
                  <a:pt x="36668" y="1833383"/>
                </a:lnTo>
                <a:cubicBezTo>
                  <a:pt x="16417" y="1833383"/>
                  <a:pt x="0" y="1816967"/>
                  <a:pt x="0" y="1796716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0" name="Shape 28"/>
          <p:cNvSpPr/>
          <p:nvPr/>
        </p:nvSpPr>
        <p:spPr>
          <a:xfrm>
            <a:off x="577516" y="3245089"/>
            <a:ext cx="220006" cy="220006"/>
          </a:xfrm>
          <a:custGeom>
            <a:avLst/>
            <a:gdLst/>
            <a:ahLst/>
            <a:cxnLst/>
            <a:rect l="l" t="t" r="r" b="b"/>
            <a:pathLst>
              <a:path w="220006" h="220006">
                <a:moveTo>
                  <a:pt x="51564" y="24063"/>
                </a:moveTo>
                <a:cubicBezTo>
                  <a:pt x="51564" y="10785"/>
                  <a:pt x="62349" y="0"/>
                  <a:pt x="75627" y="0"/>
                </a:cubicBezTo>
                <a:lnTo>
                  <a:pt x="85940" y="0"/>
                </a:lnTo>
                <a:cubicBezTo>
                  <a:pt x="93546" y="0"/>
                  <a:pt x="99690" y="6145"/>
                  <a:pt x="99690" y="13750"/>
                </a:cubicBezTo>
                <a:lnTo>
                  <a:pt x="99690" y="206256"/>
                </a:lnTo>
                <a:cubicBezTo>
                  <a:pt x="99690" y="213861"/>
                  <a:pt x="93546" y="220006"/>
                  <a:pt x="85940" y="220006"/>
                </a:cubicBezTo>
                <a:lnTo>
                  <a:pt x="72189" y="220006"/>
                </a:lnTo>
                <a:cubicBezTo>
                  <a:pt x="59384" y="220006"/>
                  <a:pt x="48599" y="211240"/>
                  <a:pt x="45548" y="199380"/>
                </a:cubicBezTo>
                <a:cubicBezTo>
                  <a:pt x="45247" y="199380"/>
                  <a:pt x="44990" y="199380"/>
                  <a:pt x="44689" y="199380"/>
                </a:cubicBezTo>
                <a:cubicBezTo>
                  <a:pt x="25696" y="199380"/>
                  <a:pt x="10313" y="183997"/>
                  <a:pt x="10313" y="165005"/>
                </a:cubicBezTo>
                <a:cubicBezTo>
                  <a:pt x="10313" y="157270"/>
                  <a:pt x="12891" y="150137"/>
                  <a:pt x="17188" y="144379"/>
                </a:cubicBezTo>
                <a:cubicBezTo>
                  <a:pt x="8852" y="138105"/>
                  <a:pt x="3438" y="128136"/>
                  <a:pt x="3438" y="116878"/>
                </a:cubicBezTo>
                <a:cubicBezTo>
                  <a:pt x="3438" y="103600"/>
                  <a:pt x="11000" y="92042"/>
                  <a:pt x="22001" y="86327"/>
                </a:cubicBezTo>
                <a:cubicBezTo>
                  <a:pt x="18950" y="81170"/>
                  <a:pt x="17188" y="75154"/>
                  <a:pt x="17188" y="68752"/>
                </a:cubicBezTo>
                <a:cubicBezTo>
                  <a:pt x="17188" y="49759"/>
                  <a:pt x="32571" y="34376"/>
                  <a:pt x="51564" y="34376"/>
                </a:cubicBezTo>
                <a:lnTo>
                  <a:pt x="51564" y="24063"/>
                </a:lnTo>
                <a:close/>
                <a:moveTo>
                  <a:pt x="168442" y="24063"/>
                </a:moveTo>
                <a:lnTo>
                  <a:pt x="168442" y="34376"/>
                </a:lnTo>
                <a:cubicBezTo>
                  <a:pt x="187435" y="34376"/>
                  <a:pt x="202818" y="49759"/>
                  <a:pt x="202818" y="68752"/>
                </a:cubicBezTo>
                <a:cubicBezTo>
                  <a:pt x="202818" y="75197"/>
                  <a:pt x="201056" y="81213"/>
                  <a:pt x="198005" y="86327"/>
                </a:cubicBezTo>
                <a:cubicBezTo>
                  <a:pt x="209049" y="92042"/>
                  <a:pt x="216568" y="103558"/>
                  <a:pt x="216568" y="116878"/>
                </a:cubicBezTo>
                <a:cubicBezTo>
                  <a:pt x="216568" y="128136"/>
                  <a:pt x="211154" y="138105"/>
                  <a:pt x="202818" y="144379"/>
                </a:cubicBezTo>
                <a:cubicBezTo>
                  <a:pt x="207115" y="150137"/>
                  <a:pt x="209693" y="157270"/>
                  <a:pt x="209693" y="165005"/>
                </a:cubicBezTo>
                <a:cubicBezTo>
                  <a:pt x="209693" y="183997"/>
                  <a:pt x="194310" y="199380"/>
                  <a:pt x="175317" y="199380"/>
                </a:cubicBezTo>
                <a:cubicBezTo>
                  <a:pt x="175017" y="199380"/>
                  <a:pt x="174759" y="199380"/>
                  <a:pt x="174458" y="199380"/>
                </a:cubicBezTo>
                <a:cubicBezTo>
                  <a:pt x="171407" y="211240"/>
                  <a:pt x="160622" y="220006"/>
                  <a:pt x="147817" y="220006"/>
                </a:cubicBezTo>
                <a:lnTo>
                  <a:pt x="134066" y="220006"/>
                </a:lnTo>
                <a:cubicBezTo>
                  <a:pt x="126460" y="220006"/>
                  <a:pt x="120316" y="213861"/>
                  <a:pt x="120316" y="206256"/>
                </a:cubicBezTo>
                <a:lnTo>
                  <a:pt x="120316" y="13750"/>
                </a:lnTo>
                <a:cubicBezTo>
                  <a:pt x="120316" y="6145"/>
                  <a:pt x="126460" y="0"/>
                  <a:pt x="134066" y="0"/>
                </a:cubicBezTo>
                <a:lnTo>
                  <a:pt x="144379" y="0"/>
                </a:lnTo>
                <a:cubicBezTo>
                  <a:pt x="157657" y="0"/>
                  <a:pt x="168442" y="10785"/>
                  <a:pt x="168442" y="24063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1" name="Text 29"/>
          <p:cNvSpPr/>
          <p:nvPr/>
        </p:nvSpPr>
        <p:spPr>
          <a:xfrm>
            <a:off x="935026" y="3226755"/>
            <a:ext cx="1448373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Chain-of-Thought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50015" y="3593432"/>
            <a:ext cx="3492595" cy="476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"Piensa paso a paso: primero analiza, luego diseña, después implementa"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550015" y="4180114"/>
            <a:ext cx="3419260" cy="586683"/>
          </a:xfrm>
          <a:custGeom>
            <a:avLst/>
            <a:gdLst/>
            <a:ahLst/>
            <a:cxnLst/>
            <a:rect l="l" t="t" r="r" b="b"/>
            <a:pathLst>
              <a:path w="3419260" h="586683">
                <a:moveTo>
                  <a:pt x="73335" y="0"/>
                </a:moveTo>
                <a:lnTo>
                  <a:pt x="3345925" y="0"/>
                </a:lnTo>
                <a:cubicBezTo>
                  <a:pt x="3386427" y="0"/>
                  <a:pt x="3419260" y="32833"/>
                  <a:pt x="3419260" y="73335"/>
                </a:cubicBezTo>
                <a:lnTo>
                  <a:pt x="3419260" y="513347"/>
                </a:lnTo>
                <a:cubicBezTo>
                  <a:pt x="3419260" y="553849"/>
                  <a:pt x="3386427" y="586683"/>
                  <a:pt x="3345925" y="586683"/>
                </a:cubicBezTo>
                <a:lnTo>
                  <a:pt x="73335" y="586683"/>
                </a:lnTo>
                <a:cubicBezTo>
                  <a:pt x="32860" y="586683"/>
                  <a:pt x="0" y="553822"/>
                  <a:pt x="0" y="513347"/>
                </a:cubicBezTo>
                <a:lnTo>
                  <a:pt x="0" y="73335"/>
                </a:lnTo>
                <a:cubicBezTo>
                  <a:pt x="0" y="32860"/>
                  <a:pt x="32860" y="0"/>
                  <a:pt x="7333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4" name="Text 32"/>
          <p:cNvSpPr/>
          <p:nvPr/>
        </p:nvSpPr>
        <p:spPr>
          <a:xfrm>
            <a:off x="660018" y="4290117"/>
            <a:ext cx="3263423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Cuándo usar: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60018" y="4473456"/>
            <a:ext cx="3263423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Problemas complejos de lógica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240616" y="3080084"/>
            <a:ext cx="3730935" cy="1833383"/>
          </a:xfrm>
          <a:custGeom>
            <a:avLst/>
            <a:gdLst/>
            <a:ahLst/>
            <a:cxnLst/>
            <a:rect l="l" t="t" r="r" b="b"/>
            <a:pathLst>
              <a:path w="3730935" h="1833383">
                <a:moveTo>
                  <a:pt x="36668" y="0"/>
                </a:moveTo>
                <a:lnTo>
                  <a:pt x="3657600" y="0"/>
                </a:lnTo>
                <a:cubicBezTo>
                  <a:pt x="3698102" y="0"/>
                  <a:pt x="3730935" y="32833"/>
                  <a:pt x="3730935" y="73335"/>
                </a:cubicBezTo>
                <a:lnTo>
                  <a:pt x="3730935" y="1760048"/>
                </a:lnTo>
                <a:cubicBezTo>
                  <a:pt x="3730935" y="1800523"/>
                  <a:pt x="3698075" y="1833383"/>
                  <a:pt x="3657600" y="1833383"/>
                </a:cubicBezTo>
                <a:lnTo>
                  <a:pt x="36668" y="1833383"/>
                </a:lnTo>
                <a:cubicBezTo>
                  <a:pt x="16417" y="1833383"/>
                  <a:pt x="0" y="1816967"/>
                  <a:pt x="0" y="1796716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37" name="Shape 35"/>
          <p:cNvSpPr/>
          <p:nvPr/>
        </p:nvSpPr>
        <p:spPr>
          <a:xfrm>
            <a:off x="4240616" y="3080084"/>
            <a:ext cx="36668" cy="1833383"/>
          </a:xfrm>
          <a:custGeom>
            <a:avLst/>
            <a:gdLst/>
            <a:ahLst/>
            <a:cxnLst/>
            <a:rect l="l" t="t" r="r" b="b"/>
            <a:pathLst>
              <a:path w="36668" h="1833383">
                <a:moveTo>
                  <a:pt x="36668" y="0"/>
                </a:moveTo>
                <a:lnTo>
                  <a:pt x="36668" y="0"/>
                </a:lnTo>
                <a:lnTo>
                  <a:pt x="36668" y="1833383"/>
                </a:lnTo>
                <a:lnTo>
                  <a:pt x="36668" y="1833383"/>
                </a:lnTo>
                <a:cubicBezTo>
                  <a:pt x="16417" y="1833383"/>
                  <a:pt x="0" y="1816967"/>
                  <a:pt x="0" y="1796716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8" name="Shape 36"/>
          <p:cNvSpPr/>
          <p:nvPr/>
        </p:nvSpPr>
        <p:spPr>
          <a:xfrm>
            <a:off x="4460622" y="3245089"/>
            <a:ext cx="165005" cy="220006"/>
          </a:xfrm>
          <a:custGeom>
            <a:avLst/>
            <a:gdLst/>
            <a:ahLst/>
            <a:cxnLst/>
            <a:rect l="l" t="t" r="r" b="b"/>
            <a:pathLst>
              <a:path w="165005" h="220006">
                <a:moveTo>
                  <a:pt x="0" y="27501"/>
                </a:moveTo>
                <a:cubicBezTo>
                  <a:pt x="0" y="12332"/>
                  <a:pt x="12332" y="0"/>
                  <a:pt x="27501" y="0"/>
                </a:cubicBezTo>
                <a:lnTo>
                  <a:pt x="91741" y="0"/>
                </a:lnTo>
                <a:cubicBezTo>
                  <a:pt x="99046" y="0"/>
                  <a:pt x="106050" y="2879"/>
                  <a:pt x="111206" y="8035"/>
                </a:cubicBezTo>
                <a:lnTo>
                  <a:pt x="156969" y="53841"/>
                </a:lnTo>
                <a:cubicBezTo>
                  <a:pt x="162126" y="58998"/>
                  <a:pt x="165005" y="66002"/>
                  <a:pt x="165005" y="73307"/>
                </a:cubicBezTo>
                <a:lnTo>
                  <a:pt x="165005" y="192505"/>
                </a:lnTo>
                <a:cubicBezTo>
                  <a:pt x="165005" y="207674"/>
                  <a:pt x="152672" y="220006"/>
                  <a:pt x="137504" y="220006"/>
                </a:cubicBezTo>
                <a:lnTo>
                  <a:pt x="27501" y="220006"/>
                </a:lnTo>
                <a:cubicBezTo>
                  <a:pt x="12332" y="220006"/>
                  <a:pt x="0" y="207674"/>
                  <a:pt x="0" y="192505"/>
                </a:cubicBezTo>
                <a:lnTo>
                  <a:pt x="0" y="27501"/>
                </a:lnTo>
                <a:close/>
                <a:moveTo>
                  <a:pt x="89377" y="25137"/>
                </a:moveTo>
                <a:lnTo>
                  <a:pt x="89377" y="65314"/>
                </a:lnTo>
                <a:cubicBezTo>
                  <a:pt x="89377" y="71029"/>
                  <a:pt x="93975" y="75627"/>
                  <a:pt x="99690" y="75627"/>
                </a:cubicBezTo>
                <a:lnTo>
                  <a:pt x="139867" y="75627"/>
                </a:lnTo>
                <a:lnTo>
                  <a:pt x="89377" y="25137"/>
                </a:lnTo>
                <a:close/>
                <a:moveTo>
                  <a:pt x="66260" y="127019"/>
                </a:moveTo>
                <a:cubicBezTo>
                  <a:pt x="69955" y="122679"/>
                  <a:pt x="69482" y="116191"/>
                  <a:pt x="65142" y="112495"/>
                </a:cubicBezTo>
                <a:cubicBezTo>
                  <a:pt x="60802" y="108800"/>
                  <a:pt x="54314" y="109273"/>
                  <a:pt x="50619" y="113612"/>
                </a:cubicBezTo>
                <a:lnTo>
                  <a:pt x="29993" y="137676"/>
                </a:lnTo>
                <a:cubicBezTo>
                  <a:pt x="26684" y="141543"/>
                  <a:pt x="26684" y="147215"/>
                  <a:pt x="29993" y="151082"/>
                </a:cubicBezTo>
                <a:lnTo>
                  <a:pt x="50619" y="175145"/>
                </a:lnTo>
                <a:cubicBezTo>
                  <a:pt x="54314" y="179485"/>
                  <a:pt x="60845" y="179958"/>
                  <a:pt x="65142" y="176263"/>
                </a:cubicBezTo>
                <a:cubicBezTo>
                  <a:pt x="69439" y="172567"/>
                  <a:pt x="69955" y="166036"/>
                  <a:pt x="66260" y="161739"/>
                </a:cubicBezTo>
                <a:lnTo>
                  <a:pt x="51392" y="144379"/>
                </a:lnTo>
                <a:lnTo>
                  <a:pt x="66260" y="127019"/>
                </a:lnTo>
                <a:close/>
                <a:moveTo>
                  <a:pt x="114386" y="113612"/>
                </a:moveTo>
                <a:cubicBezTo>
                  <a:pt x="110691" y="109273"/>
                  <a:pt x="104159" y="108800"/>
                  <a:pt x="99862" y="112495"/>
                </a:cubicBezTo>
                <a:cubicBezTo>
                  <a:pt x="95565" y="116191"/>
                  <a:pt x="95049" y="122722"/>
                  <a:pt x="98745" y="127019"/>
                </a:cubicBezTo>
                <a:lnTo>
                  <a:pt x="113612" y="144379"/>
                </a:lnTo>
                <a:lnTo>
                  <a:pt x="98745" y="161739"/>
                </a:lnTo>
                <a:cubicBezTo>
                  <a:pt x="95049" y="166079"/>
                  <a:pt x="95522" y="172567"/>
                  <a:pt x="99862" y="176263"/>
                </a:cubicBezTo>
                <a:cubicBezTo>
                  <a:pt x="104202" y="179958"/>
                  <a:pt x="110691" y="179485"/>
                  <a:pt x="114386" y="175145"/>
                </a:cubicBezTo>
                <a:lnTo>
                  <a:pt x="135012" y="151082"/>
                </a:lnTo>
                <a:cubicBezTo>
                  <a:pt x="138320" y="147215"/>
                  <a:pt x="138320" y="141543"/>
                  <a:pt x="135012" y="137676"/>
                </a:cubicBezTo>
                <a:lnTo>
                  <a:pt x="114386" y="113612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9" name="Text 37"/>
          <p:cNvSpPr/>
          <p:nvPr/>
        </p:nvSpPr>
        <p:spPr>
          <a:xfrm>
            <a:off x="4790631" y="3226755"/>
            <a:ext cx="1393371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Template Pattern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4405621" y="3593432"/>
            <a:ext cx="3492595" cy="476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Usar plantillas reutilizables con variables: {{feature_name}}, {{tech_stack}}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4405621" y="4180114"/>
            <a:ext cx="3419260" cy="586683"/>
          </a:xfrm>
          <a:custGeom>
            <a:avLst/>
            <a:gdLst/>
            <a:ahLst/>
            <a:cxnLst/>
            <a:rect l="l" t="t" r="r" b="b"/>
            <a:pathLst>
              <a:path w="3419260" h="586683">
                <a:moveTo>
                  <a:pt x="73335" y="0"/>
                </a:moveTo>
                <a:lnTo>
                  <a:pt x="3345925" y="0"/>
                </a:lnTo>
                <a:cubicBezTo>
                  <a:pt x="3386427" y="0"/>
                  <a:pt x="3419260" y="32833"/>
                  <a:pt x="3419260" y="73335"/>
                </a:cubicBezTo>
                <a:lnTo>
                  <a:pt x="3419260" y="513347"/>
                </a:lnTo>
                <a:cubicBezTo>
                  <a:pt x="3419260" y="553849"/>
                  <a:pt x="3386427" y="586683"/>
                  <a:pt x="3345925" y="586683"/>
                </a:cubicBezTo>
                <a:lnTo>
                  <a:pt x="73335" y="586683"/>
                </a:lnTo>
                <a:cubicBezTo>
                  <a:pt x="32860" y="586683"/>
                  <a:pt x="0" y="553822"/>
                  <a:pt x="0" y="513347"/>
                </a:cubicBezTo>
                <a:lnTo>
                  <a:pt x="0" y="73335"/>
                </a:lnTo>
                <a:cubicBezTo>
                  <a:pt x="0" y="32860"/>
                  <a:pt x="32860" y="0"/>
                  <a:pt x="7333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4515624" y="4290117"/>
            <a:ext cx="3263423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Cuándo usar: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4515624" y="4473456"/>
            <a:ext cx="3263423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Tareas repetitivas similares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8096221" y="3080084"/>
            <a:ext cx="3730935" cy="1833383"/>
          </a:xfrm>
          <a:custGeom>
            <a:avLst/>
            <a:gdLst/>
            <a:ahLst/>
            <a:cxnLst/>
            <a:rect l="l" t="t" r="r" b="b"/>
            <a:pathLst>
              <a:path w="3730935" h="1833383">
                <a:moveTo>
                  <a:pt x="36668" y="0"/>
                </a:moveTo>
                <a:lnTo>
                  <a:pt x="3657600" y="0"/>
                </a:lnTo>
                <a:cubicBezTo>
                  <a:pt x="3698102" y="0"/>
                  <a:pt x="3730935" y="32833"/>
                  <a:pt x="3730935" y="73335"/>
                </a:cubicBezTo>
                <a:lnTo>
                  <a:pt x="3730935" y="1760048"/>
                </a:lnTo>
                <a:cubicBezTo>
                  <a:pt x="3730935" y="1800523"/>
                  <a:pt x="3698075" y="1833383"/>
                  <a:pt x="3657600" y="1833383"/>
                </a:cubicBezTo>
                <a:lnTo>
                  <a:pt x="36668" y="1833383"/>
                </a:lnTo>
                <a:cubicBezTo>
                  <a:pt x="16417" y="1833383"/>
                  <a:pt x="0" y="1816967"/>
                  <a:pt x="0" y="1796716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45" name="Shape 43"/>
          <p:cNvSpPr/>
          <p:nvPr/>
        </p:nvSpPr>
        <p:spPr>
          <a:xfrm>
            <a:off x="8096221" y="3080084"/>
            <a:ext cx="36668" cy="1833383"/>
          </a:xfrm>
          <a:custGeom>
            <a:avLst/>
            <a:gdLst/>
            <a:ahLst/>
            <a:cxnLst/>
            <a:rect l="l" t="t" r="r" b="b"/>
            <a:pathLst>
              <a:path w="36668" h="1833383">
                <a:moveTo>
                  <a:pt x="36668" y="0"/>
                </a:moveTo>
                <a:lnTo>
                  <a:pt x="36668" y="0"/>
                </a:lnTo>
                <a:lnTo>
                  <a:pt x="36668" y="1833383"/>
                </a:lnTo>
                <a:lnTo>
                  <a:pt x="36668" y="1833383"/>
                </a:lnTo>
                <a:cubicBezTo>
                  <a:pt x="16417" y="1833383"/>
                  <a:pt x="0" y="1816967"/>
                  <a:pt x="0" y="1796716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6" name="Shape 44"/>
          <p:cNvSpPr/>
          <p:nvPr/>
        </p:nvSpPr>
        <p:spPr>
          <a:xfrm>
            <a:off x="8316227" y="3245089"/>
            <a:ext cx="165005" cy="220006"/>
          </a:xfrm>
          <a:custGeom>
            <a:avLst/>
            <a:gdLst/>
            <a:ahLst/>
            <a:cxnLst/>
            <a:rect l="l" t="t" r="r" b="b"/>
            <a:pathLst>
              <a:path w="165005" h="220006">
                <a:moveTo>
                  <a:pt x="55002" y="41251"/>
                </a:moveTo>
                <a:lnTo>
                  <a:pt x="55002" y="68752"/>
                </a:lnTo>
                <a:lnTo>
                  <a:pt x="110003" y="68752"/>
                </a:lnTo>
                <a:lnTo>
                  <a:pt x="110003" y="41251"/>
                </a:lnTo>
                <a:cubicBezTo>
                  <a:pt x="110003" y="26083"/>
                  <a:pt x="97671" y="13750"/>
                  <a:pt x="82502" y="13750"/>
                </a:cubicBezTo>
                <a:cubicBezTo>
                  <a:pt x="67334" y="13750"/>
                  <a:pt x="55002" y="26083"/>
                  <a:pt x="55002" y="41251"/>
                </a:cubicBezTo>
                <a:close/>
                <a:moveTo>
                  <a:pt x="27501" y="68752"/>
                </a:moveTo>
                <a:lnTo>
                  <a:pt x="27501" y="41251"/>
                </a:lnTo>
                <a:cubicBezTo>
                  <a:pt x="27501" y="10871"/>
                  <a:pt x="52123" y="-13750"/>
                  <a:pt x="82502" y="-13750"/>
                </a:cubicBezTo>
                <a:cubicBezTo>
                  <a:pt x="112882" y="-13750"/>
                  <a:pt x="137504" y="10871"/>
                  <a:pt x="137504" y="41251"/>
                </a:cubicBezTo>
                <a:lnTo>
                  <a:pt x="137504" y="68752"/>
                </a:lnTo>
                <a:cubicBezTo>
                  <a:pt x="152672" y="68752"/>
                  <a:pt x="165005" y="81084"/>
                  <a:pt x="165005" y="96253"/>
                </a:cubicBezTo>
                <a:lnTo>
                  <a:pt x="165005" y="192505"/>
                </a:lnTo>
                <a:cubicBezTo>
                  <a:pt x="165005" y="207674"/>
                  <a:pt x="152672" y="220006"/>
                  <a:pt x="137504" y="220006"/>
                </a:cubicBezTo>
                <a:lnTo>
                  <a:pt x="27501" y="220006"/>
                </a:lnTo>
                <a:cubicBezTo>
                  <a:pt x="12332" y="220006"/>
                  <a:pt x="0" y="207674"/>
                  <a:pt x="0" y="192505"/>
                </a:cubicBezTo>
                <a:lnTo>
                  <a:pt x="0" y="96253"/>
                </a:lnTo>
                <a:cubicBezTo>
                  <a:pt x="0" y="81084"/>
                  <a:pt x="12332" y="68752"/>
                  <a:pt x="27501" y="68752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7" name="Text 45"/>
          <p:cNvSpPr/>
          <p:nvPr/>
        </p:nvSpPr>
        <p:spPr>
          <a:xfrm>
            <a:off x="8646237" y="3226755"/>
            <a:ext cx="1466707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Constraint Pattern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8261226" y="3593432"/>
            <a:ext cx="3492595" cy="476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"No uses librerías externas, mantén todo en un solo archivo"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8261226" y="4180114"/>
            <a:ext cx="3419260" cy="586683"/>
          </a:xfrm>
          <a:custGeom>
            <a:avLst/>
            <a:gdLst/>
            <a:ahLst/>
            <a:cxnLst/>
            <a:rect l="l" t="t" r="r" b="b"/>
            <a:pathLst>
              <a:path w="3419260" h="586683">
                <a:moveTo>
                  <a:pt x="73335" y="0"/>
                </a:moveTo>
                <a:lnTo>
                  <a:pt x="3345925" y="0"/>
                </a:lnTo>
                <a:cubicBezTo>
                  <a:pt x="3386427" y="0"/>
                  <a:pt x="3419260" y="32833"/>
                  <a:pt x="3419260" y="73335"/>
                </a:cubicBezTo>
                <a:lnTo>
                  <a:pt x="3419260" y="513347"/>
                </a:lnTo>
                <a:cubicBezTo>
                  <a:pt x="3419260" y="553849"/>
                  <a:pt x="3386427" y="586683"/>
                  <a:pt x="3345925" y="586683"/>
                </a:cubicBezTo>
                <a:lnTo>
                  <a:pt x="73335" y="586683"/>
                </a:lnTo>
                <a:cubicBezTo>
                  <a:pt x="32860" y="586683"/>
                  <a:pt x="0" y="553822"/>
                  <a:pt x="0" y="513347"/>
                </a:cubicBezTo>
                <a:lnTo>
                  <a:pt x="0" y="73335"/>
                </a:lnTo>
                <a:cubicBezTo>
                  <a:pt x="0" y="32860"/>
                  <a:pt x="32860" y="0"/>
                  <a:pt x="7333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50" name="Text 48"/>
          <p:cNvSpPr/>
          <p:nvPr/>
        </p:nvSpPr>
        <p:spPr>
          <a:xfrm>
            <a:off x="8371229" y="4290117"/>
            <a:ext cx="3263423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Cuándo usar: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8371229" y="4473456"/>
            <a:ext cx="3263423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Restricciones específicas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385011" y="5023471"/>
            <a:ext cx="3730935" cy="1833383"/>
          </a:xfrm>
          <a:custGeom>
            <a:avLst/>
            <a:gdLst/>
            <a:ahLst/>
            <a:cxnLst/>
            <a:rect l="l" t="t" r="r" b="b"/>
            <a:pathLst>
              <a:path w="3730935" h="1833383">
                <a:moveTo>
                  <a:pt x="36668" y="0"/>
                </a:moveTo>
                <a:lnTo>
                  <a:pt x="3657600" y="0"/>
                </a:lnTo>
                <a:cubicBezTo>
                  <a:pt x="3698102" y="0"/>
                  <a:pt x="3730935" y="32833"/>
                  <a:pt x="3730935" y="73335"/>
                </a:cubicBezTo>
                <a:lnTo>
                  <a:pt x="3730935" y="1760048"/>
                </a:lnTo>
                <a:cubicBezTo>
                  <a:pt x="3730935" y="1800523"/>
                  <a:pt x="3698075" y="1833383"/>
                  <a:pt x="3657600" y="1833383"/>
                </a:cubicBezTo>
                <a:lnTo>
                  <a:pt x="36668" y="1833383"/>
                </a:lnTo>
                <a:cubicBezTo>
                  <a:pt x="16417" y="1833383"/>
                  <a:pt x="0" y="1816967"/>
                  <a:pt x="0" y="1796716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53" name="Shape 51"/>
          <p:cNvSpPr/>
          <p:nvPr/>
        </p:nvSpPr>
        <p:spPr>
          <a:xfrm>
            <a:off x="385011" y="5023471"/>
            <a:ext cx="36668" cy="1833383"/>
          </a:xfrm>
          <a:custGeom>
            <a:avLst/>
            <a:gdLst/>
            <a:ahLst/>
            <a:cxnLst/>
            <a:rect l="l" t="t" r="r" b="b"/>
            <a:pathLst>
              <a:path w="36668" h="1833383">
                <a:moveTo>
                  <a:pt x="36668" y="0"/>
                </a:moveTo>
                <a:lnTo>
                  <a:pt x="36668" y="0"/>
                </a:lnTo>
                <a:lnTo>
                  <a:pt x="36668" y="1833383"/>
                </a:lnTo>
                <a:lnTo>
                  <a:pt x="36668" y="1833383"/>
                </a:lnTo>
                <a:cubicBezTo>
                  <a:pt x="16417" y="1833383"/>
                  <a:pt x="0" y="1816967"/>
                  <a:pt x="0" y="1796716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54" name="Shape 52"/>
          <p:cNvSpPr/>
          <p:nvPr/>
        </p:nvSpPr>
        <p:spPr>
          <a:xfrm>
            <a:off x="577516" y="5188475"/>
            <a:ext cx="220006" cy="220006"/>
          </a:xfrm>
          <a:custGeom>
            <a:avLst/>
            <a:gdLst/>
            <a:ahLst/>
            <a:cxnLst/>
            <a:rect l="l" t="t" r="r" b="b"/>
            <a:pathLst>
              <a:path w="220006" h="220006">
                <a:moveTo>
                  <a:pt x="178755" y="89377"/>
                </a:moveTo>
                <a:cubicBezTo>
                  <a:pt x="178755" y="109101"/>
                  <a:pt x="172352" y="127320"/>
                  <a:pt x="161567" y="142102"/>
                </a:cubicBezTo>
                <a:lnTo>
                  <a:pt x="215967" y="196544"/>
                </a:lnTo>
                <a:cubicBezTo>
                  <a:pt x="221338" y="201916"/>
                  <a:pt x="221338" y="210639"/>
                  <a:pt x="215967" y="216010"/>
                </a:cubicBezTo>
                <a:cubicBezTo>
                  <a:pt x="210596" y="221381"/>
                  <a:pt x="201873" y="221381"/>
                  <a:pt x="196501" y="216010"/>
                </a:cubicBezTo>
                <a:lnTo>
                  <a:pt x="142102" y="161567"/>
                </a:lnTo>
                <a:cubicBezTo>
                  <a:pt x="127320" y="172352"/>
                  <a:pt x="109101" y="178755"/>
                  <a:pt x="89377" y="178755"/>
                </a:cubicBezTo>
                <a:cubicBezTo>
                  <a:pt x="40005" y="178755"/>
                  <a:pt x="0" y="138750"/>
                  <a:pt x="0" y="89377"/>
                </a:cubicBezTo>
                <a:cubicBezTo>
                  <a:pt x="0" y="40005"/>
                  <a:pt x="40005" y="0"/>
                  <a:pt x="89377" y="0"/>
                </a:cubicBezTo>
                <a:cubicBezTo>
                  <a:pt x="138750" y="0"/>
                  <a:pt x="178755" y="40005"/>
                  <a:pt x="178755" y="89377"/>
                </a:cubicBezTo>
                <a:close/>
                <a:moveTo>
                  <a:pt x="89377" y="151254"/>
                </a:moveTo>
                <a:cubicBezTo>
                  <a:pt x="123528" y="151254"/>
                  <a:pt x="151254" y="123528"/>
                  <a:pt x="151254" y="89377"/>
                </a:cubicBezTo>
                <a:cubicBezTo>
                  <a:pt x="151254" y="55227"/>
                  <a:pt x="123528" y="27501"/>
                  <a:pt x="89377" y="27501"/>
                </a:cubicBezTo>
                <a:cubicBezTo>
                  <a:pt x="55227" y="27501"/>
                  <a:pt x="27501" y="55227"/>
                  <a:pt x="27501" y="89377"/>
                </a:cubicBezTo>
                <a:cubicBezTo>
                  <a:pt x="27501" y="123528"/>
                  <a:pt x="55227" y="151254"/>
                  <a:pt x="89377" y="151254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55" name="Text 53"/>
          <p:cNvSpPr/>
          <p:nvPr/>
        </p:nvSpPr>
        <p:spPr>
          <a:xfrm>
            <a:off x="935026" y="5170141"/>
            <a:ext cx="1219200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Review Pattern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550015" y="5536818"/>
            <a:ext cx="3492595" cy="476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"Revisa este código y sugiere mejoras de rendimiento y seguridad"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550015" y="6123501"/>
            <a:ext cx="3419260" cy="586683"/>
          </a:xfrm>
          <a:custGeom>
            <a:avLst/>
            <a:gdLst/>
            <a:ahLst/>
            <a:cxnLst/>
            <a:rect l="l" t="t" r="r" b="b"/>
            <a:pathLst>
              <a:path w="3419260" h="586683">
                <a:moveTo>
                  <a:pt x="73335" y="0"/>
                </a:moveTo>
                <a:lnTo>
                  <a:pt x="3345925" y="0"/>
                </a:lnTo>
                <a:cubicBezTo>
                  <a:pt x="3386427" y="0"/>
                  <a:pt x="3419260" y="32833"/>
                  <a:pt x="3419260" y="73335"/>
                </a:cubicBezTo>
                <a:lnTo>
                  <a:pt x="3419260" y="513347"/>
                </a:lnTo>
                <a:cubicBezTo>
                  <a:pt x="3419260" y="553849"/>
                  <a:pt x="3386427" y="586683"/>
                  <a:pt x="3345925" y="586683"/>
                </a:cubicBezTo>
                <a:lnTo>
                  <a:pt x="73335" y="586683"/>
                </a:lnTo>
                <a:cubicBezTo>
                  <a:pt x="32860" y="586683"/>
                  <a:pt x="0" y="553822"/>
                  <a:pt x="0" y="513347"/>
                </a:cubicBezTo>
                <a:lnTo>
                  <a:pt x="0" y="73335"/>
                </a:lnTo>
                <a:cubicBezTo>
                  <a:pt x="0" y="32860"/>
                  <a:pt x="32860" y="0"/>
                  <a:pt x="7333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58" name="Text 56"/>
          <p:cNvSpPr/>
          <p:nvPr/>
        </p:nvSpPr>
        <p:spPr>
          <a:xfrm>
            <a:off x="660018" y="6233504"/>
            <a:ext cx="3263423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Cuándo usar: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660018" y="6416842"/>
            <a:ext cx="3263423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Optimización de código existente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4231449" y="5032638"/>
            <a:ext cx="7581041" cy="1815050"/>
          </a:xfrm>
          <a:custGeom>
            <a:avLst/>
            <a:gdLst/>
            <a:ahLst/>
            <a:cxnLst/>
            <a:rect l="l" t="t" r="r" b="b"/>
            <a:pathLst>
              <a:path w="7581041" h="1815050">
                <a:moveTo>
                  <a:pt x="73328" y="0"/>
                </a:moveTo>
                <a:lnTo>
                  <a:pt x="7507713" y="0"/>
                </a:lnTo>
                <a:cubicBezTo>
                  <a:pt x="7548211" y="0"/>
                  <a:pt x="7581041" y="32830"/>
                  <a:pt x="7581041" y="73328"/>
                </a:cubicBezTo>
                <a:lnTo>
                  <a:pt x="7581041" y="1741722"/>
                </a:lnTo>
                <a:cubicBezTo>
                  <a:pt x="7581041" y="1782220"/>
                  <a:pt x="7548211" y="1815050"/>
                  <a:pt x="7507713" y="1815050"/>
                </a:cubicBezTo>
                <a:lnTo>
                  <a:pt x="73328" y="1815050"/>
                </a:lnTo>
                <a:cubicBezTo>
                  <a:pt x="32830" y="1815050"/>
                  <a:pt x="0" y="1782220"/>
                  <a:pt x="0" y="1741722"/>
                </a:cubicBezTo>
                <a:lnTo>
                  <a:pt x="0" y="73328"/>
                </a:lnTo>
                <a:cubicBezTo>
                  <a:pt x="0" y="32857"/>
                  <a:pt x="32857" y="0"/>
                  <a:pt x="73328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61" name="Shape 59"/>
          <p:cNvSpPr/>
          <p:nvPr/>
        </p:nvSpPr>
        <p:spPr>
          <a:xfrm>
            <a:off x="7857882" y="5329340"/>
            <a:ext cx="330009" cy="440012"/>
          </a:xfrm>
          <a:custGeom>
            <a:avLst/>
            <a:gdLst/>
            <a:ahLst/>
            <a:cxnLst/>
            <a:rect l="l" t="t" r="r" b="b"/>
            <a:pathLst>
              <a:path w="330009" h="440012">
                <a:moveTo>
                  <a:pt x="251718" y="330009"/>
                </a:moveTo>
                <a:cubicBezTo>
                  <a:pt x="257991" y="310844"/>
                  <a:pt x="270539" y="293485"/>
                  <a:pt x="284719" y="278531"/>
                </a:cubicBezTo>
                <a:cubicBezTo>
                  <a:pt x="312821" y="248968"/>
                  <a:pt x="330009" y="209006"/>
                  <a:pt x="330009" y="165005"/>
                </a:cubicBezTo>
                <a:cubicBezTo>
                  <a:pt x="330009" y="73908"/>
                  <a:pt x="256101" y="0"/>
                  <a:pt x="165005" y="0"/>
                </a:cubicBezTo>
                <a:cubicBezTo>
                  <a:pt x="73908" y="0"/>
                  <a:pt x="0" y="73908"/>
                  <a:pt x="0" y="165005"/>
                </a:cubicBezTo>
                <a:cubicBezTo>
                  <a:pt x="0" y="209006"/>
                  <a:pt x="17188" y="248968"/>
                  <a:pt x="45290" y="278531"/>
                </a:cubicBezTo>
                <a:cubicBezTo>
                  <a:pt x="59470" y="293485"/>
                  <a:pt x="72104" y="310844"/>
                  <a:pt x="78291" y="330009"/>
                </a:cubicBezTo>
                <a:lnTo>
                  <a:pt x="251632" y="330009"/>
                </a:lnTo>
                <a:close/>
                <a:moveTo>
                  <a:pt x="247507" y="371260"/>
                </a:moveTo>
                <a:lnTo>
                  <a:pt x="82502" y="371260"/>
                </a:lnTo>
                <a:lnTo>
                  <a:pt x="82502" y="385011"/>
                </a:lnTo>
                <a:cubicBezTo>
                  <a:pt x="82502" y="422996"/>
                  <a:pt x="113269" y="453762"/>
                  <a:pt x="151254" y="453762"/>
                </a:cubicBezTo>
                <a:lnTo>
                  <a:pt x="178755" y="453762"/>
                </a:lnTo>
                <a:cubicBezTo>
                  <a:pt x="216740" y="453762"/>
                  <a:pt x="247507" y="422996"/>
                  <a:pt x="247507" y="385011"/>
                </a:cubicBezTo>
                <a:lnTo>
                  <a:pt x="247507" y="371260"/>
                </a:lnTo>
                <a:close/>
                <a:moveTo>
                  <a:pt x="158129" y="96253"/>
                </a:moveTo>
                <a:cubicBezTo>
                  <a:pt x="123925" y="96253"/>
                  <a:pt x="96253" y="123925"/>
                  <a:pt x="96253" y="158129"/>
                </a:cubicBezTo>
                <a:cubicBezTo>
                  <a:pt x="96253" y="169559"/>
                  <a:pt x="87057" y="178755"/>
                  <a:pt x="75627" y="178755"/>
                </a:cubicBezTo>
                <a:cubicBezTo>
                  <a:pt x="64197" y="178755"/>
                  <a:pt x="55002" y="169559"/>
                  <a:pt x="55002" y="158129"/>
                </a:cubicBezTo>
                <a:cubicBezTo>
                  <a:pt x="55002" y="101151"/>
                  <a:pt x="101151" y="55002"/>
                  <a:pt x="158129" y="55002"/>
                </a:cubicBezTo>
                <a:cubicBezTo>
                  <a:pt x="169559" y="55002"/>
                  <a:pt x="178755" y="64197"/>
                  <a:pt x="178755" y="75627"/>
                </a:cubicBezTo>
                <a:cubicBezTo>
                  <a:pt x="178755" y="87057"/>
                  <a:pt x="169559" y="96253"/>
                  <a:pt x="158129" y="96253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62" name="Text 60"/>
          <p:cNvSpPr/>
          <p:nvPr/>
        </p:nvSpPr>
        <p:spPr>
          <a:xfrm>
            <a:off x="6999400" y="5879355"/>
            <a:ext cx="2044223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32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Combinar Patrones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4362994" y="6282700"/>
            <a:ext cx="7315200" cy="265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9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Los patrones se pueden </a:t>
            </a:r>
            <a:pPr algn="ctr">
              <a:lnSpc>
                <a:spcPct val="140000"/>
              </a:lnSpc>
            </a:pPr>
            <a:r>
              <a:rPr lang="en-US" sz="1299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combinar</a:t>
            </a:r>
            <a:pPr algn="ctr">
              <a:lnSpc>
                <a:spcPct val="140000"/>
              </a:lnSpc>
            </a:pPr>
            <a:r>
              <a:rPr lang="en-US" sz="129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para mayor efectividad. Ejemplo: Role + Step-by-Step + Few-Shot.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9735" y="369735"/>
            <a:ext cx="11517234" cy="184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9" b="1" spc="51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ANTI-PATRONES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9735" y="628549"/>
            <a:ext cx="11618911" cy="3697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2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Errores Comunes de Prompting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78978" y="1155421"/>
            <a:ext cx="5638453" cy="1737753"/>
          </a:xfrm>
          <a:custGeom>
            <a:avLst/>
            <a:gdLst/>
            <a:ahLst/>
            <a:cxnLst/>
            <a:rect l="l" t="t" r="r" b="b"/>
            <a:pathLst>
              <a:path w="5638453" h="1737753">
                <a:moveTo>
                  <a:pt x="73941" y="0"/>
                </a:moveTo>
                <a:lnTo>
                  <a:pt x="5564512" y="0"/>
                </a:lnTo>
                <a:cubicBezTo>
                  <a:pt x="5605349" y="0"/>
                  <a:pt x="5638453" y="33105"/>
                  <a:pt x="5638453" y="73941"/>
                </a:cubicBezTo>
                <a:lnTo>
                  <a:pt x="5638453" y="1663811"/>
                </a:lnTo>
                <a:cubicBezTo>
                  <a:pt x="5638453" y="1704648"/>
                  <a:pt x="5605349" y="1737753"/>
                  <a:pt x="5564512" y="1737753"/>
                </a:cubicBezTo>
                <a:lnTo>
                  <a:pt x="73941" y="1737753"/>
                </a:lnTo>
                <a:cubicBezTo>
                  <a:pt x="33105" y="1737753"/>
                  <a:pt x="0" y="1704648"/>
                  <a:pt x="0" y="1663811"/>
                </a:cubicBezTo>
                <a:lnTo>
                  <a:pt x="0" y="73941"/>
                </a:lnTo>
                <a:cubicBezTo>
                  <a:pt x="0" y="33105"/>
                  <a:pt x="33105" y="0"/>
                  <a:pt x="73941" y="0"/>
                </a:cubicBezTo>
                <a:close/>
              </a:path>
            </a:pathLst>
          </a:custGeom>
          <a:gradFill rotWithShape="1" flip="none">
            <a:gsLst>
              <a:gs pos="0">
                <a:srgbClr val="82181A">
                  <a:alpha val="30000"/>
                </a:srgbClr>
              </a:gs>
              <a:gs pos="100000">
                <a:srgbClr val="82181A">
                  <a:alpha val="10000"/>
                </a:srgbClr>
              </a:gs>
            </a:gsLst>
            <a:lin ang="2700000" scaled="1"/>
          </a:gradFill>
          <a:ln w="25400">
            <a:solidFill>
              <a:srgbClr val="FB2C36">
                <a:alpha val="50196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73089" y="1312558"/>
            <a:ext cx="277301" cy="277301"/>
          </a:xfrm>
          <a:custGeom>
            <a:avLst/>
            <a:gdLst/>
            <a:ahLst/>
            <a:cxnLst/>
            <a:rect l="l" t="t" r="r" b="b"/>
            <a:pathLst>
              <a:path w="277301" h="277301">
                <a:moveTo>
                  <a:pt x="138650" y="277301"/>
                </a:moveTo>
                <a:cubicBezTo>
                  <a:pt x="215174" y="277301"/>
                  <a:pt x="277301" y="215174"/>
                  <a:pt x="277301" y="138650"/>
                </a:cubicBezTo>
                <a:cubicBezTo>
                  <a:pt x="277301" y="62127"/>
                  <a:pt x="215174" y="0"/>
                  <a:pt x="138650" y="0"/>
                </a:cubicBezTo>
                <a:cubicBezTo>
                  <a:pt x="62127" y="0"/>
                  <a:pt x="0" y="62127"/>
                  <a:pt x="0" y="138650"/>
                </a:cubicBezTo>
                <a:cubicBezTo>
                  <a:pt x="0" y="215174"/>
                  <a:pt x="62127" y="277301"/>
                  <a:pt x="138650" y="277301"/>
                </a:cubicBezTo>
                <a:close/>
                <a:moveTo>
                  <a:pt x="90448" y="90448"/>
                </a:moveTo>
                <a:cubicBezTo>
                  <a:pt x="95539" y="85357"/>
                  <a:pt x="103771" y="85357"/>
                  <a:pt x="108808" y="90448"/>
                </a:cubicBezTo>
                <a:lnTo>
                  <a:pt x="138596" y="120236"/>
                </a:lnTo>
                <a:lnTo>
                  <a:pt x="168385" y="90448"/>
                </a:lnTo>
                <a:cubicBezTo>
                  <a:pt x="173476" y="85357"/>
                  <a:pt x="181708" y="85357"/>
                  <a:pt x="186745" y="90448"/>
                </a:cubicBezTo>
                <a:cubicBezTo>
                  <a:pt x="191782" y="95539"/>
                  <a:pt x="191836" y="103771"/>
                  <a:pt x="186745" y="108808"/>
                </a:cubicBezTo>
                <a:lnTo>
                  <a:pt x="156957" y="138596"/>
                </a:lnTo>
                <a:lnTo>
                  <a:pt x="186745" y="168385"/>
                </a:lnTo>
                <a:cubicBezTo>
                  <a:pt x="191836" y="173476"/>
                  <a:pt x="191836" y="181708"/>
                  <a:pt x="186745" y="186745"/>
                </a:cubicBezTo>
                <a:cubicBezTo>
                  <a:pt x="181654" y="191782"/>
                  <a:pt x="173421" y="191836"/>
                  <a:pt x="168385" y="186745"/>
                </a:cubicBezTo>
                <a:lnTo>
                  <a:pt x="138596" y="156957"/>
                </a:lnTo>
                <a:lnTo>
                  <a:pt x="108808" y="186745"/>
                </a:lnTo>
                <a:cubicBezTo>
                  <a:pt x="103717" y="191836"/>
                  <a:pt x="95485" y="191836"/>
                  <a:pt x="90448" y="186745"/>
                </a:cubicBezTo>
                <a:cubicBezTo>
                  <a:pt x="85411" y="181654"/>
                  <a:pt x="85357" y="173421"/>
                  <a:pt x="90448" y="168385"/>
                </a:cubicBezTo>
                <a:lnTo>
                  <a:pt x="120236" y="138596"/>
                </a:lnTo>
                <a:lnTo>
                  <a:pt x="90448" y="108808"/>
                </a:lnTo>
                <a:cubicBezTo>
                  <a:pt x="85357" y="103717"/>
                  <a:pt x="85357" y="95485"/>
                  <a:pt x="90448" y="90448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6" name="Text 4"/>
          <p:cNvSpPr/>
          <p:nvPr/>
        </p:nvSpPr>
        <p:spPr>
          <a:xfrm>
            <a:off x="993662" y="1321801"/>
            <a:ext cx="1395748" cy="2588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6" b="1" dirty="0">
                <a:solidFill>
                  <a:srgbClr val="FF646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Prompts Vagos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36115" y="1700779"/>
            <a:ext cx="5398126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FF646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Malo:</a:t>
            </a:r>
            <a:pPr>
              <a:lnSpc>
                <a:spcPct val="130000"/>
              </a:lnSpc>
            </a:pPr>
            <a:r>
              <a:rPr lang="en-US" sz="116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"Hazme una app bonita"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36115" y="1996567"/>
            <a:ext cx="5398126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Bueno:</a:t>
            </a:r>
            <a:pPr>
              <a:lnSpc>
                <a:spcPct val="130000"/>
              </a:lnSpc>
            </a:pPr>
            <a:r>
              <a:rPr lang="en-US" sz="116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"Crea una app de gestión de tareas con diseño minimalista, tema oscuro..."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36115" y="2329328"/>
            <a:ext cx="5324179" cy="406708"/>
          </a:xfrm>
          <a:custGeom>
            <a:avLst/>
            <a:gdLst/>
            <a:ahLst/>
            <a:cxnLst/>
            <a:rect l="l" t="t" r="r" b="b"/>
            <a:pathLst>
              <a:path w="5324179" h="406708">
                <a:moveTo>
                  <a:pt x="73948" y="0"/>
                </a:moveTo>
                <a:lnTo>
                  <a:pt x="5250231" y="0"/>
                </a:lnTo>
                <a:cubicBezTo>
                  <a:pt x="5291071" y="0"/>
                  <a:pt x="5324179" y="33107"/>
                  <a:pt x="5324179" y="73948"/>
                </a:cubicBezTo>
                <a:lnTo>
                  <a:pt x="5324179" y="332760"/>
                </a:lnTo>
                <a:cubicBezTo>
                  <a:pt x="5324179" y="373601"/>
                  <a:pt x="5291071" y="406708"/>
                  <a:pt x="5250231" y="406708"/>
                </a:cubicBezTo>
                <a:lnTo>
                  <a:pt x="73948" y="406708"/>
                </a:lnTo>
                <a:cubicBezTo>
                  <a:pt x="33135" y="406708"/>
                  <a:pt x="0" y="373573"/>
                  <a:pt x="0" y="332760"/>
                </a:cubicBezTo>
                <a:lnTo>
                  <a:pt x="0" y="73948"/>
                </a:lnTo>
                <a:cubicBezTo>
                  <a:pt x="0" y="33135"/>
                  <a:pt x="33135" y="0"/>
                  <a:pt x="7394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47036" y="2440249"/>
            <a:ext cx="5167042" cy="184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9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Sin especificidad, la IA rellena con suposiciones incorrectas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78978" y="3022581"/>
            <a:ext cx="5638453" cy="1737753"/>
          </a:xfrm>
          <a:custGeom>
            <a:avLst/>
            <a:gdLst/>
            <a:ahLst/>
            <a:cxnLst/>
            <a:rect l="l" t="t" r="r" b="b"/>
            <a:pathLst>
              <a:path w="5638453" h="1737753">
                <a:moveTo>
                  <a:pt x="73941" y="0"/>
                </a:moveTo>
                <a:lnTo>
                  <a:pt x="5564512" y="0"/>
                </a:lnTo>
                <a:cubicBezTo>
                  <a:pt x="5605349" y="0"/>
                  <a:pt x="5638453" y="33105"/>
                  <a:pt x="5638453" y="73941"/>
                </a:cubicBezTo>
                <a:lnTo>
                  <a:pt x="5638453" y="1663811"/>
                </a:lnTo>
                <a:cubicBezTo>
                  <a:pt x="5638453" y="1704648"/>
                  <a:pt x="5605349" y="1737753"/>
                  <a:pt x="5564512" y="1737753"/>
                </a:cubicBezTo>
                <a:lnTo>
                  <a:pt x="73941" y="1737753"/>
                </a:lnTo>
                <a:cubicBezTo>
                  <a:pt x="33105" y="1737753"/>
                  <a:pt x="0" y="1704648"/>
                  <a:pt x="0" y="1663811"/>
                </a:cubicBezTo>
                <a:lnTo>
                  <a:pt x="0" y="73941"/>
                </a:lnTo>
                <a:cubicBezTo>
                  <a:pt x="0" y="33105"/>
                  <a:pt x="33105" y="0"/>
                  <a:pt x="73941" y="0"/>
                </a:cubicBezTo>
                <a:close/>
              </a:path>
            </a:pathLst>
          </a:custGeom>
          <a:gradFill rotWithShape="1" flip="none">
            <a:gsLst>
              <a:gs pos="0">
                <a:srgbClr val="82181A">
                  <a:alpha val="30000"/>
                </a:srgbClr>
              </a:gs>
              <a:gs pos="100000">
                <a:srgbClr val="82181A">
                  <a:alpha val="10000"/>
                </a:srgbClr>
              </a:gs>
            </a:gsLst>
            <a:lin ang="2700000" scaled="1"/>
          </a:gradFill>
          <a:ln w="25400">
            <a:solidFill>
              <a:srgbClr val="FB2C36">
                <a:alpha val="50196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573089" y="3179718"/>
            <a:ext cx="277301" cy="277301"/>
          </a:xfrm>
          <a:custGeom>
            <a:avLst/>
            <a:gdLst/>
            <a:ahLst/>
            <a:cxnLst/>
            <a:rect l="l" t="t" r="r" b="b"/>
            <a:pathLst>
              <a:path w="277301" h="277301">
                <a:moveTo>
                  <a:pt x="138650" y="277301"/>
                </a:moveTo>
                <a:cubicBezTo>
                  <a:pt x="215174" y="277301"/>
                  <a:pt x="277301" y="215174"/>
                  <a:pt x="277301" y="138650"/>
                </a:cubicBezTo>
                <a:cubicBezTo>
                  <a:pt x="277301" y="62127"/>
                  <a:pt x="215174" y="0"/>
                  <a:pt x="138650" y="0"/>
                </a:cubicBezTo>
                <a:cubicBezTo>
                  <a:pt x="62127" y="0"/>
                  <a:pt x="0" y="62127"/>
                  <a:pt x="0" y="138650"/>
                </a:cubicBezTo>
                <a:cubicBezTo>
                  <a:pt x="0" y="215174"/>
                  <a:pt x="62127" y="277301"/>
                  <a:pt x="138650" y="277301"/>
                </a:cubicBezTo>
                <a:close/>
                <a:moveTo>
                  <a:pt x="90448" y="90448"/>
                </a:moveTo>
                <a:cubicBezTo>
                  <a:pt x="95539" y="85357"/>
                  <a:pt x="103771" y="85357"/>
                  <a:pt x="108808" y="90448"/>
                </a:cubicBezTo>
                <a:lnTo>
                  <a:pt x="138596" y="120236"/>
                </a:lnTo>
                <a:lnTo>
                  <a:pt x="168385" y="90448"/>
                </a:lnTo>
                <a:cubicBezTo>
                  <a:pt x="173476" y="85357"/>
                  <a:pt x="181708" y="85357"/>
                  <a:pt x="186745" y="90448"/>
                </a:cubicBezTo>
                <a:cubicBezTo>
                  <a:pt x="191782" y="95539"/>
                  <a:pt x="191836" y="103771"/>
                  <a:pt x="186745" y="108808"/>
                </a:cubicBezTo>
                <a:lnTo>
                  <a:pt x="156957" y="138596"/>
                </a:lnTo>
                <a:lnTo>
                  <a:pt x="186745" y="168385"/>
                </a:lnTo>
                <a:cubicBezTo>
                  <a:pt x="191836" y="173476"/>
                  <a:pt x="191836" y="181708"/>
                  <a:pt x="186745" y="186745"/>
                </a:cubicBezTo>
                <a:cubicBezTo>
                  <a:pt x="181654" y="191782"/>
                  <a:pt x="173421" y="191836"/>
                  <a:pt x="168385" y="186745"/>
                </a:cubicBezTo>
                <a:lnTo>
                  <a:pt x="138596" y="156957"/>
                </a:lnTo>
                <a:lnTo>
                  <a:pt x="108808" y="186745"/>
                </a:lnTo>
                <a:cubicBezTo>
                  <a:pt x="103717" y="191836"/>
                  <a:pt x="95485" y="191836"/>
                  <a:pt x="90448" y="186745"/>
                </a:cubicBezTo>
                <a:cubicBezTo>
                  <a:pt x="85411" y="181654"/>
                  <a:pt x="85357" y="173421"/>
                  <a:pt x="90448" y="168385"/>
                </a:cubicBezTo>
                <a:lnTo>
                  <a:pt x="120236" y="138596"/>
                </a:lnTo>
                <a:lnTo>
                  <a:pt x="90448" y="108808"/>
                </a:lnTo>
                <a:cubicBezTo>
                  <a:pt x="85357" y="103717"/>
                  <a:pt x="85357" y="95485"/>
                  <a:pt x="90448" y="90448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13" name="Text 11"/>
          <p:cNvSpPr/>
          <p:nvPr/>
        </p:nvSpPr>
        <p:spPr>
          <a:xfrm>
            <a:off x="993662" y="3188961"/>
            <a:ext cx="1673049" cy="2588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6" b="1" dirty="0">
                <a:solidFill>
                  <a:srgbClr val="FF646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Monólogos Largos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36115" y="3567939"/>
            <a:ext cx="5398126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FF646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Malo:</a:t>
            </a:r>
            <a:pPr>
              <a:lnSpc>
                <a:spcPct val="130000"/>
              </a:lnSpc>
            </a:pPr>
            <a:r>
              <a:rPr lang="en-US" sz="116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Prompt de 500 palabras con múltiples tareas mezcladas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36115" y="3863727"/>
            <a:ext cx="5398126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Bueno:</a:t>
            </a:r>
            <a:pPr>
              <a:lnSpc>
                <a:spcPct val="130000"/>
              </a:lnSpc>
            </a:pPr>
            <a:r>
              <a:rPr lang="en-US" sz="116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Dividir en prompts cortos y enfocados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36115" y="4196488"/>
            <a:ext cx="5324179" cy="406708"/>
          </a:xfrm>
          <a:custGeom>
            <a:avLst/>
            <a:gdLst/>
            <a:ahLst/>
            <a:cxnLst/>
            <a:rect l="l" t="t" r="r" b="b"/>
            <a:pathLst>
              <a:path w="5324179" h="406708">
                <a:moveTo>
                  <a:pt x="73948" y="0"/>
                </a:moveTo>
                <a:lnTo>
                  <a:pt x="5250231" y="0"/>
                </a:lnTo>
                <a:cubicBezTo>
                  <a:pt x="5291071" y="0"/>
                  <a:pt x="5324179" y="33107"/>
                  <a:pt x="5324179" y="73948"/>
                </a:cubicBezTo>
                <a:lnTo>
                  <a:pt x="5324179" y="332760"/>
                </a:lnTo>
                <a:cubicBezTo>
                  <a:pt x="5324179" y="373601"/>
                  <a:pt x="5291071" y="406708"/>
                  <a:pt x="5250231" y="406708"/>
                </a:cubicBezTo>
                <a:lnTo>
                  <a:pt x="73948" y="406708"/>
                </a:lnTo>
                <a:cubicBezTo>
                  <a:pt x="33135" y="406708"/>
                  <a:pt x="0" y="373573"/>
                  <a:pt x="0" y="332760"/>
                </a:cubicBezTo>
                <a:lnTo>
                  <a:pt x="0" y="73948"/>
                </a:lnTo>
                <a:cubicBezTo>
                  <a:pt x="0" y="33135"/>
                  <a:pt x="33135" y="0"/>
                  <a:pt x="7394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647036" y="4307409"/>
            <a:ext cx="5167042" cy="184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9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 prompt con muchas tareas confunde a la IA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78978" y="4889741"/>
            <a:ext cx="5638453" cy="1737753"/>
          </a:xfrm>
          <a:custGeom>
            <a:avLst/>
            <a:gdLst/>
            <a:ahLst/>
            <a:cxnLst/>
            <a:rect l="l" t="t" r="r" b="b"/>
            <a:pathLst>
              <a:path w="5638453" h="1737753">
                <a:moveTo>
                  <a:pt x="73941" y="0"/>
                </a:moveTo>
                <a:lnTo>
                  <a:pt x="5564512" y="0"/>
                </a:lnTo>
                <a:cubicBezTo>
                  <a:pt x="5605349" y="0"/>
                  <a:pt x="5638453" y="33105"/>
                  <a:pt x="5638453" y="73941"/>
                </a:cubicBezTo>
                <a:lnTo>
                  <a:pt x="5638453" y="1663811"/>
                </a:lnTo>
                <a:cubicBezTo>
                  <a:pt x="5638453" y="1704648"/>
                  <a:pt x="5605349" y="1737753"/>
                  <a:pt x="5564512" y="1737753"/>
                </a:cubicBezTo>
                <a:lnTo>
                  <a:pt x="73941" y="1737753"/>
                </a:lnTo>
                <a:cubicBezTo>
                  <a:pt x="33105" y="1737753"/>
                  <a:pt x="0" y="1704648"/>
                  <a:pt x="0" y="1663811"/>
                </a:cubicBezTo>
                <a:lnTo>
                  <a:pt x="0" y="73941"/>
                </a:lnTo>
                <a:cubicBezTo>
                  <a:pt x="0" y="33105"/>
                  <a:pt x="33105" y="0"/>
                  <a:pt x="73941" y="0"/>
                </a:cubicBezTo>
                <a:close/>
              </a:path>
            </a:pathLst>
          </a:custGeom>
          <a:gradFill rotWithShape="1" flip="none">
            <a:gsLst>
              <a:gs pos="0">
                <a:srgbClr val="82181A">
                  <a:alpha val="30000"/>
                </a:srgbClr>
              </a:gs>
              <a:gs pos="100000">
                <a:srgbClr val="82181A">
                  <a:alpha val="10000"/>
                </a:srgbClr>
              </a:gs>
            </a:gsLst>
            <a:lin ang="2700000" scaled="1"/>
          </a:gradFill>
          <a:ln w="25400">
            <a:solidFill>
              <a:srgbClr val="FB2C36">
                <a:alpha val="50196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73089" y="5046878"/>
            <a:ext cx="277301" cy="277301"/>
          </a:xfrm>
          <a:custGeom>
            <a:avLst/>
            <a:gdLst/>
            <a:ahLst/>
            <a:cxnLst/>
            <a:rect l="l" t="t" r="r" b="b"/>
            <a:pathLst>
              <a:path w="277301" h="277301">
                <a:moveTo>
                  <a:pt x="138650" y="277301"/>
                </a:moveTo>
                <a:cubicBezTo>
                  <a:pt x="215174" y="277301"/>
                  <a:pt x="277301" y="215174"/>
                  <a:pt x="277301" y="138650"/>
                </a:cubicBezTo>
                <a:cubicBezTo>
                  <a:pt x="277301" y="62127"/>
                  <a:pt x="215174" y="0"/>
                  <a:pt x="138650" y="0"/>
                </a:cubicBezTo>
                <a:cubicBezTo>
                  <a:pt x="62127" y="0"/>
                  <a:pt x="0" y="62127"/>
                  <a:pt x="0" y="138650"/>
                </a:cubicBezTo>
                <a:cubicBezTo>
                  <a:pt x="0" y="215174"/>
                  <a:pt x="62127" y="277301"/>
                  <a:pt x="138650" y="277301"/>
                </a:cubicBezTo>
                <a:close/>
                <a:moveTo>
                  <a:pt x="90448" y="90448"/>
                </a:moveTo>
                <a:cubicBezTo>
                  <a:pt x="95539" y="85357"/>
                  <a:pt x="103771" y="85357"/>
                  <a:pt x="108808" y="90448"/>
                </a:cubicBezTo>
                <a:lnTo>
                  <a:pt x="138596" y="120236"/>
                </a:lnTo>
                <a:lnTo>
                  <a:pt x="168385" y="90448"/>
                </a:lnTo>
                <a:cubicBezTo>
                  <a:pt x="173476" y="85357"/>
                  <a:pt x="181708" y="85357"/>
                  <a:pt x="186745" y="90448"/>
                </a:cubicBezTo>
                <a:cubicBezTo>
                  <a:pt x="191782" y="95539"/>
                  <a:pt x="191836" y="103771"/>
                  <a:pt x="186745" y="108808"/>
                </a:cubicBezTo>
                <a:lnTo>
                  <a:pt x="156957" y="138596"/>
                </a:lnTo>
                <a:lnTo>
                  <a:pt x="186745" y="168385"/>
                </a:lnTo>
                <a:cubicBezTo>
                  <a:pt x="191836" y="173476"/>
                  <a:pt x="191836" y="181708"/>
                  <a:pt x="186745" y="186745"/>
                </a:cubicBezTo>
                <a:cubicBezTo>
                  <a:pt x="181654" y="191782"/>
                  <a:pt x="173421" y="191836"/>
                  <a:pt x="168385" y="186745"/>
                </a:cubicBezTo>
                <a:lnTo>
                  <a:pt x="138596" y="156957"/>
                </a:lnTo>
                <a:lnTo>
                  <a:pt x="108808" y="186745"/>
                </a:lnTo>
                <a:cubicBezTo>
                  <a:pt x="103717" y="191836"/>
                  <a:pt x="95485" y="191836"/>
                  <a:pt x="90448" y="186745"/>
                </a:cubicBezTo>
                <a:cubicBezTo>
                  <a:pt x="85411" y="181654"/>
                  <a:pt x="85357" y="173421"/>
                  <a:pt x="90448" y="168385"/>
                </a:cubicBezTo>
                <a:lnTo>
                  <a:pt x="120236" y="138596"/>
                </a:lnTo>
                <a:lnTo>
                  <a:pt x="90448" y="108808"/>
                </a:lnTo>
                <a:cubicBezTo>
                  <a:pt x="85357" y="103717"/>
                  <a:pt x="85357" y="95485"/>
                  <a:pt x="90448" y="90448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20" name="Text 18"/>
          <p:cNvSpPr/>
          <p:nvPr/>
        </p:nvSpPr>
        <p:spPr>
          <a:xfrm>
            <a:off x="993662" y="5056121"/>
            <a:ext cx="1497425" cy="2588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6" b="1" dirty="0">
                <a:solidFill>
                  <a:srgbClr val="FF646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No Dar Contexto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36115" y="5435099"/>
            <a:ext cx="5398126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FF646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Malo:</a:t>
            </a:r>
            <a:pPr>
              <a:lnSpc>
                <a:spcPct val="130000"/>
              </a:lnSpc>
            </a:pPr>
            <a:r>
              <a:rPr lang="en-US" sz="116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Asumir que la IA sabe tu stack y estilo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36115" y="5730887"/>
            <a:ext cx="5398126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Bueno:</a:t>
            </a:r>
            <a:pPr>
              <a:lnSpc>
                <a:spcPct val="130000"/>
              </a:lnSpc>
            </a:pPr>
            <a:r>
              <a:rPr lang="en-US" sz="116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"Estoy usando React 18 con TypeScript y Tailwind..."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36115" y="6063648"/>
            <a:ext cx="5324179" cy="406708"/>
          </a:xfrm>
          <a:custGeom>
            <a:avLst/>
            <a:gdLst/>
            <a:ahLst/>
            <a:cxnLst/>
            <a:rect l="l" t="t" r="r" b="b"/>
            <a:pathLst>
              <a:path w="5324179" h="406708">
                <a:moveTo>
                  <a:pt x="73948" y="0"/>
                </a:moveTo>
                <a:lnTo>
                  <a:pt x="5250231" y="0"/>
                </a:lnTo>
                <a:cubicBezTo>
                  <a:pt x="5291071" y="0"/>
                  <a:pt x="5324179" y="33107"/>
                  <a:pt x="5324179" y="73948"/>
                </a:cubicBezTo>
                <a:lnTo>
                  <a:pt x="5324179" y="332760"/>
                </a:lnTo>
                <a:cubicBezTo>
                  <a:pt x="5324179" y="373601"/>
                  <a:pt x="5291071" y="406708"/>
                  <a:pt x="5250231" y="406708"/>
                </a:cubicBezTo>
                <a:lnTo>
                  <a:pt x="73948" y="406708"/>
                </a:lnTo>
                <a:cubicBezTo>
                  <a:pt x="33135" y="406708"/>
                  <a:pt x="0" y="373573"/>
                  <a:pt x="0" y="332760"/>
                </a:cubicBezTo>
                <a:lnTo>
                  <a:pt x="0" y="73948"/>
                </a:lnTo>
                <a:cubicBezTo>
                  <a:pt x="0" y="33135"/>
                  <a:pt x="33135" y="0"/>
                  <a:pt x="7394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647036" y="6174569"/>
            <a:ext cx="5167042" cy="184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9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Cada sesión empieza desde cero para la IA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179806" y="1155421"/>
            <a:ext cx="5638453" cy="1737753"/>
          </a:xfrm>
          <a:custGeom>
            <a:avLst/>
            <a:gdLst/>
            <a:ahLst/>
            <a:cxnLst/>
            <a:rect l="l" t="t" r="r" b="b"/>
            <a:pathLst>
              <a:path w="5638453" h="1737753">
                <a:moveTo>
                  <a:pt x="73941" y="0"/>
                </a:moveTo>
                <a:lnTo>
                  <a:pt x="5564512" y="0"/>
                </a:lnTo>
                <a:cubicBezTo>
                  <a:pt x="5605349" y="0"/>
                  <a:pt x="5638453" y="33105"/>
                  <a:pt x="5638453" y="73941"/>
                </a:cubicBezTo>
                <a:lnTo>
                  <a:pt x="5638453" y="1663811"/>
                </a:lnTo>
                <a:cubicBezTo>
                  <a:pt x="5638453" y="1704648"/>
                  <a:pt x="5605349" y="1737753"/>
                  <a:pt x="5564512" y="1737753"/>
                </a:cubicBezTo>
                <a:lnTo>
                  <a:pt x="73941" y="1737753"/>
                </a:lnTo>
                <a:cubicBezTo>
                  <a:pt x="33105" y="1737753"/>
                  <a:pt x="0" y="1704648"/>
                  <a:pt x="0" y="1663811"/>
                </a:cubicBezTo>
                <a:lnTo>
                  <a:pt x="0" y="73941"/>
                </a:lnTo>
                <a:cubicBezTo>
                  <a:pt x="0" y="33105"/>
                  <a:pt x="33105" y="0"/>
                  <a:pt x="73941" y="0"/>
                </a:cubicBezTo>
                <a:close/>
              </a:path>
            </a:pathLst>
          </a:custGeom>
          <a:gradFill rotWithShape="1" flip="none">
            <a:gsLst>
              <a:gs pos="0">
                <a:srgbClr val="82181A">
                  <a:alpha val="30000"/>
                </a:srgbClr>
              </a:gs>
              <a:gs pos="100000">
                <a:srgbClr val="82181A">
                  <a:alpha val="10000"/>
                </a:srgbClr>
              </a:gs>
            </a:gsLst>
            <a:lin ang="2700000" scaled="1"/>
          </a:gradFill>
          <a:ln w="25400">
            <a:solidFill>
              <a:srgbClr val="FB2C36">
                <a:alpha val="50196"/>
              </a:srgbClr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6373917" y="1312558"/>
            <a:ext cx="277301" cy="277301"/>
          </a:xfrm>
          <a:custGeom>
            <a:avLst/>
            <a:gdLst/>
            <a:ahLst/>
            <a:cxnLst/>
            <a:rect l="l" t="t" r="r" b="b"/>
            <a:pathLst>
              <a:path w="277301" h="277301">
                <a:moveTo>
                  <a:pt x="138650" y="277301"/>
                </a:moveTo>
                <a:cubicBezTo>
                  <a:pt x="215174" y="277301"/>
                  <a:pt x="277301" y="215174"/>
                  <a:pt x="277301" y="138650"/>
                </a:cubicBezTo>
                <a:cubicBezTo>
                  <a:pt x="277301" y="62127"/>
                  <a:pt x="215174" y="0"/>
                  <a:pt x="138650" y="0"/>
                </a:cubicBezTo>
                <a:cubicBezTo>
                  <a:pt x="62127" y="0"/>
                  <a:pt x="0" y="62127"/>
                  <a:pt x="0" y="138650"/>
                </a:cubicBezTo>
                <a:cubicBezTo>
                  <a:pt x="0" y="215174"/>
                  <a:pt x="62127" y="277301"/>
                  <a:pt x="138650" y="277301"/>
                </a:cubicBezTo>
                <a:close/>
                <a:moveTo>
                  <a:pt x="90448" y="90448"/>
                </a:moveTo>
                <a:cubicBezTo>
                  <a:pt x="95539" y="85357"/>
                  <a:pt x="103771" y="85357"/>
                  <a:pt x="108808" y="90448"/>
                </a:cubicBezTo>
                <a:lnTo>
                  <a:pt x="138596" y="120236"/>
                </a:lnTo>
                <a:lnTo>
                  <a:pt x="168385" y="90448"/>
                </a:lnTo>
                <a:cubicBezTo>
                  <a:pt x="173476" y="85357"/>
                  <a:pt x="181708" y="85357"/>
                  <a:pt x="186745" y="90448"/>
                </a:cubicBezTo>
                <a:cubicBezTo>
                  <a:pt x="191782" y="95539"/>
                  <a:pt x="191836" y="103771"/>
                  <a:pt x="186745" y="108808"/>
                </a:cubicBezTo>
                <a:lnTo>
                  <a:pt x="156957" y="138596"/>
                </a:lnTo>
                <a:lnTo>
                  <a:pt x="186745" y="168385"/>
                </a:lnTo>
                <a:cubicBezTo>
                  <a:pt x="191836" y="173476"/>
                  <a:pt x="191836" y="181708"/>
                  <a:pt x="186745" y="186745"/>
                </a:cubicBezTo>
                <a:cubicBezTo>
                  <a:pt x="181654" y="191782"/>
                  <a:pt x="173421" y="191836"/>
                  <a:pt x="168385" y="186745"/>
                </a:cubicBezTo>
                <a:lnTo>
                  <a:pt x="138596" y="156957"/>
                </a:lnTo>
                <a:lnTo>
                  <a:pt x="108808" y="186745"/>
                </a:lnTo>
                <a:cubicBezTo>
                  <a:pt x="103717" y="191836"/>
                  <a:pt x="95485" y="191836"/>
                  <a:pt x="90448" y="186745"/>
                </a:cubicBezTo>
                <a:cubicBezTo>
                  <a:pt x="85411" y="181654"/>
                  <a:pt x="85357" y="173421"/>
                  <a:pt x="90448" y="168385"/>
                </a:cubicBezTo>
                <a:lnTo>
                  <a:pt x="120236" y="138596"/>
                </a:lnTo>
                <a:lnTo>
                  <a:pt x="90448" y="108808"/>
                </a:lnTo>
                <a:cubicBezTo>
                  <a:pt x="85357" y="103717"/>
                  <a:pt x="85357" y="95485"/>
                  <a:pt x="90448" y="90448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27" name="Text 25"/>
          <p:cNvSpPr/>
          <p:nvPr/>
        </p:nvSpPr>
        <p:spPr>
          <a:xfrm>
            <a:off x="6794490" y="1321801"/>
            <a:ext cx="831903" cy="2588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6" b="1" dirty="0">
                <a:solidFill>
                  <a:srgbClr val="FF646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No Iterar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336944" y="1700779"/>
            <a:ext cx="5398126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FF646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Malo:</a:t>
            </a:r>
            <a:pPr>
              <a:lnSpc>
                <a:spcPct val="130000"/>
              </a:lnSpc>
            </a:pPr>
            <a:r>
              <a:rPr lang="en-US" sz="116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Esperar que el primer prompt produzca el resultado perfecto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336944" y="1996567"/>
            <a:ext cx="5398126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Bueno:</a:t>
            </a:r>
            <a:pPr>
              <a:lnSpc>
                <a:spcPct val="130000"/>
              </a:lnSpc>
            </a:pPr>
            <a:r>
              <a:rPr lang="en-US" sz="116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Iterar y refinar con prompts de corrección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36944" y="2329328"/>
            <a:ext cx="5324179" cy="406708"/>
          </a:xfrm>
          <a:custGeom>
            <a:avLst/>
            <a:gdLst/>
            <a:ahLst/>
            <a:cxnLst/>
            <a:rect l="l" t="t" r="r" b="b"/>
            <a:pathLst>
              <a:path w="5324179" h="406708">
                <a:moveTo>
                  <a:pt x="73948" y="0"/>
                </a:moveTo>
                <a:lnTo>
                  <a:pt x="5250231" y="0"/>
                </a:lnTo>
                <a:cubicBezTo>
                  <a:pt x="5291071" y="0"/>
                  <a:pt x="5324179" y="33107"/>
                  <a:pt x="5324179" y="73948"/>
                </a:cubicBezTo>
                <a:lnTo>
                  <a:pt x="5324179" y="332760"/>
                </a:lnTo>
                <a:cubicBezTo>
                  <a:pt x="5324179" y="373601"/>
                  <a:pt x="5291071" y="406708"/>
                  <a:pt x="5250231" y="406708"/>
                </a:cubicBezTo>
                <a:lnTo>
                  <a:pt x="73948" y="406708"/>
                </a:lnTo>
                <a:cubicBezTo>
                  <a:pt x="33135" y="406708"/>
                  <a:pt x="0" y="373573"/>
                  <a:pt x="0" y="332760"/>
                </a:cubicBezTo>
                <a:lnTo>
                  <a:pt x="0" y="73948"/>
                </a:lnTo>
                <a:cubicBezTo>
                  <a:pt x="0" y="33135"/>
                  <a:pt x="33135" y="0"/>
                  <a:pt x="7394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6447864" y="2440249"/>
            <a:ext cx="5167042" cy="184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9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vibe coding es iterativo por naturaleza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179806" y="3022581"/>
            <a:ext cx="5638453" cy="1737753"/>
          </a:xfrm>
          <a:custGeom>
            <a:avLst/>
            <a:gdLst/>
            <a:ahLst/>
            <a:cxnLst/>
            <a:rect l="l" t="t" r="r" b="b"/>
            <a:pathLst>
              <a:path w="5638453" h="1737753">
                <a:moveTo>
                  <a:pt x="73941" y="0"/>
                </a:moveTo>
                <a:lnTo>
                  <a:pt x="5564512" y="0"/>
                </a:lnTo>
                <a:cubicBezTo>
                  <a:pt x="5605349" y="0"/>
                  <a:pt x="5638453" y="33105"/>
                  <a:pt x="5638453" y="73941"/>
                </a:cubicBezTo>
                <a:lnTo>
                  <a:pt x="5638453" y="1663811"/>
                </a:lnTo>
                <a:cubicBezTo>
                  <a:pt x="5638453" y="1704648"/>
                  <a:pt x="5605349" y="1737753"/>
                  <a:pt x="5564512" y="1737753"/>
                </a:cubicBezTo>
                <a:lnTo>
                  <a:pt x="73941" y="1737753"/>
                </a:lnTo>
                <a:cubicBezTo>
                  <a:pt x="33105" y="1737753"/>
                  <a:pt x="0" y="1704648"/>
                  <a:pt x="0" y="1663811"/>
                </a:cubicBezTo>
                <a:lnTo>
                  <a:pt x="0" y="73941"/>
                </a:lnTo>
                <a:cubicBezTo>
                  <a:pt x="0" y="33105"/>
                  <a:pt x="33105" y="0"/>
                  <a:pt x="73941" y="0"/>
                </a:cubicBezTo>
                <a:close/>
              </a:path>
            </a:pathLst>
          </a:custGeom>
          <a:gradFill rotWithShape="1" flip="none">
            <a:gsLst>
              <a:gs pos="0">
                <a:srgbClr val="82181A">
                  <a:alpha val="30000"/>
                </a:srgbClr>
              </a:gs>
              <a:gs pos="100000">
                <a:srgbClr val="82181A">
                  <a:alpha val="10000"/>
                </a:srgbClr>
              </a:gs>
            </a:gsLst>
            <a:lin ang="2700000" scaled="1"/>
          </a:gradFill>
          <a:ln w="25400">
            <a:solidFill>
              <a:srgbClr val="FB2C36">
                <a:alpha val="50196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6373917" y="3179718"/>
            <a:ext cx="277301" cy="277301"/>
          </a:xfrm>
          <a:custGeom>
            <a:avLst/>
            <a:gdLst/>
            <a:ahLst/>
            <a:cxnLst/>
            <a:rect l="l" t="t" r="r" b="b"/>
            <a:pathLst>
              <a:path w="277301" h="277301">
                <a:moveTo>
                  <a:pt x="138650" y="277301"/>
                </a:moveTo>
                <a:cubicBezTo>
                  <a:pt x="215174" y="277301"/>
                  <a:pt x="277301" y="215174"/>
                  <a:pt x="277301" y="138650"/>
                </a:cubicBezTo>
                <a:cubicBezTo>
                  <a:pt x="277301" y="62127"/>
                  <a:pt x="215174" y="0"/>
                  <a:pt x="138650" y="0"/>
                </a:cubicBezTo>
                <a:cubicBezTo>
                  <a:pt x="62127" y="0"/>
                  <a:pt x="0" y="62127"/>
                  <a:pt x="0" y="138650"/>
                </a:cubicBezTo>
                <a:cubicBezTo>
                  <a:pt x="0" y="215174"/>
                  <a:pt x="62127" y="277301"/>
                  <a:pt x="138650" y="277301"/>
                </a:cubicBezTo>
                <a:close/>
                <a:moveTo>
                  <a:pt x="90448" y="90448"/>
                </a:moveTo>
                <a:cubicBezTo>
                  <a:pt x="95539" y="85357"/>
                  <a:pt x="103771" y="85357"/>
                  <a:pt x="108808" y="90448"/>
                </a:cubicBezTo>
                <a:lnTo>
                  <a:pt x="138596" y="120236"/>
                </a:lnTo>
                <a:lnTo>
                  <a:pt x="168385" y="90448"/>
                </a:lnTo>
                <a:cubicBezTo>
                  <a:pt x="173476" y="85357"/>
                  <a:pt x="181708" y="85357"/>
                  <a:pt x="186745" y="90448"/>
                </a:cubicBezTo>
                <a:cubicBezTo>
                  <a:pt x="191782" y="95539"/>
                  <a:pt x="191836" y="103771"/>
                  <a:pt x="186745" y="108808"/>
                </a:cubicBezTo>
                <a:lnTo>
                  <a:pt x="156957" y="138596"/>
                </a:lnTo>
                <a:lnTo>
                  <a:pt x="186745" y="168385"/>
                </a:lnTo>
                <a:cubicBezTo>
                  <a:pt x="191836" y="173476"/>
                  <a:pt x="191836" y="181708"/>
                  <a:pt x="186745" y="186745"/>
                </a:cubicBezTo>
                <a:cubicBezTo>
                  <a:pt x="181654" y="191782"/>
                  <a:pt x="173421" y="191836"/>
                  <a:pt x="168385" y="186745"/>
                </a:cubicBezTo>
                <a:lnTo>
                  <a:pt x="138596" y="156957"/>
                </a:lnTo>
                <a:lnTo>
                  <a:pt x="108808" y="186745"/>
                </a:lnTo>
                <a:cubicBezTo>
                  <a:pt x="103717" y="191836"/>
                  <a:pt x="95485" y="191836"/>
                  <a:pt x="90448" y="186745"/>
                </a:cubicBezTo>
                <a:cubicBezTo>
                  <a:pt x="85411" y="181654"/>
                  <a:pt x="85357" y="173421"/>
                  <a:pt x="90448" y="168385"/>
                </a:cubicBezTo>
                <a:lnTo>
                  <a:pt x="120236" y="138596"/>
                </a:lnTo>
                <a:lnTo>
                  <a:pt x="90448" y="108808"/>
                </a:lnTo>
                <a:cubicBezTo>
                  <a:pt x="85357" y="103717"/>
                  <a:pt x="85357" y="95485"/>
                  <a:pt x="90448" y="90448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34" name="Text 32"/>
          <p:cNvSpPr/>
          <p:nvPr/>
        </p:nvSpPr>
        <p:spPr>
          <a:xfrm>
            <a:off x="6794490" y="3188961"/>
            <a:ext cx="1663806" cy="2588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6" b="1" dirty="0">
                <a:solidFill>
                  <a:srgbClr val="FF646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Aceptar sin Probar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336944" y="3567939"/>
            <a:ext cx="5398126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FF646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Malo:</a:t>
            </a:r>
            <a:pPr>
              <a:lnSpc>
                <a:spcPct val="130000"/>
              </a:lnSpc>
            </a:pPr>
            <a:r>
              <a:rPr lang="en-US" sz="116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Copiar el output directamente sin ejecutar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336944" y="3863727"/>
            <a:ext cx="5398126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Bueno:</a:t>
            </a:r>
            <a:pPr>
              <a:lnSpc>
                <a:spcPct val="130000"/>
              </a:lnSpc>
            </a:pPr>
            <a:r>
              <a:rPr lang="en-US" sz="116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Ejecutar, probar, entender qué hace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336944" y="4196488"/>
            <a:ext cx="5324179" cy="406708"/>
          </a:xfrm>
          <a:custGeom>
            <a:avLst/>
            <a:gdLst/>
            <a:ahLst/>
            <a:cxnLst/>
            <a:rect l="l" t="t" r="r" b="b"/>
            <a:pathLst>
              <a:path w="5324179" h="406708">
                <a:moveTo>
                  <a:pt x="73948" y="0"/>
                </a:moveTo>
                <a:lnTo>
                  <a:pt x="5250231" y="0"/>
                </a:lnTo>
                <a:cubicBezTo>
                  <a:pt x="5291071" y="0"/>
                  <a:pt x="5324179" y="33107"/>
                  <a:pt x="5324179" y="73948"/>
                </a:cubicBezTo>
                <a:lnTo>
                  <a:pt x="5324179" y="332760"/>
                </a:lnTo>
                <a:cubicBezTo>
                  <a:pt x="5324179" y="373601"/>
                  <a:pt x="5291071" y="406708"/>
                  <a:pt x="5250231" y="406708"/>
                </a:cubicBezTo>
                <a:lnTo>
                  <a:pt x="73948" y="406708"/>
                </a:lnTo>
                <a:cubicBezTo>
                  <a:pt x="33135" y="406708"/>
                  <a:pt x="0" y="373573"/>
                  <a:pt x="0" y="332760"/>
                </a:cubicBezTo>
                <a:lnTo>
                  <a:pt x="0" y="73948"/>
                </a:lnTo>
                <a:cubicBezTo>
                  <a:pt x="0" y="33135"/>
                  <a:pt x="33135" y="0"/>
                  <a:pt x="7394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6447864" y="4307409"/>
            <a:ext cx="5167042" cy="184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9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Los errores silenciosos se acumulan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179806" y="4889741"/>
            <a:ext cx="5638453" cy="1737753"/>
          </a:xfrm>
          <a:custGeom>
            <a:avLst/>
            <a:gdLst/>
            <a:ahLst/>
            <a:cxnLst/>
            <a:rect l="l" t="t" r="r" b="b"/>
            <a:pathLst>
              <a:path w="5638453" h="1737753">
                <a:moveTo>
                  <a:pt x="73941" y="0"/>
                </a:moveTo>
                <a:lnTo>
                  <a:pt x="5564512" y="0"/>
                </a:lnTo>
                <a:cubicBezTo>
                  <a:pt x="5605349" y="0"/>
                  <a:pt x="5638453" y="33105"/>
                  <a:pt x="5638453" y="73941"/>
                </a:cubicBezTo>
                <a:lnTo>
                  <a:pt x="5638453" y="1663811"/>
                </a:lnTo>
                <a:cubicBezTo>
                  <a:pt x="5638453" y="1704648"/>
                  <a:pt x="5605349" y="1737753"/>
                  <a:pt x="5564512" y="1737753"/>
                </a:cubicBezTo>
                <a:lnTo>
                  <a:pt x="73941" y="1737753"/>
                </a:lnTo>
                <a:cubicBezTo>
                  <a:pt x="33105" y="1737753"/>
                  <a:pt x="0" y="1704648"/>
                  <a:pt x="0" y="1663811"/>
                </a:cubicBezTo>
                <a:lnTo>
                  <a:pt x="0" y="73941"/>
                </a:lnTo>
                <a:cubicBezTo>
                  <a:pt x="0" y="33105"/>
                  <a:pt x="33105" y="0"/>
                  <a:pt x="73941" y="0"/>
                </a:cubicBezTo>
                <a:close/>
              </a:path>
            </a:pathLst>
          </a:custGeom>
          <a:gradFill rotWithShape="1" flip="none">
            <a:gsLst>
              <a:gs pos="0">
                <a:srgbClr val="82181A">
                  <a:alpha val="30000"/>
                </a:srgbClr>
              </a:gs>
              <a:gs pos="100000">
                <a:srgbClr val="82181A">
                  <a:alpha val="10000"/>
                </a:srgbClr>
              </a:gs>
            </a:gsLst>
            <a:lin ang="2700000" scaled="1"/>
          </a:gradFill>
          <a:ln w="25400">
            <a:solidFill>
              <a:srgbClr val="FB2C36">
                <a:alpha val="50196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6373917" y="5046878"/>
            <a:ext cx="277301" cy="277301"/>
          </a:xfrm>
          <a:custGeom>
            <a:avLst/>
            <a:gdLst/>
            <a:ahLst/>
            <a:cxnLst/>
            <a:rect l="l" t="t" r="r" b="b"/>
            <a:pathLst>
              <a:path w="277301" h="277301">
                <a:moveTo>
                  <a:pt x="138650" y="277301"/>
                </a:moveTo>
                <a:cubicBezTo>
                  <a:pt x="215174" y="277301"/>
                  <a:pt x="277301" y="215174"/>
                  <a:pt x="277301" y="138650"/>
                </a:cubicBezTo>
                <a:cubicBezTo>
                  <a:pt x="277301" y="62127"/>
                  <a:pt x="215174" y="0"/>
                  <a:pt x="138650" y="0"/>
                </a:cubicBezTo>
                <a:cubicBezTo>
                  <a:pt x="62127" y="0"/>
                  <a:pt x="0" y="62127"/>
                  <a:pt x="0" y="138650"/>
                </a:cubicBezTo>
                <a:cubicBezTo>
                  <a:pt x="0" y="215174"/>
                  <a:pt x="62127" y="277301"/>
                  <a:pt x="138650" y="277301"/>
                </a:cubicBezTo>
                <a:close/>
                <a:moveTo>
                  <a:pt x="90448" y="90448"/>
                </a:moveTo>
                <a:cubicBezTo>
                  <a:pt x="95539" y="85357"/>
                  <a:pt x="103771" y="85357"/>
                  <a:pt x="108808" y="90448"/>
                </a:cubicBezTo>
                <a:lnTo>
                  <a:pt x="138596" y="120236"/>
                </a:lnTo>
                <a:lnTo>
                  <a:pt x="168385" y="90448"/>
                </a:lnTo>
                <a:cubicBezTo>
                  <a:pt x="173476" y="85357"/>
                  <a:pt x="181708" y="85357"/>
                  <a:pt x="186745" y="90448"/>
                </a:cubicBezTo>
                <a:cubicBezTo>
                  <a:pt x="191782" y="95539"/>
                  <a:pt x="191836" y="103771"/>
                  <a:pt x="186745" y="108808"/>
                </a:cubicBezTo>
                <a:lnTo>
                  <a:pt x="156957" y="138596"/>
                </a:lnTo>
                <a:lnTo>
                  <a:pt x="186745" y="168385"/>
                </a:lnTo>
                <a:cubicBezTo>
                  <a:pt x="191836" y="173476"/>
                  <a:pt x="191836" y="181708"/>
                  <a:pt x="186745" y="186745"/>
                </a:cubicBezTo>
                <a:cubicBezTo>
                  <a:pt x="181654" y="191782"/>
                  <a:pt x="173421" y="191836"/>
                  <a:pt x="168385" y="186745"/>
                </a:cubicBezTo>
                <a:lnTo>
                  <a:pt x="138596" y="156957"/>
                </a:lnTo>
                <a:lnTo>
                  <a:pt x="108808" y="186745"/>
                </a:lnTo>
                <a:cubicBezTo>
                  <a:pt x="103717" y="191836"/>
                  <a:pt x="95485" y="191836"/>
                  <a:pt x="90448" y="186745"/>
                </a:cubicBezTo>
                <a:cubicBezTo>
                  <a:pt x="85411" y="181654"/>
                  <a:pt x="85357" y="173421"/>
                  <a:pt x="90448" y="168385"/>
                </a:cubicBezTo>
                <a:lnTo>
                  <a:pt x="120236" y="138596"/>
                </a:lnTo>
                <a:lnTo>
                  <a:pt x="90448" y="108808"/>
                </a:lnTo>
                <a:cubicBezTo>
                  <a:pt x="85357" y="103717"/>
                  <a:pt x="85357" y="95485"/>
                  <a:pt x="90448" y="90448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41" name="Text 39"/>
          <p:cNvSpPr/>
          <p:nvPr/>
        </p:nvSpPr>
        <p:spPr>
          <a:xfrm>
            <a:off x="6794490" y="5056121"/>
            <a:ext cx="2015054" cy="2588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6" b="1" dirty="0">
                <a:solidFill>
                  <a:srgbClr val="FF646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Dictar Implementación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336944" y="5435099"/>
            <a:ext cx="5398126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FF646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Malo:</a:t>
            </a:r>
            <a:pPr>
              <a:lnSpc>
                <a:spcPct val="130000"/>
              </a:lnSpc>
            </a:pPr>
            <a:r>
              <a:rPr lang="en-US" sz="116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"Usa useState en línea 5, luego map en línea 12..."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336944" y="5730887"/>
            <a:ext cx="5398126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Bueno:</a:t>
            </a:r>
            <a:pPr>
              <a:lnSpc>
                <a:spcPct val="130000"/>
              </a:lnSpc>
            </a:pPr>
            <a:r>
              <a:rPr lang="en-US" sz="116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"Necesito un formulario con validación en tiempo real"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36944" y="6063648"/>
            <a:ext cx="5324179" cy="406708"/>
          </a:xfrm>
          <a:custGeom>
            <a:avLst/>
            <a:gdLst/>
            <a:ahLst/>
            <a:cxnLst/>
            <a:rect l="l" t="t" r="r" b="b"/>
            <a:pathLst>
              <a:path w="5324179" h="406708">
                <a:moveTo>
                  <a:pt x="73948" y="0"/>
                </a:moveTo>
                <a:lnTo>
                  <a:pt x="5250231" y="0"/>
                </a:lnTo>
                <a:cubicBezTo>
                  <a:pt x="5291071" y="0"/>
                  <a:pt x="5324179" y="33107"/>
                  <a:pt x="5324179" y="73948"/>
                </a:cubicBezTo>
                <a:lnTo>
                  <a:pt x="5324179" y="332760"/>
                </a:lnTo>
                <a:cubicBezTo>
                  <a:pt x="5324179" y="373601"/>
                  <a:pt x="5291071" y="406708"/>
                  <a:pt x="5250231" y="406708"/>
                </a:cubicBezTo>
                <a:lnTo>
                  <a:pt x="73948" y="406708"/>
                </a:lnTo>
                <a:cubicBezTo>
                  <a:pt x="33135" y="406708"/>
                  <a:pt x="0" y="373573"/>
                  <a:pt x="0" y="332760"/>
                </a:cubicBezTo>
                <a:lnTo>
                  <a:pt x="0" y="73948"/>
                </a:lnTo>
                <a:cubicBezTo>
                  <a:pt x="0" y="33135"/>
                  <a:pt x="33135" y="0"/>
                  <a:pt x="7394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6447864" y="6174569"/>
            <a:ext cx="5167042" cy="184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9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Describir el comportamiento, no la implementación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PLANTILLAS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Prompts para Diferentes Escenarios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81100"/>
            <a:ext cx="3714750" cy="1676400"/>
          </a:xfrm>
          <a:custGeom>
            <a:avLst/>
            <a:gdLst/>
            <a:ahLst/>
            <a:cxnLst/>
            <a:rect l="l" t="t" r="r" b="b"/>
            <a:pathLst>
              <a:path w="3714750" h="1676400">
                <a:moveTo>
                  <a:pt x="38100" y="0"/>
                </a:moveTo>
                <a:lnTo>
                  <a:pt x="3638558" y="0"/>
                </a:lnTo>
                <a:cubicBezTo>
                  <a:pt x="3680638" y="0"/>
                  <a:pt x="3714750" y="34112"/>
                  <a:pt x="3714750" y="76192"/>
                </a:cubicBezTo>
                <a:lnTo>
                  <a:pt x="3714750" y="1600208"/>
                </a:lnTo>
                <a:cubicBezTo>
                  <a:pt x="3714750" y="1642288"/>
                  <a:pt x="3680638" y="1676400"/>
                  <a:pt x="3638558" y="1676400"/>
                </a:cubicBezTo>
                <a:lnTo>
                  <a:pt x="38100" y="1676400"/>
                </a:lnTo>
                <a:cubicBezTo>
                  <a:pt x="17058" y="1676400"/>
                  <a:pt x="0" y="1659342"/>
                  <a:pt x="0" y="1638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5" name="Shape 3"/>
          <p:cNvSpPr/>
          <p:nvPr/>
        </p:nvSpPr>
        <p:spPr>
          <a:xfrm>
            <a:off x="400050" y="1181100"/>
            <a:ext cx="38100" cy="1676400"/>
          </a:xfrm>
          <a:custGeom>
            <a:avLst/>
            <a:gdLst/>
            <a:ahLst/>
            <a:cxnLst/>
            <a:rect l="l" t="t" r="r" b="b"/>
            <a:pathLst>
              <a:path w="38100" h="1676400">
                <a:moveTo>
                  <a:pt x="38100" y="0"/>
                </a:moveTo>
                <a:lnTo>
                  <a:pt x="38100" y="0"/>
                </a:lnTo>
                <a:lnTo>
                  <a:pt x="38100" y="1676400"/>
                </a:lnTo>
                <a:lnTo>
                  <a:pt x="38100" y="1676400"/>
                </a:lnTo>
                <a:cubicBezTo>
                  <a:pt x="17072" y="1676400"/>
                  <a:pt x="0" y="1659328"/>
                  <a:pt x="0" y="1638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Shape 4"/>
          <p:cNvSpPr/>
          <p:nvPr/>
        </p:nvSpPr>
        <p:spPr>
          <a:xfrm>
            <a:off x="600075" y="13525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8575" y="28575"/>
                </a:moveTo>
                <a:cubicBezTo>
                  <a:pt x="12814" y="28575"/>
                  <a:pt x="0" y="41389"/>
                  <a:pt x="0" y="57150"/>
                </a:cubicBezTo>
                <a:lnTo>
                  <a:pt x="0" y="171450"/>
                </a:lnTo>
                <a:cubicBezTo>
                  <a:pt x="0" y="187211"/>
                  <a:pt x="12814" y="200025"/>
                  <a:pt x="28575" y="200025"/>
                </a:cubicBezTo>
                <a:lnTo>
                  <a:pt x="200025" y="200025"/>
                </a:lnTo>
                <a:cubicBezTo>
                  <a:pt x="215786" y="200025"/>
                  <a:pt x="228600" y="187211"/>
                  <a:pt x="228600" y="171450"/>
                </a:cubicBezTo>
                <a:lnTo>
                  <a:pt x="228600" y="57150"/>
                </a:lnTo>
                <a:cubicBezTo>
                  <a:pt x="228600" y="41389"/>
                  <a:pt x="215786" y="28575"/>
                  <a:pt x="200025" y="28575"/>
                </a:cubicBezTo>
                <a:lnTo>
                  <a:pt x="28575" y="28575"/>
                </a:lnTo>
                <a:close/>
                <a:moveTo>
                  <a:pt x="39291" y="57150"/>
                </a:moveTo>
                <a:lnTo>
                  <a:pt x="189309" y="57150"/>
                </a:lnTo>
                <a:cubicBezTo>
                  <a:pt x="195248" y="57150"/>
                  <a:pt x="200025" y="61927"/>
                  <a:pt x="200025" y="67866"/>
                </a:cubicBezTo>
                <a:cubicBezTo>
                  <a:pt x="200025" y="73804"/>
                  <a:pt x="195248" y="78581"/>
                  <a:pt x="189309" y="78581"/>
                </a:cubicBezTo>
                <a:lnTo>
                  <a:pt x="39291" y="78581"/>
                </a:lnTo>
                <a:cubicBezTo>
                  <a:pt x="33352" y="78581"/>
                  <a:pt x="28575" y="73804"/>
                  <a:pt x="28575" y="67866"/>
                </a:cubicBezTo>
                <a:cubicBezTo>
                  <a:pt x="28575" y="61927"/>
                  <a:pt x="33352" y="57150"/>
                  <a:pt x="39291" y="5715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7" name="Text 5"/>
          <p:cNvSpPr/>
          <p:nvPr/>
        </p:nvSpPr>
        <p:spPr>
          <a:xfrm>
            <a:off x="971550" y="1333500"/>
            <a:ext cx="1314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Componente UI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71500" y="1714500"/>
            <a:ext cx="3390900" cy="876300"/>
          </a:xfrm>
          <a:custGeom>
            <a:avLst/>
            <a:gdLst/>
            <a:ahLst/>
            <a:cxnLst/>
            <a:rect l="l" t="t" r="r" b="b"/>
            <a:pathLst>
              <a:path w="3390900" h="876300">
                <a:moveTo>
                  <a:pt x="76203" y="0"/>
                </a:moveTo>
                <a:lnTo>
                  <a:pt x="3314697" y="0"/>
                </a:lnTo>
                <a:cubicBezTo>
                  <a:pt x="3356783" y="0"/>
                  <a:pt x="3390900" y="34117"/>
                  <a:pt x="3390900" y="76203"/>
                </a:cubicBezTo>
                <a:lnTo>
                  <a:pt x="3390900" y="800097"/>
                </a:lnTo>
                <a:cubicBezTo>
                  <a:pt x="3390900" y="842183"/>
                  <a:pt x="3356783" y="876300"/>
                  <a:pt x="3314697" y="876300"/>
                </a:cubicBezTo>
                <a:lnTo>
                  <a:pt x="76203" y="876300"/>
                </a:lnTo>
                <a:cubicBezTo>
                  <a:pt x="34117" y="876300"/>
                  <a:pt x="0" y="842183"/>
                  <a:pt x="0" y="80009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685800" y="1828800"/>
            <a:ext cx="322897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"Crea un componente [nombre] con [estructura], [funcionalidad], [estilo], [interacciones]. Usa [tecnología]."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248150" y="1181100"/>
            <a:ext cx="3714750" cy="1676400"/>
          </a:xfrm>
          <a:custGeom>
            <a:avLst/>
            <a:gdLst/>
            <a:ahLst/>
            <a:cxnLst/>
            <a:rect l="l" t="t" r="r" b="b"/>
            <a:pathLst>
              <a:path w="3714750" h="1676400">
                <a:moveTo>
                  <a:pt x="38100" y="0"/>
                </a:moveTo>
                <a:lnTo>
                  <a:pt x="3638558" y="0"/>
                </a:lnTo>
                <a:cubicBezTo>
                  <a:pt x="3680638" y="0"/>
                  <a:pt x="3714750" y="34112"/>
                  <a:pt x="3714750" y="76192"/>
                </a:cubicBezTo>
                <a:lnTo>
                  <a:pt x="3714750" y="1600208"/>
                </a:lnTo>
                <a:cubicBezTo>
                  <a:pt x="3714750" y="1642288"/>
                  <a:pt x="3680638" y="1676400"/>
                  <a:pt x="3638558" y="1676400"/>
                </a:cubicBezTo>
                <a:lnTo>
                  <a:pt x="38100" y="1676400"/>
                </a:lnTo>
                <a:cubicBezTo>
                  <a:pt x="17058" y="1676400"/>
                  <a:pt x="0" y="1659342"/>
                  <a:pt x="0" y="1638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1" name="Shape 9"/>
          <p:cNvSpPr/>
          <p:nvPr/>
        </p:nvSpPr>
        <p:spPr>
          <a:xfrm>
            <a:off x="4248150" y="1181100"/>
            <a:ext cx="38100" cy="1676400"/>
          </a:xfrm>
          <a:custGeom>
            <a:avLst/>
            <a:gdLst/>
            <a:ahLst/>
            <a:cxnLst/>
            <a:rect l="l" t="t" r="r" b="b"/>
            <a:pathLst>
              <a:path w="38100" h="1676400">
                <a:moveTo>
                  <a:pt x="38100" y="0"/>
                </a:moveTo>
                <a:lnTo>
                  <a:pt x="38100" y="0"/>
                </a:lnTo>
                <a:lnTo>
                  <a:pt x="38100" y="1676400"/>
                </a:lnTo>
                <a:lnTo>
                  <a:pt x="38100" y="1676400"/>
                </a:lnTo>
                <a:cubicBezTo>
                  <a:pt x="17072" y="1676400"/>
                  <a:pt x="0" y="1659328"/>
                  <a:pt x="0" y="1638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2" name="Shape 10"/>
          <p:cNvSpPr/>
          <p:nvPr/>
        </p:nvSpPr>
        <p:spPr>
          <a:xfrm>
            <a:off x="4462463" y="13525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28575" y="14288"/>
                </a:moveTo>
                <a:cubicBezTo>
                  <a:pt x="12814" y="14288"/>
                  <a:pt x="0" y="27102"/>
                  <a:pt x="0" y="42863"/>
                </a:cubicBezTo>
                <a:lnTo>
                  <a:pt x="0" y="71438"/>
                </a:lnTo>
                <a:cubicBezTo>
                  <a:pt x="0" y="87198"/>
                  <a:pt x="12814" y="100013"/>
                  <a:pt x="28575" y="100013"/>
                </a:cubicBezTo>
                <a:lnTo>
                  <a:pt x="171450" y="100013"/>
                </a:lnTo>
                <a:cubicBezTo>
                  <a:pt x="187211" y="100013"/>
                  <a:pt x="200025" y="87198"/>
                  <a:pt x="200025" y="71438"/>
                </a:cubicBezTo>
                <a:lnTo>
                  <a:pt x="200025" y="42863"/>
                </a:lnTo>
                <a:cubicBezTo>
                  <a:pt x="200025" y="27102"/>
                  <a:pt x="187211" y="14288"/>
                  <a:pt x="171450" y="14288"/>
                </a:cubicBezTo>
                <a:lnTo>
                  <a:pt x="28575" y="14288"/>
                </a:lnTo>
                <a:close/>
                <a:moveTo>
                  <a:pt x="125016" y="46434"/>
                </a:moveTo>
                <a:cubicBezTo>
                  <a:pt x="130930" y="46434"/>
                  <a:pt x="135731" y="51236"/>
                  <a:pt x="135731" y="57150"/>
                </a:cubicBezTo>
                <a:cubicBezTo>
                  <a:pt x="135731" y="63064"/>
                  <a:pt x="130930" y="67866"/>
                  <a:pt x="125016" y="67866"/>
                </a:cubicBezTo>
                <a:cubicBezTo>
                  <a:pt x="119102" y="67866"/>
                  <a:pt x="114300" y="63064"/>
                  <a:pt x="114300" y="57150"/>
                </a:cubicBezTo>
                <a:cubicBezTo>
                  <a:pt x="114300" y="51236"/>
                  <a:pt x="119102" y="46434"/>
                  <a:pt x="125016" y="46434"/>
                </a:cubicBezTo>
                <a:close/>
                <a:moveTo>
                  <a:pt x="150019" y="57150"/>
                </a:moveTo>
                <a:cubicBezTo>
                  <a:pt x="150019" y="51236"/>
                  <a:pt x="154820" y="46434"/>
                  <a:pt x="160734" y="46434"/>
                </a:cubicBezTo>
                <a:cubicBezTo>
                  <a:pt x="166648" y="46434"/>
                  <a:pt x="171450" y="51236"/>
                  <a:pt x="171450" y="57150"/>
                </a:cubicBezTo>
                <a:cubicBezTo>
                  <a:pt x="171450" y="63064"/>
                  <a:pt x="166648" y="67866"/>
                  <a:pt x="160734" y="67866"/>
                </a:cubicBezTo>
                <a:cubicBezTo>
                  <a:pt x="154820" y="67866"/>
                  <a:pt x="150019" y="63064"/>
                  <a:pt x="150019" y="57150"/>
                </a:cubicBezTo>
                <a:close/>
                <a:moveTo>
                  <a:pt x="28575" y="128588"/>
                </a:moveTo>
                <a:cubicBezTo>
                  <a:pt x="12814" y="128588"/>
                  <a:pt x="0" y="141402"/>
                  <a:pt x="0" y="157163"/>
                </a:cubicBezTo>
                <a:lnTo>
                  <a:pt x="0" y="185738"/>
                </a:lnTo>
                <a:cubicBezTo>
                  <a:pt x="0" y="201498"/>
                  <a:pt x="12814" y="214313"/>
                  <a:pt x="28575" y="214313"/>
                </a:cubicBezTo>
                <a:lnTo>
                  <a:pt x="171450" y="214313"/>
                </a:lnTo>
                <a:cubicBezTo>
                  <a:pt x="187211" y="214313"/>
                  <a:pt x="200025" y="201498"/>
                  <a:pt x="200025" y="185738"/>
                </a:cubicBezTo>
                <a:lnTo>
                  <a:pt x="200025" y="157163"/>
                </a:lnTo>
                <a:cubicBezTo>
                  <a:pt x="200025" y="141402"/>
                  <a:pt x="187211" y="128588"/>
                  <a:pt x="171450" y="128588"/>
                </a:cubicBezTo>
                <a:lnTo>
                  <a:pt x="28575" y="128588"/>
                </a:lnTo>
                <a:close/>
                <a:moveTo>
                  <a:pt x="125016" y="160734"/>
                </a:moveTo>
                <a:cubicBezTo>
                  <a:pt x="130930" y="160734"/>
                  <a:pt x="135731" y="165536"/>
                  <a:pt x="135731" y="171450"/>
                </a:cubicBezTo>
                <a:cubicBezTo>
                  <a:pt x="135731" y="177364"/>
                  <a:pt x="130930" y="182166"/>
                  <a:pt x="125016" y="182166"/>
                </a:cubicBezTo>
                <a:cubicBezTo>
                  <a:pt x="119102" y="182166"/>
                  <a:pt x="114300" y="177364"/>
                  <a:pt x="114300" y="171450"/>
                </a:cubicBezTo>
                <a:cubicBezTo>
                  <a:pt x="114300" y="165536"/>
                  <a:pt x="119102" y="160734"/>
                  <a:pt x="125016" y="160734"/>
                </a:cubicBezTo>
                <a:close/>
                <a:moveTo>
                  <a:pt x="150019" y="171450"/>
                </a:moveTo>
                <a:cubicBezTo>
                  <a:pt x="150019" y="165536"/>
                  <a:pt x="154820" y="160734"/>
                  <a:pt x="160734" y="160734"/>
                </a:cubicBezTo>
                <a:cubicBezTo>
                  <a:pt x="166648" y="160734"/>
                  <a:pt x="171450" y="165536"/>
                  <a:pt x="171450" y="171450"/>
                </a:cubicBezTo>
                <a:cubicBezTo>
                  <a:pt x="171450" y="177364"/>
                  <a:pt x="166648" y="182166"/>
                  <a:pt x="160734" y="182166"/>
                </a:cubicBezTo>
                <a:cubicBezTo>
                  <a:pt x="154820" y="182166"/>
                  <a:pt x="150019" y="177364"/>
                  <a:pt x="150019" y="17145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3" name="Text 11"/>
          <p:cNvSpPr/>
          <p:nvPr/>
        </p:nvSpPr>
        <p:spPr>
          <a:xfrm>
            <a:off x="4819650" y="1333500"/>
            <a:ext cx="1104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API Endpoint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419600" y="1714500"/>
            <a:ext cx="3390900" cy="876300"/>
          </a:xfrm>
          <a:custGeom>
            <a:avLst/>
            <a:gdLst/>
            <a:ahLst/>
            <a:cxnLst/>
            <a:rect l="l" t="t" r="r" b="b"/>
            <a:pathLst>
              <a:path w="3390900" h="876300">
                <a:moveTo>
                  <a:pt x="76203" y="0"/>
                </a:moveTo>
                <a:lnTo>
                  <a:pt x="3314697" y="0"/>
                </a:lnTo>
                <a:cubicBezTo>
                  <a:pt x="3356783" y="0"/>
                  <a:pt x="3390900" y="34117"/>
                  <a:pt x="3390900" y="76203"/>
                </a:cubicBezTo>
                <a:lnTo>
                  <a:pt x="3390900" y="800097"/>
                </a:lnTo>
                <a:cubicBezTo>
                  <a:pt x="3390900" y="842183"/>
                  <a:pt x="3356783" y="876300"/>
                  <a:pt x="3314697" y="876300"/>
                </a:cubicBezTo>
                <a:lnTo>
                  <a:pt x="76203" y="876300"/>
                </a:lnTo>
                <a:cubicBezTo>
                  <a:pt x="34117" y="876300"/>
                  <a:pt x="0" y="842183"/>
                  <a:pt x="0" y="80009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4533900" y="1828800"/>
            <a:ext cx="322897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"Crea un endpoint [MÉTODO] /[ruta] que [funcionalidad]. Request: [schema]. Response: [schema]. Validación: [reglas]."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096250" y="1181100"/>
            <a:ext cx="3714750" cy="1676400"/>
          </a:xfrm>
          <a:custGeom>
            <a:avLst/>
            <a:gdLst/>
            <a:ahLst/>
            <a:cxnLst/>
            <a:rect l="l" t="t" r="r" b="b"/>
            <a:pathLst>
              <a:path w="3714750" h="1676400">
                <a:moveTo>
                  <a:pt x="38100" y="0"/>
                </a:moveTo>
                <a:lnTo>
                  <a:pt x="3638558" y="0"/>
                </a:lnTo>
                <a:cubicBezTo>
                  <a:pt x="3680638" y="0"/>
                  <a:pt x="3714750" y="34112"/>
                  <a:pt x="3714750" y="76192"/>
                </a:cubicBezTo>
                <a:lnTo>
                  <a:pt x="3714750" y="1600208"/>
                </a:lnTo>
                <a:cubicBezTo>
                  <a:pt x="3714750" y="1642288"/>
                  <a:pt x="3680638" y="1676400"/>
                  <a:pt x="3638558" y="1676400"/>
                </a:cubicBezTo>
                <a:lnTo>
                  <a:pt x="38100" y="1676400"/>
                </a:lnTo>
                <a:cubicBezTo>
                  <a:pt x="17058" y="1676400"/>
                  <a:pt x="0" y="1659342"/>
                  <a:pt x="0" y="1638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7" name="Shape 15"/>
          <p:cNvSpPr/>
          <p:nvPr/>
        </p:nvSpPr>
        <p:spPr>
          <a:xfrm>
            <a:off x="8096250" y="1181100"/>
            <a:ext cx="38100" cy="1676400"/>
          </a:xfrm>
          <a:custGeom>
            <a:avLst/>
            <a:gdLst/>
            <a:ahLst/>
            <a:cxnLst/>
            <a:rect l="l" t="t" r="r" b="b"/>
            <a:pathLst>
              <a:path w="38100" h="1676400">
                <a:moveTo>
                  <a:pt x="38100" y="0"/>
                </a:moveTo>
                <a:lnTo>
                  <a:pt x="38100" y="0"/>
                </a:lnTo>
                <a:lnTo>
                  <a:pt x="38100" y="1676400"/>
                </a:lnTo>
                <a:lnTo>
                  <a:pt x="38100" y="1676400"/>
                </a:lnTo>
                <a:cubicBezTo>
                  <a:pt x="17072" y="1676400"/>
                  <a:pt x="0" y="1659328"/>
                  <a:pt x="0" y="1638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18" name="Shape 16"/>
          <p:cNvSpPr/>
          <p:nvPr/>
        </p:nvSpPr>
        <p:spPr>
          <a:xfrm>
            <a:off x="8296275" y="13525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16354" y="0"/>
                  <a:pt x="118408" y="446"/>
                  <a:pt x="120283" y="1295"/>
                </a:cubicBezTo>
                <a:lnTo>
                  <a:pt x="204401" y="36969"/>
                </a:lnTo>
                <a:cubicBezTo>
                  <a:pt x="214223" y="41121"/>
                  <a:pt x="221546" y="50810"/>
                  <a:pt x="221501" y="62508"/>
                </a:cubicBezTo>
                <a:cubicBezTo>
                  <a:pt x="221278" y="106799"/>
                  <a:pt x="203061" y="187836"/>
                  <a:pt x="126132" y="224671"/>
                </a:cubicBezTo>
                <a:cubicBezTo>
                  <a:pt x="118676" y="228243"/>
                  <a:pt x="110014" y="228243"/>
                  <a:pt x="102557" y="224671"/>
                </a:cubicBezTo>
                <a:cubicBezTo>
                  <a:pt x="25584" y="187836"/>
                  <a:pt x="7412" y="106799"/>
                  <a:pt x="7188" y="62508"/>
                </a:cubicBezTo>
                <a:cubicBezTo>
                  <a:pt x="7144" y="50810"/>
                  <a:pt x="14466" y="41121"/>
                  <a:pt x="24289" y="36969"/>
                </a:cubicBezTo>
                <a:lnTo>
                  <a:pt x="108362" y="1295"/>
                </a:lnTo>
                <a:cubicBezTo>
                  <a:pt x="110237" y="446"/>
                  <a:pt x="112246" y="0"/>
                  <a:pt x="114300" y="0"/>
                </a:cubicBezTo>
                <a:close/>
                <a:moveTo>
                  <a:pt x="114300" y="29825"/>
                </a:moveTo>
                <a:lnTo>
                  <a:pt x="114300" y="198641"/>
                </a:lnTo>
                <a:cubicBezTo>
                  <a:pt x="175915" y="168816"/>
                  <a:pt x="192479" y="102736"/>
                  <a:pt x="192881" y="63178"/>
                </a:cubicBezTo>
                <a:lnTo>
                  <a:pt x="114300" y="29870"/>
                </a:lnTo>
                <a:lnTo>
                  <a:pt x="114300" y="29870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19" name="Text 17"/>
          <p:cNvSpPr/>
          <p:nvPr/>
        </p:nvSpPr>
        <p:spPr>
          <a:xfrm>
            <a:off x="8667750" y="1333500"/>
            <a:ext cx="1181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Autenticación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8267700" y="1714500"/>
            <a:ext cx="3390900" cy="666750"/>
          </a:xfrm>
          <a:custGeom>
            <a:avLst/>
            <a:gdLst/>
            <a:ahLst/>
            <a:cxnLst/>
            <a:rect l="l" t="t" r="r" b="b"/>
            <a:pathLst>
              <a:path w="3390900" h="666750">
                <a:moveTo>
                  <a:pt x="76203" y="0"/>
                </a:moveTo>
                <a:lnTo>
                  <a:pt x="3314697" y="0"/>
                </a:lnTo>
                <a:cubicBezTo>
                  <a:pt x="3356755" y="0"/>
                  <a:pt x="3390900" y="34145"/>
                  <a:pt x="3390900" y="76203"/>
                </a:cubicBezTo>
                <a:lnTo>
                  <a:pt x="3390900" y="590547"/>
                </a:lnTo>
                <a:cubicBezTo>
                  <a:pt x="3390900" y="632605"/>
                  <a:pt x="3356755" y="666750"/>
                  <a:pt x="3314697" y="666750"/>
                </a:cubicBezTo>
                <a:lnTo>
                  <a:pt x="76203" y="666750"/>
                </a:lnTo>
                <a:cubicBezTo>
                  <a:pt x="34145" y="666750"/>
                  <a:pt x="0" y="632605"/>
                  <a:pt x="0" y="59054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8382000" y="1828800"/>
            <a:ext cx="32289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"Implementa auth con [método]: registro, login, logout, recuperación. Flujo: [pasos]. Seguridad: [requisitos]."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00050" y="2968623"/>
            <a:ext cx="3714750" cy="1676400"/>
          </a:xfrm>
          <a:custGeom>
            <a:avLst/>
            <a:gdLst/>
            <a:ahLst/>
            <a:cxnLst/>
            <a:rect l="l" t="t" r="r" b="b"/>
            <a:pathLst>
              <a:path w="3714750" h="1676400">
                <a:moveTo>
                  <a:pt x="38100" y="0"/>
                </a:moveTo>
                <a:lnTo>
                  <a:pt x="3638558" y="0"/>
                </a:lnTo>
                <a:cubicBezTo>
                  <a:pt x="3680638" y="0"/>
                  <a:pt x="3714750" y="34112"/>
                  <a:pt x="3714750" y="76192"/>
                </a:cubicBezTo>
                <a:lnTo>
                  <a:pt x="3714750" y="1600208"/>
                </a:lnTo>
                <a:cubicBezTo>
                  <a:pt x="3714750" y="1642288"/>
                  <a:pt x="3680638" y="1676400"/>
                  <a:pt x="3638558" y="1676400"/>
                </a:cubicBezTo>
                <a:lnTo>
                  <a:pt x="38100" y="1676400"/>
                </a:lnTo>
                <a:cubicBezTo>
                  <a:pt x="17058" y="1676400"/>
                  <a:pt x="0" y="1659342"/>
                  <a:pt x="0" y="1638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3" name="Shape 21"/>
          <p:cNvSpPr/>
          <p:nvPr/>
        </p:nvSpPr>
        <p:spPr>
          <a:xfrm>
            <a:off x="400050" y="2968623"/>
            <a:ext cx="38100" cy="1676400"/>
          </a:xfrm>
          <a:custGeom>
            <a:avLst/>
            <a:gdLst/>
            <a:ahLst/>
            <a:cxnLst/>
            <a:rect l="l" t="t" r="r" b="b"/>
            <a:pathLst>
              <a:path w="38100" h="1676400">
                <a:moveTo>
                  <a:pt x="38100" y="0"/>
                </a:moveTo>
                <a:lnTo>
                  <a:pt x="38100" y="0"/>
                </a:lnTo>
                <a:lnTo>
                  <a:pt x="38100" y="1676400"/>
                </a:lnTo>
                <a:lnTo>
                  <a:pt x="38100" y="1676400"/>
                </a:lnTo>
                <a:cubicBezTo>
                  <a:pt x="17072" y="1676400"/>
                  <a:pt x="0" y="1659328"/>
                  <a:pt x="0" y="1638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4" name="Shape 22"/>
          <p:cNvSpPr/>
          <p:nvPr/>
        </p:nvSpPr>
        <p:spPr>
          <a:xfrm>
            <a:off x="614363" y="3140073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200025" y="91886"/>
                </a:moveTo>
                <a:cubicBezTo>
                  <a:pt x="193417" y="96262"/>
                  <a:pt x="185827" y="99789"/>
                  <a:pt x="177924" y="102602"/>
                </a:cubicBezTo>
                <a:cubicBezTo>
                  <a:pt x="156939" y="110103"/>
                  <a:pt x="129391" y="114300"/>
                  <a:pt x="100013" y="114300"/>
                </a:cubicBezTo>
                <a:cubicBezTo>
                  <a:pt x="70634" y="114300"/>
                  <a:pt x="43041" y="110058"/>
                  <a:pt x="22101" y="102602"/>
                </a:cubicBezTo>
                <a:cubicBezTo>
                  <a:pt x="14243" y="99789"/>
                  <a:pt x="6608" y="96262"/>
                  <a:pt x="0" y="91886"/>
                </a:cubicBezTo>
                <a:lnTo>
                  <a:pt x="0" y="128588"/>
                </a:lnTo>
                <a:cubicBezTo>
                  <a:pt x="0" y="148322"/>
                  <a:pt x="44782" y="164306"/>
                  <a:pt x="100013" y="164306"/>
                </a:cubicBezTo>
                <a:cubicBezTo>
                  <a:pt x="155243" y="164306"/>
                  <a:pt x="200025" y="148322"/>
                  <a:pt x="200025" y="128588"/>
                </a:cubicBezTo>
                <a:lnTo>
                  <a:pt x="200025" y="91886"/>
                </a:lnTo>
                <a:close/>
                <a:moveTo>
                  <a:pt x="200025" y="57150"/>
                </a:moveTo>
                <a:lnTo>
                  <a:pt x="200025" y="35719"/>
                </a:lnTo>
                <a:cubicBezTo>
                  <a:pt x="200025" y="15984"/>
                  <a:pt x="155243" y="0"/>
                  <a:pt x="100013" y="0"/>
                </a:cubicBezTo>
                <a:cubicBezTo>
                  <a:pt x="44782" y="0"/>
                  <a:pt x="0" y="15984"/>
                  <a:pt x="0" y="35719"/>
                </a:cubicBezTo>
                <a:lnTo>
                  <a:pt x="0" y="57150"/>
                </a:lnTo>
                <a:cubicBezTo>
                  <a:pt x="0" y="76885"/>
                  <a:pt x="44782" y="92869"/>
                  <a:pt x="100013" y="92869"/>
                </a:cubicBezTo>
                <a:cubicBezTo>
                  <a:pt x="155243" y="92869"/>
                  <a:pt x="200025" y="76885"/>
                  <a:pt x="200025" y="57150"/>
                </a:cubicBezTo>
                <a:close/>
                <a:moveTo>
                  <a:pt x="177924" y="174040"/>
                </a:moveTo>
                <a:cubicBezTo>
                  <a:pt x="156984" y="181496"/>
                  <a:pt x="129436" y="185738"/>
                  <a:pt x="100013" y="185738"/>
                </a:cubicBezTo>
                <a:cubicBezTo>
                  <a:pt x="70589" y="185738"/>
                  <a:pt x="43041" y="181496"/>
                  <a:pt x="22101" y="174040"/>
                </a:cubicBezTo>
                <a:cubicBezTo>
                  <a:pt x="14243" y="171227"/>
                  <a:pt x="6608" y="167700"/>
                  <a:pt x="0" y="163324"/>
                </a:cubicBezTo>
                <a:lnTo>
                  <a:pt x="0" y="192881"/>
                </a:lnTo>
                <a:cubicBezTo>
                  <a:pt x="0" y="212616"/>
                  <a:pt x="44782" y="228600"/>
                  <a:pt x="100013" y="228600"/>
                </a:cubicBezTo>
                <a:cubicBezTo>
                  <a:pt x="155243" y="228600"/>
                  <a:pt x="200025" y="212616"/>
                  <a:pt x="200025" y="192881"/>
                </a:cubicBezTo>
                <a:lnTo>
                  <a:pt x="200025" y="163324"/>
                </a:lnTo>
                <a:cubicBezTo>
                  <a:pt x="193417" y="167700"/>
                  <a:pt x="185827" y="171227"/>
                  <a:pt x="177924" y="17404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5" name="Text 23"/>
          <p:cNvSpPr/>
          <p:nvPr/>
        </p:nvSpPr>
        <p:spPr>
          <a:xfrm>
            <a:off x="971550" y="3121023"/>
            <a:ext cx="1209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Base de Datos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71500" y="3502023"/>
            <a:ext cx="3390900" cy="876300"/>
          </a:xfrm>
          <a:custGeom>
            <a:avLst/>
            <a:gdLst/>
            <a:ahLst/>
            <a:cxnLst/>
            <a:rect l="l" t="t" r="r" b="b"/>
            <a:pathLst>
              <a:path w="3390900" h="876300">
                <a:moveTo>
                  <a:pt x="76203" y="0"/>
                </a:moveTo>
                <a:lnTo>
                  <a:pt x="3314697" y="0"/>
                </a:lnTo>
                <a:cubicBezTo>
                  <a:pt x="3356783" y="0"/>
                  <a:pt x="3390900" y="34117"/>
                  <a:pt x="3390900" y="76203"/>
                </a:cubicBezTo>
                <a:lnTo>
                  <a:pt x="3390900" y="800097"/>
                </a:lnTo>
                <a:cubicBezTo>
                  <a:pt x="3390900" y="842183"/>
                  <a:pt x="3356783" y="876300"/>
                  <a:pt x="3314697" y="876300"/>
                </a:cubicBezTo>
                <a:lnTo>
                  <a:pt x="76203" y="876300"/>
                </a:lnTo>
                <a:cubicBezTo>
                  <a:pt x="34117" y="876300"/>
                  <a:pt x="0" y="842183"/>
                  <a:pt x="0" y="80009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7" name="Text 25"/>
          <p:cNvSpPr/>
          <p:nvPr/>
        </p:nvSpPr>
        <p:spPr>
          <a:xfrm>
            <a:off x="685800" y="3616323"/>
            <a:ext cx="322897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"Diseña modelo [entidad] con [campos], [relaciones], [constraints]. Queries: [operaciones]. Migraciones: [requerimientos]."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248150" y="2968623"/>
            <a:ext cx="3714750" cy="1676400"/>
          </a:xfrm>
          <a:custGeom>
            <a:avLst/>
            <a:gdLst/>
            <a:ahLst/>
            <a:cxnLst/>
            <a:rect l="l" t="t" r="r" b="b"/>
            <a:pathLst>
              <a:path w="3714750" h="1676400">
                <a:moveTo>
                  <a:pt x="38100" y="0"/>
                </a:moveTo>
                <a:lnTo>
                  <a:pt x="3638558" y="0"/>
                </a:lnTo>
                <a:cubicBezTo>
                  <a:pt x="3680638" y="0"/>
                  <a:pt x="3714750" y="34112"/>
                  <a:pt x="3714750" y="76192"/>
                </a:cubicBezTo>
                <a:lnTo>
                  <a:pt x="3714750" y="1600208"/>
                </a:lnTo>
                <a:cubicBezTo>
                  <a:pt x="3714750" y="1642288"/>
                  <a:pt x="3680638" y="1676400"/>
                  <a:pt x="3638558" y="1676400"/>
                </a:cubicBezTo>
                <a:lnTo>
                  <a:pt x="38100" y="1676400"/>
                </a:lnTo>
                <a:cubicBezTo>
                  <a:pt x="17058" y="1676400"/>
                  <a:pt x="0" y="1659342"/>
                  <a:pt x="0" y="1638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9" name="Shape 27"/>
          <p:cNvSpPr/>
          <p:nvPr/>
        </p:nvSpPr>
        <p:spPr>
          <a:xfrm>
            <a:off x="4248150" y="2968623"/>
            <a:ext cx="38100" cy="1676400"/>
          </a:xfrm>
          <a:custGeom>
            <a:avLst/>
            <a:gdLst/>
            <a:ahLst/>
            <a:cxnLst/>
            <a:rect l="l" t="t" r="r" b="b"/>
            <a:pathLst>
              <a:path w="38100" h="1676400">
                <a:moveTo>
                  <a:pt x="38100" y="0"/>
                </a:moveTo>
                <a:lnTo>
                  <a:pt x="38100" y="0"/>
                </a:lnTo>
                <a:lnTo>
                  <a:pt x="38100" y="1676400"/>
                </a:lnTo>
                <a:lnTo>
                  <a:pt x="38100" y="1676400"/>
                </a:lnTo>
                <a:cubicBezTo>
                  <a:pt x="17072" y="1676400"/>
                  <a:pt x="0" y="1659328"/>
                  <a:pt x="0" y="1638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0" name="Shape 28"/>
          <p:cNvSpPr/>
          <p:nvPr/>
        </p:nvSpPr>
        <p:spPr>
          <a:xfrm>
            <a:off x="4448175" y="3140073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cubicBezTo>
                  <a:pt x="0" y="51216"/>
                  <a:pt x="51216" y="0"/>
                  <a:pt x="114300" y="0"/>
                </a:cubicBezTo>
                <a:cubicBezTo>
                  <a:pt x="177384" y="0"/>
                  <a:pt x="228600" y="51216"/>
                  <a:pt x="228600" y="114300"/>
                </a:cubicBezTo>
                <a:cubicBezTo>
                  <a:pt x="228600" y="177384"/>
                  <a:pt x="177384" y="228600"/>
                  <a:pt x="114300" y="228600"/>
                </a:cubicBezTo>
                <a:cubicBezTo>
                  <a:pt x="51216" y="228600"/>
                  <a:pt x="0" y="177384"/>
                  <a:pt x="0" y="114300"/>
                </a:cubicBezTo>
                <a:close/>
                <a:moveTo>
                  <a:pt x="128588" y="42863"/>
                </a:moveTo>
                <a:cubicBezTo>
                  <a:pt x="128588" y="34977"/>
                  <a:pt x="122185" y="28575"/>
                  <a:pt x="114300" y="28575"/>
                </a:cubicBezTo>
                <a:cubicBezTo>
                  <a:pt x="106415" y="28575"/>
                  <a:pt x="100013" y="34977"/>
                  <a:pt x="100013" y="42863"/>
                </a:cubicBezTo>
                <a:cubicBezTo>
                  <a:pt x="100013" y="50748"/>
                  <a:pt x="106415" y="57150"/>
                  <a:pt x="114300" y="57150"/>
                </a:cubicBezTo>
                <a:cubicBezTo>
                  <a:pt x="122185" y="57150"/>
                  <a:pt x="128588" y="50748"/>
                  <a:pt x="128588" y="42863"/>
                </a:cubicBezTo>
                <a:close/>
                <a:moveTo>
                  <a:pt x="114300" y="185738"/>
                </a:moveTo>
                <a:cubicBezTo>
                  <a:pt x="130061" y="185738"/>
                  <a:pt x="142875" y="172923"/>
                  <a:pt x="142875" y="157163"/>
                </a:cubicBezTo>
                <a:cubicBezTo>
                  <a:pt x="142875" y="149929"/>
                  <a:pt x="140196" y="143277"/>
                  <a:pt x="135731" y="138276"/>
                </a:cubicBezTo>
                <a:lnTo>
                  <a:pt x="166762" y="76260"/>
                </a:lnTo>
                <a:cubicBezTo>
                  <a:pt x="169396" y="70946"/>
                  <a:pt x="167253" y="64517"/>
                  <a:pt x="161985" y="61883"/>
                </a:cubicBezTo>
                <a:cubicBezTo>
                  <a:pt x="156716" y="59248"/>
                  <a:pt x="150242" y="61392"/>
                  <a:pt x="147608" y="66660"/>
                </a:cubicBezTo>
                <a:lnTo>
                  <a:pt x="116577" y="128677"/>
                </a:lnTo>
                <a:cubicBezTo>
                  <a:pt x="115818" y="128632"/>
                  <a:pt x="115059" y="128588"/>
                  <a:pt x="114300" y="128588"/>
                </a:cubicBezTo>
                <a:cubicBezTo>
                  <a:pt x="98539" y="128588"/>
                  <a:pt x="85725" y="141402"/>
                  <a:pt x="85725" y="157163"/>
                </a:cubicBezTo>
                <a:cubicBezTo>
                  <a:pt x="85725" y="172923"/>
                  <a:pt x="98539" y="185738"/>
                  <a:pt x="114300" y="185738"/>
                </a:cubicBezTo>
                <a:close/>
                <a:moveTo>
                  <a:pt x="78581" y="64294"/>
                </a:moveTo>
                <a:cubicBezTo>
                  <a:pt x="78581" y="56408"/>
                  <a:pt x="72179" y="50006"/>
                  <a:pt x="64294" y="50006"/>
                </a:cubicBezTo>
                <a:cubicBezTo>
                  <a:pt x="56408" y="50006"/>
                  <a:pt x="50006" y="56408"/>
                  <a:pt x="50006" y="64294"/>
                </a:cubicBezTo>
                <a:cubicBezTo>
                  <a:pt x="50006" y="72179"/>
                  <a:pt x="56408" y="78581"/>
                  <a:pt x="64294" y="78581"/>
                </a:cubicBezTo>
                <a:cubicBezTo>
                  <a:pt x="72179" y="78581"/>
                  <a:pt x="78581" y="72179"/>
                  <a:pt x="78581" y="64294"/>
                </a:cubicBezTo>
                <a:close/>
                <a:moveTo>
                  <a:pt x="42863" y="128588"/>
                </a:moveTo>
                <a:cubicBezTo>
                  <a:pt x="50748" y="128588"/>
                  <a:pt x="57150" y="122185"/>
                  <a:pt x="57150" y="114300"/>
                </a:cubicBezTo>
                <a:cubicBezTo>
                  <a:pt x="57150" y="106415"/>
                  <a:pt x="50748" y="100013"/>
                  <a:pt x="42863" y="100013"/>
                </a:cubicBezTo>
                <a:cubicBezTo>
                  <a:pt x="34977" y="100013"/>
                  <a:pt x="28575" y="106415"/>
                  <a:pt x="28575" y="114300"/>
                </a:cubicBezTo>
                <a:cubicBezTo>
                  <a:pt x="28575" y="122185"/>
                  <a:pt x="34977" y="128588"/>
                  <a:pt x="42863" y="128588"/>
                </a:cubicBezTo>
                <a:close/>
                <a:moveTo>
                  <a:pt x="200025" y="114300"/>
                </a:moveTo>
                <a:cubicBezTo>
                  <a:pt x="200025" y="106415"/>
                  <a:pt x="193623" y="100013"/>
                  <a:pt x="185738" y="100013"/>
                </a:cubicBezTo>
                <a:cubicBezTo>
                  <a:pt x="177852" y="100013"/>
                  <a:pt x="171450" y="106415"/>
                  <a:pt x="171450" y="114300"/>
                </a:cubicBezTo>
                <a:cubicBezTo>
                  <a:pt x="171450" y="122185"/>
                  <a:pt x="177852" y="128588"/>
                  <a:pt x="185738" y="128588"/>
                </a:cubicBezTo>
                <a:cubicBezTo>
                  <a:pt x="193623" y="128588"/>
                  <a:pt x="200025" y="122185"/>
                  <a:pt x="200025" y="11430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1" name="Text 29"/>
          <p:cNvSpPr/>
          <p:nvPr/>
        </p:nvSpPr>
        <p:spPr>
          <a:xfrm>
            <a:off x="4819650" y="3121023"/>
            <a:ext cx="1123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Optimización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419600" y="3502023"/>
            <a:ext cx="3390900" cy="876300"/>
          </a:xfrm>
          <a:custGeom>
            <a:avLst/>
            <a:gdLst/>
            <a:ahLst/>
            <a:cxnLst/>
            <a:rect l="l" t="t" r="r" b="b"/>
            <a:pathLst>
              <a:path w="3390900" h="876300">
                <a:moveTo>
                  <a:pt x="76203" y="0"/>
                </a:moveTo>
                <a:lnTo>
                  <a:pt x="3314697" y="0"/>
                </a:lnTo>
                <a:cubicBezTo>
                  <a:pt x="3356783" y="0"/>
                  <a:pt x="3390900" y="34117"/>
                  <a:pt x="3390900" y="76203"/>
                </a:cubicBezTo>
                <a:lnTo>
                  <a:pt x="3390900" y="800097"/>
                </a:lnTo>
                <a:cubicBezTo>
                  <a:pt x="3390900" y="842183"/>
                  <a:pt x="3356783" y="876300"/>
                  <a:pt x="3314697" y="876300"/>
                </a:cubicBezTo>
                <a:lnTo>
                  <a:pt x="76203" y="876300"/>
                </a:lnTo>
                <a:cubicBezTo>
                  <a:pt x="34117" y="876300"/>
                  <a:pt x="0" y="842183"/>
                  <a:pt x="0" y="80009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4533900" y="3616323"/>
            <a:ext cx="322897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"Optimiza [componente/función]. Problema: [descripción]. Métricas objetivo: [targets]. Constraints: [limitaciones]."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8096250" y="2968623"/>
            <a:ext cx="3714750" cy="1676400"/>
          </a:xfrm>
          <a:custGeom>
            <a:avLst/>
            <a:gdLst/>
            <a:ahLst/>
            <a:cxnLst/>
            <a:rect l="l" t="t" r="r" b="b"/>
            <a:pathLst>
              <a:path w="3714750" h="1676400">
                <a:moveTo>
                  <a:pt x="38100" y="0"/>
                </a:moveTo>
                <a:lnTo>
                  <a:pt x="3638558" y="0"/>
                </a:lnTo>
                <a:cubicBezTo>
                  <a:pt x="3680638" y="0"/>
                  <a:pt x="3714750" y="34112"/>
                  <a:pt x="3714750" y="76192"/>
                </a:cubicBezTo>
                <a:lnTo>
                  <a:pt x="3714750" y="1600208"/>
                </a:lnTo>
                <a:cubicBezTo>
                  <a:pt x="3714750" y="1642288"/>
                  <a:pt x="3680638" y="1676400"/>
                  <a:pt x="3638558" y="1676400"/>
                </a:cubicBezTo>
                <a:lnTo>
                  <a:pt x="38100" y="1676400"/>
                </a:lnTo>
                <a:cubicBezTo>
                  <a:pt x="17058" y="1676400"/>
                  <a:pt x="0" y="1659342"/>
                  <a:pt x="0" y="1638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35" name="Shape 33"/>
          <p:cNvSpPr/>
          <p:nvPr/>
        </p:nvSpPr>
        <p:spPr>
          <a:xfrm>
            <a:off x="8096250" y="2968623"/>
            <a:ext cx="38100" cy="1676400"/>
          </a:xfrm>
          <a:custGeom>
            <a:avLst/>
            <a:gdLst/>
            <a:ahLst/>
            <a:cxnLst/>
            <a:rect l="l" t="t" r="r" b="b"/>
            <a:pathLst>
              <a:path w="38100" h="1676400">
                <a:moveTo>
                  <a:pt x="38100" y="0"/>
                </a:moveTo>
                <a:lnTo>
                  <a:pt x="38100" y="0"/>
                </a:lnTo>
                <a:lnTo>
                  <a:pt x="38100" y="1676400"/>
                </a:lnTo>
                <a:lnTo>
                  <a:pt x="38100" y="1676400"/>
                </a:lnTo>
                <a:cubicBezTo>
                  <a:pt x="17072" y="1676400"/>
                  <a:pt x="0" y="1659328"/>
                  <a:pt x="0" y="1638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6" name="Shape 34"/>
          <p:cNvSpPr/>
          <p:nvPr/>
        </p:nvSpPr>
        <p:spPr>
          <a:xfrm>
            <a:off x="8281987" y="3140073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85725" y="42863"/>
                </a:moveTo>
                <a:cubicBezTo>
                  <a:pt x="85725" y="19199"/>
                  <a:pt x="104924" y="0"/>
                  <a:pt x="128588" y="0"/>
                </a:cubicBezTo>
                <a:cubicBezTo>
                  <a:pt x="152251" y="0"/>
                  <a:pt x="171450" y="19199"/>
                  <a:pt x="171450" y="42863"/>
                </a:cubicBezTo>
                <a:lnTo>
                  <a:pt x="171450" y="44470"/>
                </a:lnTo>
                <a:cubicBezTo>
                  <a:pt x="171450" y="51480"/>
                  <a:pt x="165780" y="57150"/>
                  <a:pt x="158770" y="57150"/>
                </a:cubicBezTo>
                <a:lnTo>
                  <a:pt x="98450" y="57150"/>
                </a:lnTo>
                <a:cubicBezTo>
                  <a:pt x="91440" y="57150"/>
                  <a:pt x="85770" y="51480"/>
                  <a:pt x="85770" y="44470"/>
                </a:cubicBezTo>
                <a:lnTo>
                  <a:pt x="85770" y="42863"/>
                </a:lnTo>
                <a:close/>
                <a:moveTo>
                  <a:pt x="240030" y="48578"/>
                </a:moveTo>
                <a:cubicBezTo>
                  <a:pt x="244763" y="54873"/>
                  <a:pt x="243468" y="63847"/>
                  <a:pt x="237173" y="68580"/>
                </a:cubicBezTo>
                <a:lnTo>
                  <a:pt x="193506" y="101307"/>
                </a:lnTo>
                <a:cubicBezTo>
                  <a:pt x="195873" y="105281"/>
                  <a:pt x="197659" y="109657"/>
                  <a:pt x="198775" y="114300"/>
                </a:cubicBezTo>
                <a:lnTo>
                  <a:pt x="242888" y="114300"/>
                </a:lnTo>
                <a:cubicBezTo>
                  <a:pt x="250790" y="114300"/>
                  <a:pt x="257175" y="120685"/>
                  <a:pt x="257175" y="128588"/>
                </a:cubicBezTo>
                <a:cubicBezTo>
                  <a:pt x="257175" y="136490"/>
                  <a:pt x="250790" y="142875"/>
                  <a:pt x="242888" y="142875"/>
                </a:cubicBezTo>
                <a:lnTo>
                  <a:pt x="200025" y="142875"/>
                </a:lnTo>
                <a:lnTo>
                  <a:pt x="200025" y="157163"/>
                </a:lnTo>
                <a:cubicBezTo>
                  <a:pt x="200025" y="158323"/>
                  <a:pt x="199980" y="159529"/>
                  <a:pt x="199936" y="160690"/>
                </a:cubicBezTo>
                <a:lnTo>
                  <a:pt x="237173" y="188595"/>
                </a:lnTo>
                <a:cubicBezTo>
                  <a:pt x="243468" y="193328"/>
                  <a:pt x="244763" y="202302"/>
                  <a:pt x="240030" y="208598"/>
                </a:cubicBezTo>
                <a:cubicBezTo>
                  <a:pt x="235297" y="214893"/>
                  <a:pt x="226323" y="216188"/>
                  <a:pt x="220028" y="211455"/>
                </a:cubicBezTo>
                <a:lnTo>
                  <a:pt x="191854" y="190336"/>
                </a:lnTo>
                <a:cubicBezTo>
                  <a:pt x="181496" y="210071"/>
                  <a:pt x="162163" y="224358"/>
                  <a:pt x="139303" y="227796"/>
                </a:cubicBezTo>
                <a:lnTo>
                  <a:pt x="139303" y="125016"/>
                </a:lnTo>
                <a:cubicBezTo>
                  <a:pt x="139303" y="119077"/>
                  <a:pt x="134526" y="114300"/>
                  <a:pt x="128588" y="114300"/>
                </a:cubicBezTo>
                <a:cubicBezTo>
                  <a:pt x="122649" y="114300"/>
                  <a:pt x="117872" y="119077"/>
                  <a:pt x="117872" y="125016"/>
                </a:cubicBezTo>
                <a:lnTo>
                  <a:pt x="117872" y="227796"/>
                </a:lnTo>
                <a:cubicBezTo>
                  <a:pt x="95012" y="224358"/>
                  <a:pt x="75679" y="210071"/>
                  <a:pt x="65321" y="190336"/>
                </a:cubicBezTo>
                <a:lnTo>
                  <a:pt x="37148" y="211455"/>
                </a:lnTo>
                <a:cubicBezTo>
                  <a:pt x="30852" y="216188"/>
                  <a:pt x="21878" y="214893"/>
                  <a:pt x="17145" y="208598"/>
                </a:cubicBezTo>
                <a:cubicBezTo>
                  <a:pt x="12412" y="202302"/>
                  <a:pt x="13707" y="193328"/>
                  <a:pt x="20003" y="188595"/>
                </a:cubicBezTo>
                <a:lnTo>
                  <a:pt x="57239" y="160690"/>
                </a:lnTo>
                <a:cubicBezTo>
                  <a:pt x="57195" y="159529"/>
                  <a:pt x="57150" y="158368"/>
                  <a:pt x="57150" y="157163"/>
                </a:cubicBezTo>
                <a:lnTo>
                  <a:pt x="57150" y="142875"/>
                </a:lnTo>
                <a:lnTo>
                  <a:pt x="14288" y="142875"/>
                </a:lnTo>
                <a:cubicBezTo>
                  <a:pt x="6385" y="142875"/>
                  <a:pt x="0" y="136490"/>
                  <a:pt x="0" y="128588"/>
                </a:cubicBezTo>
                <a:cubicBezTo>
                  <a:pt x="0" y="120685"/>
                  <a:pt x="6385" y="114300"/>
                  <a:pt x="14288" y="114300"/>
                </a:cubicBezTo>
                <a:lnTo>
                  <a:pt x="58400" y="114300"/>
                </a:lnTo>
                <a:cubicBezTo>
                  <a:pt x="59516" y="109657"/>
                  <a:pt x="61302" y="105281"/>
                  <a:pt x="63669" y="101307"/>
                </a:cubicBezTo>
                <a:lnTo>
                  <a:pt x="20003" y="68580"/>
                </a:lnTo>
                <a:cubicBezTo>
                  <a:pt x="13707" y="63847"/>
                  <a:pt x="12412" y="54873"/>
                  <a:pt x="17145" y="48578"/>
                </a:cubicBezTo>
                <a:cubicBezTo>
                  <a:pt x="21878" y="42282"/>
                  <a:pt x="30852" y="40987"/>
                  <a:pt x="37147" y="45720"/>
                </a:cubicBezTo>
                <a:lnTo>
                  <a:pt x="85725" y="82153"/>
                </a:lnTo>
                <a:cubicBezTo>
                  <a:pt x="91217" y="79876"/>
                  <a:pt x="97244" y="78581"/>
                  <a:pt x="103584" y="78581"/>
                </a:cubicBezTo>
                <a:lnTo>
                  <a:pt x="153591" y="78581"/>
                </a:lnTo>
                <a:cubicBezTo>
                  <a:pt x="159931" y="78581"/>
                  <a:pt x="165958" y="79831"/>
                  <a:pt x="171450" y="82153"/>
                </a:cubicBezTo>
                <a:lnTo>
                  <a:pt x="220028" y="45720"/>
                </a:lnTo>
                <a:cubicBezTo>
                  <a:pt x="226323" y="40987"/>
                  <a:pt x="235297" y="42282"/>
                  <a:pt x="240030" y="48578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7" name="Text 35"/>
          <p:cNvSpPr/>
          <p:nvPr/>
        </p:nvSpPr>
        <p:spPr>
          <a:xfrm>
            <a:off x="8667750" y="3121023"/>
            <a:ext cx="609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Debug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8267700" y="3502023"/>
            <a:ext cx="3390900" cy="666750"/>
          </a:xfrm>
          <a:custGeom>
            <a:avLst/>
            <a:gdLst/>
            <a:ahLst/>
            <a:cxnLst/>
            <a:rect l="l" t="t" r="r" b="b"/>
            <a:pathLst>
              <a:path w="3390900" h="666750">
                <a:moveTo>
                  <a:pt x="76203" y="0"/>
                </a:moveTo>
                <a:lnTo>
                  <a:pt x="3314697" y="0"/>
                </a:lnTo>
                <a:cubicBezTo>
                  <a:pt x="3356755" y="0"/>
                  <a:pt x="3390900" y="34145"/>
                  <a:pt x="3390900" y="76203"/>
                </a:cubicBezTo>
                <a:lnTo>
                  <a:pt x="3390900" y="590547"/>
                </a:lnTo>
                <a:cubicBezTo>
                  <a:pt x="3390900" y="632605"/>
                  <a:pt x="3356755" y="666750"/>
                  <a:pt x="3314697" y="666750"/>
                </a:cubicBezTo>
                <a:lnTo>
                  <a:pt x="76203" y="666750"/>
                </a:lnTo>
                <a:cubicBezTo>
                  <a:pt x="34145" y="666750"/>
                  <a:pt x="0" y="632605"/>
                  <a:pt x="0" y="59054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8382000" y="3616323"/>
            <a:ext cx="32289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"Error: [mensaje]. Contexto: [código]. Lo intenté: [soluciones]. Analiza y corrige."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400050" y="4756152"/>
            <a:ext cx="3714750" cy="1724025"/>
          </a:xfrm>
          <a:custGeom>
            <a:avLst/>
            <a:gdLst/>
            <a:ahLst/>
            <a:cxnLst/>
            <a:rect l="l" t="t" r="r" b="b"/>
            <a:pathLst>
              <a:path w="3714750" h="1724025">
                <a:moveTo>
                  <a:pt x="38100" y="0"/>
                </a:moveTo>
                <a:lnTo>
                  <a:pt x="3638548" y="0"/>
                </a:lnTo>
                <a:cubicBezTo>
                  <a:pt x="3680633" y="0"/>
                  <a:pt x="3714750" y="34117"/>
                  <a:pt x="3714750" y="76202"/>
                </a:cubicBezTo>
                <a:lnTo>
                  <a:pt x="3714750" y="1647823"/>
                </a:lnTo>
                <a:cubicBezTo>
                  <a:pt x="3714750" y="1689908"/>
                  <a:pt x="3680633" y="1724025"/>
                  <a:pt x="3638548" y="1724025"/>
                </a:cubicBezTo>
                <a:lnTo>
                  <a:pt x="38100" y="1724025"/>
                </a:lnTo>
                <a:cubicBezTo>
                  <a:pt x="17058" y="1724025"/>
                  <a:pt x="0" y="1706967"/>
                  <a:pt x="0" y="1685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41" name="Shape 39"/>
          <p:cNvSpPr/>
          <p:nvPr/>
        </p:nvSpPr>
        <p:spPr>
          <a:xfrm>
            <a:off x="400050" y="4756152"/>
            <a:ext cx="38100" cy="1724025"/>
          </a:xfrm>
          <a:custGeom>
            <a:avLst/>
            <a:gdLst/>
            <a:ahLst/>
            <a:cxnLst/>
            <a:rect l="l" t="t" r="r" b="b"/>
            <a:pathLst>
              <a:path w="38100" h="1724025">
                <a:moveTo>
                  <a:pt x="38100" y="0"/>
                </a:moveTo>
                <a:lnTo>
                  <a:pt x="38100" y="0"/>
                </a:lnTo>
                <a:lnTo>
                  <a:pt x="38100" y="1724025"/>
                </a:lnTo>
                <a:lnTo>
                  <a:pt x="38100" y="1724025"/>
                </a:lnTo>
                <a:cubicBezTo>
                  <a:pt x="17072" y="1724025"/>
                  <a:pt x="0" y="1706953"/>
                  <a:pt x="0" y="1685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2" name="Shape 40"/>
          <p:cNvSpPr/>
          <p:nvPr/>
        </p:nvSpPr>
        <p:spPr>
          <a:xfrm>
            <a:off x="585788" y="4927602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61092" y="536"/>
                </a:moveTo>
                <a:cubicBezTo>
                  <a:pt x="153501" y="-1652"/>
                  <a:pt x="145599" y="2768"/>
                  <a:pt x="143411" y="10358"/>
                </a:cubicBezTo>
                <a:lnTo>
                  <a:pt x="86261" y="210383"/>
                </a:lnTo>
                <a:cubicBezTo>
                  <a:pt x="84073" y="217974"/>
                  <a:pt x="88493" y="225876"/>
                  <a:pt x="96083" y="228064"/>
                </a:cubicBezTo>
                <a:cubicBezTo>
                  <a:pt x="103674" y="230252"/>
                  <a:pt x="111576" y="225832"/>
                  <a:pt x="113764" y="218242"/>
                </a:cubicBezTo>
                <a:lnTo>
                  <a:pt x="170914" y="18217"/>
                </a:lnTo>
                <a:cubicBezTo>
                  <a:pt x="173102" y="10626"/>
                  <a:pt x="168682" y="2724"/>
                  <a:pt x="161092" y="536"/>
                </a:cubicBezTo>
                <a:close/>
                <a:moveTo>
                  <a:pt x="189934" y="61302"/>
                </a:moveTo>
                <a:cubicBezTo>
                  <a:pt x="184353" y="66883"/>
                  <a:pt x="184353" y="75947"/>
                  <a:pt x="189934" y="81528"/>
                </a:cubicBezTo>
                <a:lnTo>
                  <a:pt x="222706" y="114300"/>
                </a:lnTo>
                <a:lnTo>
                  <a:pt x="189934" y="147072"/>
                </a:lnTo>
                <a:cubicBezTo>
                  <a:pt x="184353" y="152653"/>
                  <a:pt x="184353" y="161717"/>
                  <a:pt x="189934" y="167298"/>
                </a:cubicBezTo>
                <a:cubicBezTo>
                  <a:pt x="195516" y="172879"/>
                  <a:pt x="204579" y="172879"/>
                  <a:pt x="210160" y="167298"/>
                </a:cubicBezTo>
                <a:lnTo>
                  <a:pt x="253023" y="124435"/>
                </a:lnTo>
                <a:cubicBezTo>
                  <a:pt x="258604" y="118854"/>
                  <a:pt x="258604" y="109791"/>
                  <a:pt x="253023" y="104209"/>
                </a:cubicBezTo>
                <a:lnTo>
                  <a:pt x="210160" y="61347"/>
                </a:lnTo>
                <a:cubicBezTo>
                  <a:pt x="204579" y="55766"/>
                  <a:pt x="195516" y="55766"/>
                  <a:pt x="189934" y="61347"/>
                </a:cubicBezTo>
                <a:close/>
                <a:moveTo>
                  <a:pt x="67285" y="61302"/>
                </a:moveTo>
                <a:cubicBezTo>
                  <a:pt x="61704" y="55721"/>
                  <a:pt x="52641" y="55721"/>
                  <a:pt x="47059" y="61302"/>
                </a:cubicBezTo>
                <a:lnTo>
                  <a:pt x="4197" y="104165"/>
                </a:lnTo>
                <a:cubicBezTo>
                  <a:pt x="-1384" y="109746"/>
                  <a:pt x="-1384" y="118809"/>
                  <a:pt x="4197" y="124391"/>
                </a:cubicBezTo>
                <a:lnTo>
                  <a:pt x="47059" y="167253"/>
                </a:lnTo>
                <a:cubicBezTo>
                  <a:pt x="52641" y="172834"/>
                  <a:pt x="61704" y="172834"/>
                  <a:pt x="67285" y="167253"/>
                </a:cubicBezTo>
                <a:cubicBezTo>
                  <a:pt x="72866" y="161672"/>
                  <a:pt x="72866" y="152608"/>
                  <a:pt x="67285" y="147027"/>
                </a:cubicBezTo>
                <a:lnTo>
                  <a:pt x="34513" y="114300"/>
                </a:lnTo>
                <a:lnTo>
                  <a:pt x="67241" y="81528"/>
                </a:lnTo>
                <a:cubicBezTo>
                  <a:pt x="72822" y="75947"/>
                  <a:pt x="72822" y="66883"/>
                  <a:pt x="67241" y="61302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3" name="Text 41"/>
          <p:cNvSpPr/>
          <p:nvPr/>
        </p:nvSpPr>
        <p:spPr>
          <a:xfrm>
            <a:off x="971550" y="4908552"/>
            <a:ext cx="762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Refactor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571500" y="5289552"/>
            <a:ext cx="3390900" cy="666750"/>
          </a:xfrm>
          <a:custGeom>
            <a:avLst/>
            <a:gdLst/>
            <a:ahLst/>
            <a:cxnLst/>
            <a:rect l="l" t="t" r="r" b="b"/>
            <a:pathLst>
              <a:path w="3390900" h="666750">
                <a:moveTo>
                  <a:pt x="76203" y="0"/>
                </a:moveTo>
                <a:lnTo>
                  <a:pt x="3314697" y="0"/>
                </a:lnTo>
                <a:cubicBezTo>
                  <a:pt x="3356755" y="0"/>
                  <a:pt x="3390900" y="34145"/>
                  <a:pt x="3390900" y="76203"/>
                </a:cubicBezTo>
                <a:lnTo>
                  <a:pt x="3390900" y="590547"/>
                </a:lnTo>
                <a:cubicBezTo>
                  <a:pt x="3390900" y="632605"/>
                  <a:pt x="3356755" y="666750"/>
                  <a:pt x="3314697" y="666750"/>
                </a:cubicBezTo>
                <a:lnTo>
                  <a:pt x="76203" y="666750"/>
                </a:lnTo>
                <a:cubicBezTo>
                  <a:pt x="34145" y="666750"/>
                  <a:pt x="0" y="632605"/>
                  <a:pt x="0" y="59054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685800" y="5403852"/>
            <a:ext cx="32289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"Refactor [código]. Objetivos: [mejoras]. Estándares: [reglas]. Mantén funcionalidad."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4238625" y="4765677"/>
            <a:ext cx="7562850" cy="1704975"/>
          </a:xfrm>
          <a:custGeom>
            <a:avLst/>
            <a:gdLst/>
            <a:ahLst/>
            <a:cxnLst/>
            <a:rect l="l" t="t" r="r" b="b"/>
            <a:pathLst>
              <a:path w="7562850" h="1704975">
                <a:moveTo>
                  <a:pt x="76195" y="0"/>
                </a:moveTo>
                <a:lnTo>
                  <a:pt x="7486655" y="0"/>
                </a:lnTo>
                <a:cubicBezTo>
                  <a:pt x="7528736" y="0"/>
                  <a:pt x="7562850" y="34114"/>
                  <a:pt x="7562850" y="76195"/>
                </a:cubicBezTo>
                <a:lnTo>
                  <a:pt x="7562850" y="1628780"/>
                </a:lnTo>
                <a:cubicBezTo>
                  <a:pt x="7562850" y="1670861"/>
                  <a:pt x="7528736" y="1704975"/>
                  <a:pt x="7486655" y="1704975"/>
                </a:cubicBezTo>
                <a:lnTo>
                  <a:pt x="76195" y="1704975"/>
                </a:lnTo>
                <a:cubicBezTo>
                  <a:pt x="34114" y="1704975"/>
                  <a:pt x="0" y="1670861"/>
                  <a:pt x="0" y="1628780"/>
                </a:cubicBezTo>
                <a:lnTo>
                  <a:pt x="0" y="76195"/>
                </a:lnTo>
                <a:cubicBezTo>
                  <a:pt x="0" y="34114"/>
                  <a:pt x="34114" y="0"/>
                  <a:pt x="76195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7848600" y="4981891"/>
            <a:ext cx="342900" cy="457200"/>
          </a:xfrm>
          <a:custGeom>
            <a:avLst/>
            <a:gdLst/>
            <a:ahLst/>
            <a:cxnLst/>
            <a:rect l="l" t="t" r="r" b="b"/>
            <a:pathLst>
              <a:path w="342900" h="457200">
                <a:moveTo>
                  <a:pt x="261551" y="342900"/>
                </a:moveTo>
                <a:cubicBezTo>
                  <a:pt x="268069" y="322987"/>
                  <a:pt x="281107" y="304949"/>
                  <a:pt x="295841" y="289411"/>
                </a:cubicBezTo>
                <a:cubicBezTo>
                  <a:pt x="325041" y="258693"/>
                  <a:pt x="342900" y="217170"/>
                  <a:pt x="342900" y="171450"/>
                </a:cubicBezTo>
                <a:cubicBezTo>
                  <a:pt x="342900" y="76795"/>
                  <a:pt x="266105" y="0"/>
                  <a:pt x="171450" y="0"/>
                </a:cubicBezTo>
                <a:cubicBezTo>
                  <a:pt x="76795" y="0"/>
                  <a:pt x="0" y="76795"/>
                  <a:pt x="0" y="171450"/>
                </a:cubicBezTo>
                <a:cubicBezTo>
                  <a:pt x="0" y="217170"/>
                  <a:pt x="17859" y="258693"/>
                  <a:pt x="47059" y="289411"/>
                </a:cubicBezTo>
                <a:cubicBezTo>
                  <a:pt x="61793" y="304949"/>
                  <a:pt x="74920" y="322987"/>
                  <a:pt x="81349" y="342900"/>
                </a:cubicBezTo>
                <a:lnTo>
                  <a:pt x="261461" y="342900"/>
                </a:lnTo>
                <a:close/>
                <a:moveTo>
                  <a:pt x="257175" y="385763"/>
                </a:moveTo>
                <a:lnTo>
                  <a:pt x="85725" y="385763"/>
                </a:lnTo>
                <a:lnTo>
                  <a:pt x="85725" y="400050"/>
                </a:lnTo>
                <a:cubicBezTo>
                  <a:pt x="85725" y="439519"/>
                  <a:pt x="117693" y="471488"/>
                  <a:pt x="157163" y="471488"/>
                </a:cubicBezTo>
                <a:lnTo>
                  <a:pt x="185738" y="471488"/>
                </a:lnTo>
                <a:cubicBezTo>
                  <a:pt x="225207" y="471488"/>
                  <a:pt x="257175" y="439519"/>
                  <a:pt x="257175" y="400050"/>
                </a:cubicBezTo>
                <a:lnTo>
                  <a:pt x="257175" y="385763"/>
                </a:lnTo>
                <a:close/>
                <a:moveTo>
                  <a:pt x="164306" y="100013"/>
                </a:moveTo>
                <a:cubicBezTo>
                  <a:pt x="128766" y="100013"/>
                  <a:pt x="100013" y="128766"/>
                  <a:pt x="100013" y="164306"/>
                </a:cubicBezTo>
                <a:cubicBezTo>
                  <a:pt x="100013" y="176183"/>
                  <a:pt x="90458" y="185738"/>
                  <a:pt x="78581" y="185738"/>
                </a:cubicBezTo>
                <a:cubicBezTo>
                  <a:pt x="66705" y="185738"/>
                  <a:pt x="57150" y="176183"/>
                  <a:pt x="57150" y="164306"/>
                </a:cubicBezTo>
                <a:cubicBezTo>
                  <a:pt x="57150" y="105102"/>
                  <a:pt x="105102" y="57150"/>
                  <a:pt x="164306" y="57150"/>
                </a:cubicBezTo>
                <a:cubicBezTo>
                  <a:pt x="176183" y="57150"/>
                  <a:pt x="185738" y="66705"/>
                  <a:pt x="185738" y="78581"/>
                </a:cubicBezTo>
                <a:cubicBezTo>
                  <a:pt x="185738" y="90458"/>
                  <a:pt x="176183" y="100013"/>
                  <a:pt x="164306" y="100013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8" name="Text 46"/>
          <p:cNvSpPr/>
          <p:nvPr/>
        </p:nvSpPr>
        <p:spPr>
          <a:xfrm>
            <a:off x="6817360" y="5553391"/>
            <a:ext cx="24098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Personalizar Plantillas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4974749" y="5972491"/>
            <a:ext cx="608647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3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Adapta estas plantillas a tu </a:t>
            </a:r>
            <a:pPr algn="ctr">
              <a:lnSpc>
                <a:spcPct val="140000"/>
              </a:lnSpc>
            </a:pPr>
            <a:r>
              <a:rPr lang="en-US" sz="13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proyecto específico</a:t>
            </a:r>
            <a:pPr algn="ctr">
              <a:lnSpc>
                <a:spcPct val="140000"/>
              </a:lnSpc>
            </a:pPr>
            <a:r>
              <a:rPr lang="en-US" sz="13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Guarda las que funcionan mejor.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1707" y="371707"/>
            <a:ext cx="11513634" cy="185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4" b="1" spc="51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NIVEL AVANZADO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1707" y="631902"/>
            <a:ext cx="11615854" cy="3717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34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Técnicas Avanzadas de Prompting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161585"/>
            <a:ext cx="5631366" cy="1970049"/>
          </a:xfrm>
          <a:custGeom>
            <a:avLst/>
            <a:gdLst/>
            <a:ahLst/>
            <a:cxnLst/>
            <a:rect l="l" t="t" r="r" b="b"/>
            <a:pathLst>
              <a:path w="5631366" h="1970049">
                <a:moveTo>
                  <a:pt x="74350" y="0"/>
                </a:moveTo>
                <a:lnTo>
                  <a:pt x="5557016" y="0"/>
                </a:lnTo>
                <a:cubicBezTo>
                  <a:pt x="5598078" y="0"/>
                  <a:pt x="5631366" y="33287"/>
                  <a:pt x="5631366" y="74350"/>
                </a:cubicBezTo>
                <a:lnTo>
                  <a:pt x="5631366" y="1895699"/>
                </a:lnTo>
                <a:cubicBezTo>
                  <a:pt x="5631366" y="1936761"/>
                  <a:pt x="5598078" y="1970049"/>
                  <a:pt x="5557016" y="1970049"/>
                </a:cubicBezTo>
                <a:lnTo>
                  <a:pt x="74350" y="1970049"/>
                </a:lnTo>
                <a:cubicBezTo>
                  <a:pt x="33287" y="1970049"/>
                  <a:pt x="0" y="1936761"/>
                  <a:pt x="0" y="1895699"/>
                </a:cubicBezTo>
                <a:lnTo>
                  <a:pt x="0" y="74350"/>
                </a:lnTo>
                <a:cubicBezTo>
                  <a:pt x="0" y="33315"/>
                  <a:pt x="33315" y="0"/>
                  <a:pt x="7435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13317" y="1356732"/>
            <a:ext cx="278780" cy="278780"/>
          </a:xfrm>
          <a:custGeom>
            <a:avLst/>
            <a:gdLst/>
            <a:ahLst/>
            <a:cxnLst/>
            <a:rect l="l" t="t" r="r" b="b"/>
            <a:pathLst>
              <a:path w="278780" h="278780">
                <a:moveTo>
                  <a:pt x="126595" y="2831"/>
                </a:moveTo>
                <a:cubicBezTo>
                  <a:pt x="134708" y="-926"/>
                  <a:pt x="144073" y="-926"/>
                  <a:pt x="152186" y="2831"/>
                </a:cubicBezTo>
                <a:lnTo>
                  <a:pt x="271212" y="57825"/>
                </a:lnTo>
                <a:cubicBezTo>
                  <a:pt x="275840" y="59949"/>
                  <a:pt x="278780" y="64577"/>
                  <a:pt x="278780" y="69695"/>
                </a:cubicBezTo>
                <a:cubicBezTo>
                  <a:pt x="278780" y="74813"/>
                  <a:pt x="275840" y="79442"/>
                  <a:pt x="271212" y="81565"/>
                </a:cubicBezTo>
                <a:lnTo>
                  <a:pt x="152186" y="136559"/>
                </a:lnTo>
                <a:cubicBezTo>
                  <a:pt x="144073" y="140316"/>
                  <a:pt x="134708" y="140316"/>
                  <a:pt x="126595" y="136559"/>
                </a:cubicBezTo>
                <a:lnTo>
                  <a:pt x="7568" y="81565"/>
                </a:lnTo>
                <a:cubicBezTo>
                  <a:pt x="2940" y="79387"/>
                  <a:pt x="0" y="74759"/>
                  <a:pt x="0" y="69695"/>
                </a:cubicBezTo>
                <a:cubicBezTo>
                  <a:pt x="0" y="64631"/>
                  <a:pt x="2940" y="59949"/>
                  <a:pt x="7568" y="57825"/>
                </a:cubicBezTo>
                <a:lnTo>
                  <a:pt x="126595" y="2831"/>
                </a:lnTo>
                <a:close/>
                <a:moveTo>
                  <a:pt x="26190" y="118917"/>
                </a:moveTo>
                <a:lnTo>
                  <a:pt x="115650" y="160244"/>
                </a:lnTo>
                <a:cubicBezTo>
                  <a:pt x="130733" y="167214"/>
                  <a:pt x="148102" y="167214"/>
                  <a:pt x="163185" y="160244"/>
                </a:cubicBezTo>
                <a:lnTo>
                  <a:pt x="252645" y="118917"/>
                </a:lnTo>
                <a:lnTo>
                  <a:pt x="271212" y="127520"/>
                </a:lnTo>
                <a:cubicBezTo>
                  <a:pt x="275840" y="129644"/>
                  <a:pt x="278780" y="134272"/>
                  <a:pt x="278780" y="139390"/>
                </a:cubicBezTo>
                <a:cubicBezTo>
                  <a:pt x="278780" y="144508"/>
                  <a:pt x="275840" y="149137"/>
                  <a:pt x="271212" y="151260"/>
                </a:cubicBezTo>
                <a:lnTo>
                  <a:pt x="152186" y="206254"/>
                </a:lnTo>
                <a:cubicBezTo>
                  <a:pt x="144073" y="210011"/>
                  <a:pt x="134708" y="210011"/>
                  <a:pt x="126595" y="206254"/>
                </a:cubicBezTo>
                <a:lnTo>
                  <a:pt x="7568" y="151260"/>
                </a:lnTo>
                <a:cubicBezTo>
                  <a:pt x="2940" y="149082"/>
                  <a:pt x="0" y="144454"/>
                  <a:pt x="0" y="139390"/>
                </a:cubicBezTo>
                <a:cubicBezTo>
                  <a:pt x="0" y="134326"/>
                  <a:pt x="2940" y="129644"/>
                  <a:pt x="7568" y="127520"/>
                </a:cubicBezTo>
                <a:lnTo>
                  <a:pt x="26136" y="118917"/>
                </a:lnTo>
                <a:close/>
                <a:moveTo>
                  <a:pt x="7568" y="197215"/>
                </a:moveTo>
                <a:lnTo>
                  <a:pt x="26136" y="188612"/>
                </a:lnTo>
                <a:lnTo>
                  <a:pt x="115596" y="229939"/>
                </a:lnTo>
                <a:cubicBezTo>
                  <a:pt x="130678" y="236909"/>
                  <a:pt x="148048" y="236909"/>
                  <a:pt x="163130" y="229939"/>
                </a:cubicBezTo>
                <a:lnTo>
                  <a:pt x="252590" y="188612"/>
                </a:lnTo>
                <a:lnTo>
                  <a:pt x="271158" y="197215"/>
                </a:lnTo>
                <a:cubicBezTo>
                  <a:pt x="275786" y="199339"/>
                  <a:pt x="278726" y="203967"/>
                  <a:pt x="278726" y="209085"/>
                </a:cubicBezTo>
                <a:cubicBezTo>
                  <a:pt x="278726" y="214204"/>
                  <a:pt x="275786" y="218832"/>
                  <a:pt x="271158" y="220955"/>
                </a:cubicBezTo>
                <a:lnTo>
                  <a:pt x="152131" y="275949"/>
                </a:lnTo>
                <a:cubicBezTo>
                  <a:pt x="144018" y="279706"/>
                  <a:pt x="134653" y="279706"/>
                  <a:pt x="126540" y="275949"/>
                </a:cubicBezTo>
                <a:lnTo>
                  <a:pt x="7568" y="220955"/>
                </a:lnTo>
                <a:cubicBezTo>
                  <a:pt x="2940" y="218777"/>
                  <a:pt x="0" y="214149"/>
                  <a:pt x="0" y="209085"/>
                </a:cubicBezTo>
                <a:cubicBezTo>
                  <a:pt x="0" y="204022"/>
                  <a:pt x="2940" y="199339"/>
                  <a:pt x="7568" y="197215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1036134" y="1366024"/>
            <a:ext cx="1672683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63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Multi-turn Context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76146" y="1747024"/>
            <a:ext cx="5315415" cy="483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Mantener contexto a través de múltiples prompts. Referenciar decisiones y cambios previos.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76146" y="2341756"/>
            <a:ext cx="5241073" cy="594732"/>
          </a:xfrm>
          <a:custGeom>
            <a:avLst/>
            <a:gdLst/>
            <a:ahLst/>
            <a:cxnLst/>
            <a:rect l="l" t="t" r="r" b="b"/>
            <a:pathLst>
              <a:path w="5241073" h="594732">
                <a:moveTo>
                  <a:pt x="74341" y="0"/>
                </a:moveTo>
                <a:lnTo>
                  <a:pt x="5166732" y="0"/>
                </a:lnTo>
                <a:cubicBezTo>
                  <a:pt x="5207789" y="0"/>
                  <a:pt x="5241073" y="33284"/>
                  <a:pt x="5241073" y="74341"/>
                </a:cubicBezTo>
                <a:lnTo>
                  <a:pt x="5241073" y="520390"/>
                </a:lnTo>
                <a:cubicBezTo>
                  <a:pt x="5241073" y="561448"/>
                  <a:pt x="5207789" y="594732"/>
                  <a:pt x="5166732" y="594732"/>
                </a:cubicBezTo>
                <a:lnTo>
                  <a:pt x="74341" y="594732"/>
                </a:lnTo>
                <a:cubicBezTo>
                  <a:pt x="33311" y="594732"/>
                  <a:pt x="0" y="561420"/>
                  <a:pt x="0" y="520390"/>
                </a:cubicBezTo>
                <a:lnTo>
                  <a:pt x="0" y="74341"/>
                </a:lnTo>
                <a:cubicBezTo>
                  <a:pt x="0" y="33284"/>
                  <a:pt x="33284" y="0"/>
                  <a:pt x="7434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687659" y="2453268"/>
            <a:ext cx="5083098" cy="185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4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Ejemplo: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87659" y="2639122"/>
            <a:ext cx="5083098" cy="185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4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"Como discutimos en el paso 3, ahora implementa la validación..."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81000" y="3261732"/>
            <a:ext cx="5631366" cy="1728439"/>
          </a:xfrm>
          <a:custGeom>
            <a:avLst/>
            <a:gdLst/>
            <a:ahLst/>
            <a:cxnLst/>
            <a:rect l="l" t="t" r="r" b="b"/>
            <a:pathLst>
              <a:path w="5631366" h="1728439">
                <a:moveTo>
                  <a:pt x="74340" y="0"/>
                </a:moveTo>
                <a:lnTo>
                  <a:pt x="5557026" y="0"/>
                </a:lnTo>
                <a:cubicBezTo>
                  <a:pt x="5598083" y="0"/>
                  <a:pt x="5631366" y="33283"/>
                  <a:pt x="5631366" y="74340"/>
                </a:cubicBezTo>
                <a:lnTo>
                  <a:pt x="5631366" y="1654099"/>
                </a:lnTo>
                <a:cubicBezTo>
                  <a:pt x="5631366" y="1695156"/>
                  <a:pt x="5598083" y="1728439"/>
                  <a:pt x="5557026" y="1728439"/>
                </a:cubicBezTo>
                <a:lnTo>
                  <a:pt x="74340" y="1728439"/>
                </a:lnTo>
                <a:cubicBezTo>
                  <a:pt x="33283" y="1728439"/>
                  <a:pt x="0" y="1695156"/>
                  <a:pt x="0" y="1654099"/>
                </a:cubicBezTo>
                <a:lnTo>
                  <a:pt x="0" y="74340"/>
                </a:lnTo>
                <a:cubicBezTo>
                  <a:pt x="0" y="33311"/>
                  <a:pt x="33311" y="0"/>
                  <a:pt x="7434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13317" y="3456878"/>
            <a:ext cx="278780" cy="278780"/>
          </a:xfrm>
          <a:custGeom>
            <a:avLst/>
            <a:gdLst/>
            <a:ahLst/>
            <a:cxnLst/>
            <a:rect l="l" t="t" r="r" b="b"/>
            <a:pathLst>
              <a:path w="278780" h="278780">
                <a:moveTo>
                  <a:pt x="226509" y="113255"/>
                </a:moveTo>
                <a:cubicBezTo>
                  <a:pt x="226509" y="138247"/>
                  <a:pt x="218396" y="161333"/>
                  <a:pt x="204729" y="180064"/>
                </a:cubicBezTo>
                <a:lnTo>
                  <a:pt x="273662" y="249051"/>
                </a:lnTo>
                <a:cubicBezTo>
                  <a:pt x="280468" y="255857"/>
                  <a:pt x="280468" y="266911"/>
                  <a:pt x="273662" y="273717"/>
                </a:cubicBezTo>
                <a:cubicBezTo>
                  <a:pt x="266856" y="280523"/>
                  <a:pt x="255803" y="280523"/>
                  <a:pt x="248997" y="273717"/>
                </a:cubicBezTo>
                <a:lnTo>
                  <a:pt x="180064" y="204729"/>
                </a:lnTo>
                <a:cubicBezTo>
                  <a:pt x="161333" y="218396"/>
                  <a:pt x="138247" y="226509"/>
                  <a:pt x="113255" y="226509"/>
                </a:cubicBezTo>
                <a:cubicBezTo>
                  <a:pt x="50692" y="226509"/>
                  <a:pt x="0" y="175817"/>
                  <a:pt x="0" y="113255"/>
                </a:cubicBezTo>
                <a:cubicBezTo>
                  <a:pt x="0" y="50692"/>
                  <a:pt x="50692" y="0"/>
                  <a:pt x="113255" y="0"/>
                </a:cubicBezTo>
                <a:cubicBezTo>
                  <a:pt x="175817" y="0"/>
                  <a:pt x="226509" y="50692"/>
                  <a:pt x="226509" y="113255"/>
                </a:cubicBezTo>
                <a:close/>
                <a:moveTo>
                  <a:pt x="113255" y="191662"/>
                </a:moveTo>
                <a:cubicBezTo>
                  <a:pt x="156529" y="191662"/>
                  <a:pt x="191662" y="156529"/>
                  <a:pt x="191662" y="113255"/>
                </a:cubicBezTo>
                <a:cubicBezTo>
                  <a:pt x="191662" y="69981"/>
                  <a:pt x="156529" y="34848"/>
                  <a:pt x="113255" y="34848"/>
                </a:cubicBezTo>
                <a:cubicBezTo>
                  <a:pt x="69981" y="34848"/>
                  <a:pt x="34848" y="69981"/>
                  <a:pt x="34848" y="113255"/>
                </a:cubicBezTo>
                <a:cubicBezTo>
                  <a:pt x="34848" y="156529"/>
                  <a:pt x="69981" y="191662"/>
                  <a:pt x="113255" y="191662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3" name="Text 11"/>
          <p:cNvSpPr/>
          <p:nvPr/>
        </p:nvSpPr>
        <p:spPr>
          <a:xfrm>
            <a:off x="1036134" y="3466171"/>
            <a:ext cx="1970049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63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Code Review Prompts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76146" y="3847171"/>
            <a:ext cx="5315415" cy="241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Pedir a la IA que revise código considerando múltiples dimensiones.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76146" y="4200293"/>
            <a:ext cx="5241073" cy="594732"/>
          </a:xfrm>
          <a:custGeom>
            <a:avLst/>
            <a:gdLst/>
            <a:ahLst/>
            <a:cxnLst/>
            <a:rect l="l" t="t" r="r" b="b"/>
            <a:pathLst>
              <a:path w="5241073" h="594732">
                <a:moveTo>
                  <a:pt x="74341" y="0"/>
                </a:moveTo>
                <a:lnTo>
                  <a:pt x="5166732" y="0"/>
                </a:lnTo>
                <a:cubicBezTo>
                  <a:pt x="5207789" y="0"/>
                  <a:pt x="5241073" y="33284"/>
                  <a:pt x="5241073" y="74341"/>
                </a:cubicBezTo>
                <a:lnTo>
                  <a:pt x="5241073" y="520390"/>
                </a:lnTo>
                <a:cubicBezTo>
                  <a:pt x="5241073" y="561448"/>
                  <a:pt x="5207789" y="594732"/>
                  <a:pt x="5166732" y="594732"/>
                </a:cubicBezTo>
                <a:lnTo>
                  <a:pt x="74341" y="594732"/>
                </a:lnTo>
                <a:cubicBezTo>
                  <a:pt x="33311" y="594732"/>
                  <a:pt x="0" y="561420"/>
                  <a:pt x="0" y="520390"/>
                </a:cubicBezTo>
                <a:lnTo>
                  <a:pt x="0" y="74341"/>
                </a:lnTo>
                <a:cubicBezTo>
                  <a:pt x="0" y="33284"/>
                  <a:pt x="33284" y="0"/>
                  <a:pt x="7434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687659" y="4311805"/>
            <a:ext cx="5083098" cy="185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4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Ejemplo: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87659" y="4497659"/>
            <a:ext cx="5083098" cy="185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4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"Revisa este código considerando: seguridad, rendimiento, mantenibilidad"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81000" y="5120268"/>
            <a:ext cx="5631366" cy="1728439"/>
          </a:xfrm>
          <a:custGeom>
            <a:avLst/>
            <a:gdLst/>
            <a:ahLst/>
            <a:cxnLst/>
            <a:rect l="l" t="t" r="r" b="b"/>
            <a:pathLst>
              <a:path w="5631366" h="1728439">
                <a:moveTo>
                  <a:pt x="74340" y="0"/>
                </a:moveTo>
                <a:lnTo>
                  <a:pt x="5557026" y="0"/>
                </a:lnTo>
                <a:cubicBezTo>
                  <a:pt x="5598083" y="0"/>
                  <a:pt x="5631366" y="33283"/>
                  <a:pt x="5631366" y="74340"/>
                </a:cubicBezTo>
                <a:lnTo>
                  <a:pt x="5631366" y="1654099"/>
                </a:lnTo>
                <a:cubicBezTo>
                  <a:pt x="5631366" y="1695156"/>
                  <a:pt x="5598083" y="1728439"/>
                  <a:pt x="5557026" y="1728439"/>
                </a:cubicBezTo>
                <a:lnTo>
                  <a:pt x="74340" y="1728439"/>
                </a:lnTo>
                <a:cubicBezTo>
                  <a:pt x="33283" y="1728439"/>
                  <a:pt x="0" y="1695156"/>
                  <a:pt x="0" y="1654099"/>
                </a:cubicBezTo>
                <a:lnTo>
                  <a:pt x="0" y="74340"/>
                </a:lnTo>
                <a:cubicBezTo>
                  <a:pt x="0" y="33311"/>
                  <a:pt x="33311" y="0"/>
                  <a:pt x="7434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78470" y="5315415"/>
            <a:ext cx="348476" cy="278780"/>
          </a:xfrm>
          <a:custGeom>
            <a:avLst/>
            <a:gdLst/>
            <a:ahLst/>
            <a:cxnLst/>
            <a:rect l="l" t="t" r="r" b="b"/>
            <a:pathLst>
              <a:path w="348476" h="278780">
                <a:moveTo>
                  <a:pt x="209085" y="17424"/>
                </a:moveTo>
                <a:lnTo>
                  <a:pt x="278780" y="17424"/>
                </a:lnTo>
                <a:cubicBezTo>
                  <a:pt x="288418" y="17424"/>
                  <a:pt x="296204" y="25210"/>
                  <a:pt x="296204" y="34848"/>
                </a:cubicBezTo>
                <a:cubicBezTo>
                  <a:pt x="296204" y="44485"/>
                  <a:pt x="288418" y="52271"/>
                  <a:pt x="278780" y="52271"/>
                </a:cubicBezTo>
                <a:lnTo>
                  <a:pt x="216926" y="52271"/>
                </a:lnTo>
                <a:cubicBezTo>
                  <a:pt x="214095" y="66319"/>
                  <a:pt x="204457" y="77917"/>
                  <a:pt x="191662" y="83471"/>
                </a:cubicBezTo>
                <a:lnTo>
                  <a:pt x="191662" y="243933"/>
                </a:lnTo>
                <a:lnTo>
                  <a:pt x="278780" y="243933"/>
                </a:lnTo>
                <a:cubicBezTo>
                  <a:pt x="288418" y="243933"/>
                  <a:pt x="296204" y="251719"/>
                  <a:pt x="296204" y="261357"/>
                </a:cubicBezTo>
                <a:cubicBezTo>
                  <a:pt x="296204" y="270994"/>
                  <a:pt x="288418" y="278780"/>
                  <a:pt x="278780" y="278780"/>
                </a:cubicBezTo>
                <a:lnTo>
                  <a:pt x="69695" y="278780"/>
                </a:lnTo>
                <a:cubicBezTo>
                  <a:pt x="60058" y="278780"/>
                  <a:pt x="52271" y="270994"/>
                  <a:pt x="52271" y="261357"/>
                </a:cubicBezTo>
                <a:cubicBezTo>
                  <a:pt x="52271" y="251719"/>
                  <a:pt x="60058" y="243933"/>
                  <a:pt x="69695" y="243933"/>
                </a:cubicBezTo>
                <a:lnTo>
                  <a:pt x="156814" y="243933"/>
                </a:lnTo>
                <a:lnTo>
                  <a:pt x="156814" y="83471"/>
                </a:lnTo>
                <a:cubicBezTo>
                  <a:pt x="144018" y="77863"/>
                  <a:pt x="134381" y="66265"/>
                  <a:pt x="131550" y="52271"/>
                </a:cubicBezTo>
                <a:lnTo>
                  <a:pt x="69695" y="52271"/>
                </a:lnTo>
                <a:cubicBezTo>
                  <a:pt x="60058" y="52271"/>
                  <a:pt x="52271" y="44485"/>
                  <a:pt x="52271" y="34848"/>
                </a:cubicBezTo>
                <a:cubicBezTo>
                  <a:pt x="52271" y="25210"/>
                  <a:pt x="60058" y="17424"/>
                  <a:pt x="69695" y="17424"/>
                </a:cubicBezTo>
                <a:lnTo>
                  <a:pt x="139390" y="17424"/>
                </a:lnTo>
                <a:cubicBezTo>
                  <a:pt x="147340" y="6861"/>
                  <a:pt x="159972" y="0"/>
                  <a:pt x="174238" y="0"/>
                </a:cubicBezTo>
                <a:cubicBezTo>
                  <a:pt x="188504" y="0"/>
                  <a:pt x="201136" y="6861"/>
                  <a:pt x="209085" y="17424"/>
                </a:cubicBezTo>
                <a:close/>
                <a:moveTo>
                  <a:pt x="239359" y="174238"/>
                </a:moveTo>
                <a:lnTo>
                  <a:pt x="318202" y="174238"/>
                </a:lnTo>
                <a:lnTo>
                  <a:pt x="278780" y="106612"/>
                </a:lnTo>
                <a:lnTo>
                  <a:pt x="239359" y="174238"/>
                </a:lnTo>
                <a:close/>
                <a:moveTo>
                  <a:pt x="278780" y="226509"/>
                </a:moveTo>
                <a:cubicBezTo>
                  <a:pt x="244532" y="226509"/>
                  <a:pt x="216055" y="207996"/>
                  <a:pt x="210174" y="183549"/>
                </a:cubicBezTo>
                <a:cubicBezTo>
                  <a:pt x="208759" y="177559"/>
                  <a:pt x="210719" y="171406"/>
                  <a:pt x="213822" y="166070"/>
                </a:cubicBezTo>
                <a:lnTo>
                  <a:pt x="265658" y="77209"/>
                </a:lnTo>
                <a:cubicBezTo>
                  <a:pt x="268381" y="72526"/>
                  <a:pt x="273390" y="69695"/>
                  <a:pt x="278780" y="69695"/>
                </a:cubicBezTo>
                <a:cubicBezTo>
                  <a:pt x="284171" y="69695"/>
                  <a:pt x="289180" y="72581"/>
                  <a:pt x="291903" y="77209"/>
                </a:cubicBezTo>
                <a:lnTo>
                  <a:pt x="343739" y="166070"/>
                </a:lnTo>
                <a:cubicBezTo>
                  <a:pt x="346842" y="171406"/>
                  <a:pt x="348802" y="177559"/>
                  <a:pt x="347387" y="183549"/>
                </a:cubicBezTo>
                <a:cubicBezTo>
                  <a:pt x="341506" y="207942"/>
                  <a:pt x="313029" y="226509"/>
                  <a:pt x="278780" y="226509"/>
                </a:cubicBezTo>
                <a:close/>
                <a:moveTo>
                  <a:pt x="69042" y="106612"/>
                </a:moveTo>
                <a:lnTo>
                  <a:pt x="29620" y="174238"/>
                </a:lnTo>
                <a:lnTo>
                  <a:pt x="108517" y="174238"/>
                </a:lnTo>
                <a:lnTo>
                  <a:pt x="69042" y="106612"/>
                </a:lnTo>
                <a:close/>
                <a:moveTo>
                  <a:pt x="490" y="183549"/>
                </a:moveTo>
                <a:cubicBezTo>
                  <a:pt x="-926" y="177559"/>
                  <a:pt x="1035" y="171406"/>
                  <a:pt x="4138" y="166070"/>
                </a:cubicBezTo>
                <a:lnTo>
                  <a:pt x="55974" y="77209"/>
                </a:lnTo>
                <a:cubicBezTo>
                  <a:pt x="58696" y="72526"/>
                  <a:pt x="63706" y="69695"/>
                  <a:pt x="69096" y="69695"/>
                </a:cubicBezTo>
                <a:cubicBezTo>
                  <a:pt x="74487" y="69695"/>
                  <a:pt x="79496" y="72581"/>
                  <a:pt x="82218" y="77209"/>
                </a:cubicBezTo>
                <a:lnTo>
                  <a:pt x="134054" y="166070"/>
                </a:lnTo>
                <a:cubicBezTo>
                  <a:pt x="137158" y="171406"/>
                  <a:pt x="139118" y="177559"/>
                  <a:pt x="137702" y="183549"/>
                </a:cubicBezTo>
                <a:cubicBezTo>
                  <a:pt x="131822" y="207942"/>
                  <a:pt x="103345" y="226509"/>
                  <a:pt x="69096" y="226509"/>
                </a:cubicBezTo>
                <a:cubicBezTo>
                  <a:pt x="34848" y="226509"/>
                  <a:pt x="6371" y="207996"/>
                  <a:pt x="490" y="183549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0" name="Text 18"/>
          <p:cNvSpPr/>
          <p:nvPr/>
        </p:nvSpPr>
        <p:spPr>
          <a:xfrm>
            <a:off x="1036134" y="5324707"/>
            <a:ext cx="1951463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63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Comparative Prompts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76146" y="5705707"/>
            <a:ext cx="5315415" cy="241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Generar múltiples soluciones y compararlas.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76146" y="6058829"/>
            <a:ext cx="5241073" cy="594732"/>
          </a:xfrm>
          <a:custGeom>
            <a:avLst/>
            <a:gdLst/>
            <a:ahLst/>
            <a:cxnLst/>
            <a:rect l="l" t="t" r="r" b="b"/>
            <a:pathLst>
              <a:path w="5241073" h="594732">
                <a:moveTo>
                  <a:pt x="74341" y="0"/>
                </a:moveTo>
                <a:lnTo>
                  <a:pt x="5166732" y="0"/>
                </a:lnTo>
                <a:cubicBezTo>
                  <a:pt x="5207789" y="0"/>
                  <a:pt x="5241073" y="33284"/>
                  <a:pt x="5241073" y="74341"/>
                </a:cubicBezTo>
                <a:lnTo>
                  <a:pt x="5241073" y="520390"/>
                </a:lnTo>
                <a:cubicBezTo>
                  <a:pt x="5241073" y="561448"/>
                  <a:pt x="5207789" y="594732"/>
                  <a:pt x="5166732" y="594732"/>
                </a:cubicBezTo>
                <a:lnTo>
                  <a:pt x="74341" y="594732"/>
                </a:lnTo>
                <a:cubicBezTo>
                  <a:pt x="33311" y="594732"/>
                  <a:pt x="0" y="561420"/>
                  <a:pt x="0" y="520390"/>
                </a:cubicBezTo>
                <a:lnTo>
                  <a:pt x="0" y="74341"/>
                </a:lnTo>
                <a:cubicBezTo>
                  <a:pt x="0" y="33284"/>
                  <a:pt x="33284" y="0"/>
                  <a:pt x="7434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687659" y="6170341"/>
            <a:ext cx="5083098" cy="185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4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Ejemplo: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87659" y="6356195"/>
            <a:ext cx="5083098" cy="185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4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"Genera 3 soluciones diferentes con pros y contras de cada una"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179634" y="1161585"/>
            <a:ext cx="5631366" cy="1728439"/>
          </a:xfrm>
          <a:custGeom>
            <a:avLst/>
            <a:gdLst/>
            <a:ahLst/>
            <a:cxnLst/>
            <a:rect l="l" t="t" r="r" b="b"/>
            <a:pathLst>
              <a:path w="5631366" h="1728439">
                <a:moveTo>
                  <a:pt x="74340" y="0"/>
                </a:moveTo>
                <a:lnTo>
                  <a:pt x="5557026" y="0"/>
                </a:lnTo>
                <a:cubicBezTo>
                  <a:pt x="5598083" y="0"/>
                  <a:pt x="5631366" y="33283"/>
                  <a:pt x="5631366" y="74340"/>
                </a:cubicBezTo>
                <a:lnTo>
                  <a:pt x="5631366" y="1654099"/>
                </a:lnTo>
                <a:cubicBezTo>
                  <a:pt x="5631366" y="1695156"/>
                  <a:pt x="5598083" y="1728439"/>
                  <a:pt x="5557026" y="1728439"/>
                </a:cubicBezTo>
                <a:lnTo>
                  <a:pt x="74340" y="1728439"/>
                </a:lnTo>
                <a:cubicBezTo>
                  <a:pt x="33283" y="1728439"/>
                  <a:pt x="0" y="1695156"/>
                  <a:pt x="0" y="1654099"/>
                </a:cubicBezTo>
                <a:lnTo>
                  <a:pt x="0" y="74340"/>
                </a:lnTo>
                <a:cubicBezTo>
                  <a:pt x="0" y="33311"/>
                  <a:pt x="33311" y="0"/>
                  <a:pt x="7434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6394527" y="1356732"/>
            <a:ext cx="313628" cy="278780"/>
          </a:xfrm>
          <a:custGeom>
            <a:avLst/>
            <a:gdLst/>
            <a:ahLst/>
            <a:cxnLst/>
            <a:rect l="l" t="t" r="r" b="b"/>
            <a:pathLst>
              <a:path w="313628" h="278780">
                <a:moveTo>
                  <a:pt x="104543" y="52271"/>
                </a:moveTo>
                <a:cubicBezTo>
                  <a:pt x="104543" y="23413"/>
                  <a:pt x="127956" y="0"/>
                  <a:pt x="156814" y="0"/>
                </a:cubicBezTo>
                <a:cubicBezTo>
                  <a:pt x="185672" y="0"/>
                  <a:pt x="209085" y="23413"/>
                  <a:pt x="209085" y="52271"/>
                </a:cubicBezTo>
                <a:lnTo>
                  <a:pt x="209085" y="54232"/>
                </a:lnTo>
                <a:cubicBezTo>
                  <a:pt x="209085" y="62780"/>
                  <a:pt x="202170" y="69695"/>
                  <a:pt x="193622" y="69695"/>
                </a:cubicBezTo>
                <a:lnTo>
                  <a:pt x="120061" y="69695"/>
                </a:lnTo>
                <a:cubicBezTo>
                  <a:pt x="111512" y="69695"/>
                  <a:pt x="104597" y="62780"/>
                  <a:pt x="104597" y="54232"/>
                </a:cubicBezTo>
                <a:lnTo>
                  <a:pt x="104597" y="52271"/>
                </a:lnTo>
                <a:close/>
                <a:moveTo>
                  <a:pt x="292720" y="59241"/>
                </a:moveTo>
                <a:cubicBezTo>
                  <a:pt x="298491" y="66918"/>
                  <a:pt x="296912" y="77863"/>
                  <a:pt x="289235" y="83634"/>
                </a:cubicBezTo>
                <a:lnTo>
                  <a:pt x="235983" y="123545"/>
                </a:lnTo>
                <a:cubicBezTo>
                  <a:pt x="238869" y="128391"/>
                  <a:pt x="241047" y="133728"/>
                  <a:pt x="242408" y="139390"/>
                </a:cubicBezTo>
                <a:lnTo>
                  <a:pt x="296204" y="139390"/>
                </a:lnTo>
                <a:cubicBezTo>
                  <a:pt x="305842" y="139390"/>
                  <a:pt x="313628" y="147176"/>
                  <a:pt x="313628" y="156814"/>
                </a:cubicBezTo>
                <a:cubicBezTo>
                  <a:pt x="313628" y="166452"/>
                  <a:pt x="305842" y="174238"/>
                  <a:pt x="296204" y="174238"/>
                </a:cubicBezTo>
                <a:lnTo>
                  <a:pt x="243933" y="174238"/>
                </a:lnTo>
                <a:lnTo>
                  <a:pt x="243933" y="191662"/>
                </a:lnTo>
                <a:cubicBezTo>
                  <a:pt x="243933" y="193077"/>
                  <a:pt x="243878" y="194547"/>
                  <a:pt x="243824" y="195963"/>
                </a:cubicBezTo>
                <a:lnTo>
                  <a:pt x="289235" y="229994"/>
                </a:lnTo>
                <a:cubicBezTo>
                  <a:pt x="296912" y="235766"/>
                  <a:pt x="298491" y="246710"/>
                  <a:pt x="292720" y="254387"/>
                </a:cubicBezTo>
                <a:cubicBezTo>
                  <a:pt x="286948" y="262065"/>
                  <a:pt x="276004" y="263644"/>
                  <a:pt x="268326" y="257872"/>
                </a:cubicBezTo>
                <a:lnTo>
                  <a:pt x="233969" y="232117"/>
                </a:lnTo>
                <a:cubicBezTo>
                  <a:pt x="221336" y="256184"/>
                  <a:pt x="197760" y="273608"/>
                  <a:pt x="169882" y="277800"/>
                </a:cubicBezTo>
                <a:lnTo>
                  <a:pt x="169882" y="152458"/>
                </a:lnTo>
                <a:cubicBezTo>
                  <a:pt x="169882" y="145216"/>
                  <a:pt x="164056" y="139390"/>
                  <a:pt x="156814" y="139390"/>
                </a:cubicBezTo>
                <a:cubicBezTo>
                  <a:pt x="149572" y="139390"/>
                  <a:pt x="143746" y="145216"/>
                  <a:pt x="143746" y="152458"/>
                </a:cubicBezTo>
                <a:lnTo>
                  <a:pt x="143746" y="277800"/>
                </a:lnTo>
                <a:cubicBezTo>
                  <a:pt x="115868" y="273608"/>
                  <a:pt x="92292" y="256184"/>
                  <a:pt x="79659" y="232117"/>
                </a:cubicBezTo>
                <a:lnTo>
                  <a:pt x="45302" y="257872"/>
                </a:lnTo>
                <a:cubicBezTo>
                  <a:pt x="37624" y="263644"/>
                  <a:pt x="26680" y="262065"/>
                  <a:pt x="20909" y="254387"/>
                </a:cubicBezTo>
                <a:cubicBezTo>
                  <a:pt x="15137" y="246710"/>
                  <a:pt x="16716" y="235766"/>
                  <a:pt x="24393" y="229994"/>
                </a:cubicBezTo>
                <a:lnTo>
                  <a:pt x="69804" y="195963"/>
                </a:lnTo>
                <a:cubicBezTo>
                  <a:pt x="69750" y="194547"/>
                  <a:pt x="69695" y="193132"/>
                  <a:pt x="69695" y="191662"/>
                </a:cubicBezTo>
                <a:lnTo>
                  <a:pt x="69695" y="174238"/>
                </a:lnTo>
                <a:lnTo>
                  <a:pt x="17424" y="174238"/>
                </a:lnTo>
                <a:cubicBezTo>
                  <a:pt x="7786" y="174238"/>
                  <a:pt x="0" y="166452"/>
                  <a:pt x="0" y="156814"/>
                </a:cubicBezTo>
                <a:cubicBezTo>
                  <a:pt x="0" y="147176"/>
                  <a:pt x="7786" y="139390"/>
                  <a:pt x="17424" y="139390"/>
                </a:cubicBezTo>
                <a:lnTo>
                  <a:pt x="71220" y="139390"/>
                </a:lnTo>
                <a:cubicBezTo>
                  <a:pt x="72581" y="133728"/>
                  <a:pt x="74759" y="128391"/>
                  <a:pt x="77645" y="123545"/>
                </a:cubicBezTo>
                <a:lnTo>
                  <a:pt x="24393" y="83634"/>
                </a:lnTo>
                <a:cubicBezTo>
                  <a:pt x="16716" y="77863"/>
                  <a:pt x="15137" y="66918"/>
                  <a:pt x="20909" y="59241"/>
                </a:cubicBezTo>
                <a:cubicBezTo>
                  <a:pt x="26680" y="51564"/>
                  <a:pt x="37624" y="49984"/>
                  <a:pt x="45302" y="55756"/>
                </a:cubicBezTo>
                <a:lnTo>
                  <a:pt x="104543" y="100187"/>
                </a:lnTo>
                <a:cubicBezTo>
                  <a:pt x="111240" y="97410"/>
                  <a:pt x="118591" y="95831"/>
                  <a:pt x="126322" y="95831"/>
                </a:cubicBezTo>
                <a:lnTo>
                  <a:pt x="187306" y="95831"/>
                </a:lnTo>
                <a:cubicBezTo>
                  <a:pt x="195037" y="95831"/>
                  <a:pt x="202388" y="97355"/>
                  <a:pt x="209085" y="100187"/>
                </a:cubicBezTo>
                <a:lnTo>
                  <a:pt x="268326" y="55756"/>
                </a:lnTo>
                <a:cubicBezTo>
                  <a:pt x="276004" y="49984"/>
                  <a:pt x="286948" y="51564"/>
                  <a:pt x="292720" y="59241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7" name="Text 25"/>
          <p:cNvSpPr/>
          <p:nvPr/>
        </p:nvSpPr>
        <p:spPr>
          <a:xfrm>
            <a:off x="6834768" y="1366024"/>
            <a:ext cx="1802780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63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Debugging Prompts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374780" y="1747024"/>
            <a:ext cx="5315415" cy="241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Estructura específica para debugging efectivo.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374780" y="2100146"/>
            <a:ext cx="5241073" cy="594732"/>
          </a:xfrm>
          <a:custGeom>
            <a:avLst/>
            <a:gdLst/>
            <a:ahLst/>
            <a:cxnLst/>
            <a:rect l="l" t="t" r="r" b="b"/>
            <a:pathLst>
              <a:path w="5241073" h="594732">
                <a:moveTo>
                  <a:pt x="74341" y="0"/>
                </a:moveTo>
                <a:lnTo>
                  <a:pt x="5166732" y="0"/>
                </a:lnTo>
                <a:cubicBezTo>
                  <a:pt x="5207789" y="0"/>
                  <a:pt x="5241073" y="33284"/>
                  <a:pt x="5241073" y="74341"/>
                </a:cubicBezTo>
                <a:lnTo>
                  <a:pt x="5241073" y="520390"/>
                </a:lnTo>
                <a:cubicBezTo>
                  <a:pt x="5241073" y="561448"/>
                  <a:pt x="5207789" y="594732"/>
                  <a:pt x="5166732" y="594732"/>
                </a:cubicBezTo>
                <a:lnTo>
                  <a:pt x="74341" y="594732"/>
                </a:lnTo>
                <a:cubicBezTo>
                  <a:pt x="33311" y="594732"/>
                  <a:pt x="0" y="561420"/>
                  <a:pt x="0" y="520390"/>
                </a:cubicBezTo>
                <a:lnTo>
                  <a:pt x="0" y="74341"/>
                </a:lnTo>
                <a:cubicBezTo>
                  <a:pt x="0" y="33284"/>
                  <a:pt x="33284" y="0"/>
                  <a:pt x="7434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6486293" y="2211659"/>
            <a:ext cx="5083098" cy="185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4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Ejemplo: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486293" y="2397512"/>
            <a:ext cx="5083098" cy="185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4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"Este código tiene un bug: [código]. El error es: [error]. Analiza y corrige"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179634" y="3020122"/>
            <a:ext cx="5631366" cy="1728439"/>
          </a:xfrm>
          <a:custGeom>
            <a:avLst/>
            <a:gdLst/>
            <a:ahLst/>
            <a:cxnLst/>
            <a:rect l="l" t="t" r="r" b="b"/>
            <a:pathLst>
              <a:path w="5631366" h="1728439">
                <a:moveTo>
                  <a:pt x="74340" y="0"/>
                </a:moveTo>
                <a:lnTo>
                  <a:pt x="5557026" y="0"/>
                </a:lnTo>
                <a:cubicBezTo>
                  <a:pt x="5598083" y="0"/>
                  <a:pt x="5631366" y="33283"/>
                  <a:pt x="5631366" y="74340"/>
                </a:cubicBezTo>
                <a:lnTo>
                  <a:pt x="5631366" y="1654099"/>
                </a:lnTo>
                <a:cubicBezTo>
                  <a:pt x="5631366" y="1695156"/>
                  <a:pt x="5598083" y="1728439"/>
                  <a:pt x="5557026" y="1728439"/>
                </a:cubicBezTo>
                <a:lnTo>
                  <a:pt x="74340" y="1728439"/>
                </a:lnTo>
                <a:cubicBezTo>
                  <a:pt x="33283" y="1728439"/>
                  <a:pt x="0" y="1695156"/>
                  <a:pt x="0" y="1654099"/>
                </a:cubicBezTo>
                <a:lnTo>
                  <a:pt x="0" y="74340"/>
                </a:lnTo>
                <a:cubicBezTo>
                  <a:pt x="0" y="33311"/>
                  <a:pt x="33311" y="0"/>
                  <a:pt x="7434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6411951" y="3215268"/>
            <a:ext cx="278780" cy="278780"/>
          </a:xfrm>
          <a:custGeom>
            <a:avLst/>
            <a:gdLst/>
            <a:ahLst/>
            <a:cxnLst/>
            <a:rect l="l" t="t" r="r" b="b"/>
            <a:pathLst>
              <a:path w="278780" h="278780">
                <a:moveTo>
                  <a:pt x="104543" y="34848"/>
                </a:moveTo>
                <a:cubicBezTo>
                  <a:pt x="104543" y="25210"/>
                  <a:pt x="112329" y="17424"/>
                  <a:pt x="121966" y="17424"/>
                </a:cubicBezTo>
                <a:lnTo>
                  <a:pt x="156814" y="17424"/>
                </a:lnTo>
                <a:cubicBezTo>
                  <a:pt x="166452" y="17424"/>
                  <a:pt x="174238" y="25210"/>
                  <a:pt x="174238" y="34848"/>
                </a:cubicBezTo>
                <a:lnTo>
                  <a:pt x="174238" y="69695"/>
                </a:lnTo>
                <a:cubicBezTo>
                  <a:pt x="174238" y="79333"/>
                  <a:pt x="166452" y="87119"/>
                  <a:pt x="156814" y="87119"/>
                </a:cubicBezTo>
                <a:lnTo>
                  <a:pt x="152458" y="87119"/>
                </a:lnTo>
                <a:lnTo>
                  <a:pt x="152458" y="121966"/>
                </a:lnTo>
                <a:lnTo>
                  <a:pt x="217797" y="121966"/>
                </a:lnTo>
                <a:cubicBezTo>
                  <a:pt x="239468" y="121966"/>
                  <a:pt x="257001" y="139499"/>
                  <a:pt x="257001" y="161170"/>
                </a:cubicBezTo>
                <a:lnTo>
                  <a:pt x="257001" y="191662"/>
                </a:lnTo>
                <a:lnTo>
                  <a:pt x="261357" y="191662"/>
                </a:lnTo>
                <a:cubicBezTo>
                  <a:pt x="270994" y="191662"/>
                  <a:pt x="278780" y="199448"/>
                  <a:pt x="278780" y="209085"/>
                </a:cubicBezTo>
                <a:lnTo>
                  <a:pt x="278780" y="243933"/>
                </a:lnTo>
                <a:cubicBezTo>
                  <a:pt x="278780" y="253570"/>
                  <a:pt x="270994" y="261357"/>
                  <a:pt x="261357" y="261357"/>
                </a:cubicBezTo>
                <a:lnTo>
                  <a:pt x="226509" y="261357"/>
                </a:lnTo>
                <a:cubicBezTo>
                  <a:pt x="216872" y="261357"/>
                  <a:pt x="209085" y="253570"/>
                  <a:pt x="209085" y="243933"/>
                </a:cubicBezTo>
                <a:lnTo>
                  <a:pt x="209085" y="209085"/>
                </a:lnTo>
                <a:cubicBezTo>
                  <a:pt x="209085" y="199448"/>
                  <a:pt x="216872" y="191662"/>
                  <a:pt x="226509" y="191662"/>
                </a:cubicBezTo>
                <a:lnTo>
                  <a:pt x="230865" y="191662"/>
                </a:lnTo>
                <a:lnTo>
                  <a:pt x="230865" y="161170"/>
                </a:lnTo>
                <a:cubicBezTo>
                  <a:pt x="230865" y="153928"/>
                  <a:pt x="225039" y="148102"/>
                  <a:pt x="217797" y="148102"/>
                </a:cubicBezTo>
                <a:lnTo>
                  <a:pt x="152458" y="148102"/>
                </a:lnTo>
                <a:lnTo>
                  <a:pt x="152458" y="191662"/>
                </a:lnTo>
                <a:lnTo>
                  <a:pt x="156814" y="191662"/>
                </a:lnTo>
                <a:cubicBezTo>
                  <a:pt x="166452" y="191662"/>
                  <a:pt x="174238" y="199448"/>
                  <a:pt x="174238" y="209085"/>
                </a:cubicBezTo>
                <a:lnTo>
                  <a:pt x="174238" y="243933"/>
                </a:lnTo>
                <a:cubicBezTo>
                  <a:pt x="174238" y="253570"/>
                  <a:pt x="166452" y="261357"/>
                  <a:pt x="156814" y="261357"/>
                </a:cubicBezTo>
                <a:lnTo>
                  <a:pt x="121966" y="261357"/>
                </a:lnTo>
                <a:cubicBezTo>
                  <a:pt x="112329" y="261357"/>
                  <a:pt x="104543" y="253570"/>
                  <a:pt x="104543" y="243933"/>
                </a:cubicBezTo>
                <a:lnTo>
                  <a:pt x="104543" y="209085"/>
                </a:lnTo>
                <a:cubicBezTo>
                  <a:pt x="104543" y="199448"/>
                  <a:pt x="112329" y="191662"/>
                  <a:pt x="121966" y="191662"/>
                </a:cubicBezTo>
                <a:lnTo>
                  <a:pt x="126322" y="191662"/>
                </a:lnTo>
                <a:lnTo>
                  <a:pt x="126322" y="148102"/>
                </a:lnTo>
                <a:lnTo>
                  <a:pt x="60983" y="148102"/>
                </a:lnTo>
                <a:cubicBezTo>
                  <a:pt x="53741" y="148102"/>
                  <a:pt x="47915" y="153928"/>
                  <a:pt x="47915" y="161170"/>
                </a:cubicBezTo>
                <a:lnTo>
                  <a:pt x="47915" y="191662"/>
                </a:lnTo>
                <a:lnTo>
                  <a:pt x="52271" y="191662"/>
                </a:lnTo>
                <a:cubicBezTo>
                  <a:pt x="61909" y="191662"/>
                  <a:pt x="69695" y="199448"/>
                  <a:pt x="69695" y="209085"/>
                </a:cubicBezTo>
                <a:lnTo>
                  <a:pt x="69695" y="243933"/>
                </a:lnTo>
                <a:cubicBezTo>
                  <a:pt x="69695" y="253570"/>
                  <a:pt x="61909" y="261357"/>
                  <a:pt x="52271" y="261357"/>
                </a:cubicBezTo>
                <a:lnTo>
                  <a:pt x="17424" y="261357"/>
                </a:lnTo>
                <a:cubicBezTo>
                  <a:pt x="7786" y="261357"/>
                  <a:pt x="0" y="253570"/>
                  <a:pt x="0" y="243933"/>
                </a:cubicBezTo>
                <a:lnTo>
                  <a:pt x="0" y="209085"/>
                </a:lnTo>
                <a:cubicBezTo>
                  <a:pt x="0" y="199448"/>
                  <a:pt x="7786" y="191662"/>
                  <a:pt x="17424" y="191662"/>
                </a:cubicBezTo>
                <a:lnTo>
                  <a:pt x="21780" y="191662"/>
                </a:lnTo>
                <a:lnTo>
                  <a:pt x="21780" y="161170"/>
                </a:lnTo>
                <a:cubicBezTo>
                  <a:pt x="21780" y="139499"/>
                  <a:pt x="39312" y="121966"/>
                  <a:pt x="60983" y="121966"/>
                </a:cubicBezTo>
                <a:lnTo>
                  <a:pt x="126322" y="121966"/>
                </a:lnTo>
                <a:lnTo>
                  <a:pt x="126322" y="87119"/>
                </a:lnTo>
                <a:lnTo>
                  <a:pt x="121966" y="87119"/>
                </a:lnTo>
                <a:cubicBezTo>
                  <a:pt x="112329" y="87119"/>
                  <a:pt x="104543" y="79333"/>
                  <a:pt x="104543" y="69695"/>
                </a:cubicBezTo>
                <a:lnTo>
                  <a:pt x="104543" y="34848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4" name="Text 32"/>
          <p:cNvSpPr/>
          <p:nvPr/>
        </p:nvSpPr>
        <p:spPr>
          <a:xfrm>
            <a:off x="6834768" y="3224561"/>
            <a:ext cx="1923585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63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Architecture Prompts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374780" y="3605561"/>
            <a:ext cx="5315415" cy="241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Diseñar arquitecturas de sistema completas.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74780" y="3958683"/>
            <a:ext cx="5241073" cy="594732"/>
          </a:xfrm>
          <a:custGeom>
            <a:avLst/>
            <a:gdLst/>
            <a:ahLst/>
            <a:cxnLst/>
            <a:rect l="l" t="t" r="r" b="b"/>
            <a:pathLst>
              <a:path w="5241073" h="594732">
                <a:moveTo>
                  <a:pt x="74341" y="0"/>
                </a:moveTo>
                <a:lnTo>
                  <a:pt x="5166732" y="0"/>
                </a:lnTo>
                <a:cubicBezTo>
                  <a:pt x="5207789" y="0"/>
                  <a:pt x="5241073" y="33284"/>
                  <a:pt x="5241073" y="74341"/>
                </a:cubicBezTo>
                <a:lnTo>
                  <a:pt x="5241073" y="520390"/>
                </a:lnTo>
                <a:cubicBezTo>
                  <a:pt x="5241073" y="561448"/>
                  <a:pt x="5207789" y="594732"/>
                  <a:pt x="5166732" y="594732"/>
                </a:cubicBezTo>
                <a:lnTo>
                  <a:pt x="74341" y="594732"/>
                </a:lnTo>
                <a:cubicBezTo>
                  <a:pt x="33311" y="594732"/>
                  <a:pt x="0" y="561420"/>
                  <a:pt x="0" y="520390"/>
                </a:cubicBezTo>
                <a:lnTo>
                  <a:pt x="0" y="74341"/>
                </a:lnTo>
                <a:cubicBezTo>
                  <a:pt x="0" y="33284"/>
                  <a:pt x="33284" y="0"/>
                  <a:pt x="7434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6486293" y="4070195"/>
            <a:ext cx="5083098" cy="185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4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Ejemplo: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486293" y="4256049"/>
            <a:ext cx="5083098" cy="185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4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"Diseña la arquitectura para un sistema de e-commerce con microservicios"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179634" y="4878659"/>
            <a:ext cx="5631366" cy="1728439"/>
          </a:xfrm>
          <a:custGeom>
            <a:avLst/>
            <a:gdLst/>
            <a:ahLst/>
            <a:cxnLst/>
            <a:rect l="l" t="t" r="r" b="b"/>
            <a:pathLst>
              <a:path w="5631366" h="1728439">
                <a:moveTo>
                  <a:pt x="74340" y="0"/>
                </a:moveTo>
                <a:lnTo>
                  <a:pt x="5557026" y="0"/>
                </a:lnTo>
                <a:cubicBezTo>
                  <a:pt x="5598083" y="0"/>
                  <a:pt x="5631366" y="33283"/>
                  <a:pt x="5631366" y="74340"/>
                </a:cubicBezTo>
                <a:lnTo>
                  <a:pt x="5631366" y="1654099"/>
                </a:lnTo>
                <a:cubicBezTo>
                  <a:pt x="5631366" y="1695156"/>
                  <a:pt x="5598083" y="1728439"/>
                  <a:pt x="5557026" y="1728439"/>
                </a:cubicBezTo>
                <a:lnTo>
                  <a:pt x="74340" y="1728439"/>
                </a:lnTo>
                <a:cubicBezTo>
                  <a:pt x="33283" y="1728439"/>
                  <a:pt x="0" y="1695156"/>
                  <a:pt x="0" y="1654099"/>
                </a:cubicBezTo>
                <a:lnTo>
                  <a:pt x="0" y="74340"/>
                </a:lnTo>
                <a:cubicBezTo>
                  <a:pt x="0" y="33311"/>
                  <a:pt x="33311" y="0"/>
                  <a:pt x="7434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6429375" y="5073805"/>
            <a:ext cx="243933" cy="278780"/>
          </a:xfrm>
          <a:custGeom>
            <a:avLst/>
            <a:gdLst/>
            <a:ahLst/>
            <a:cxnLst/>
            <a:rect l="l" t="t" r="r" b="b"/>
            <a:pathLst>
              <a:path w="243933" h="278780">
                <a:moveTo>
                  <a:pt x="209085" y="278780"/>
                </a:moveTo>
                <a:lnTo>
                  <a:pt x="52271" y="278780"/>
                </a:lnTo>
                <a:cubicBezTo>
                  <a:pt x="23413" y="278780"/>
                  <a:pt x="0" y="255367"/>
                  <a:pt x="0" y="226509"/>
                </a:cubicBezTo>
                <a:lnTo>
                  <a:pt x="0" y="52271"/>
                </a:lnTo>
                <a:cubicBezTo>
                  <a:pt x="0" y="23413"/>
                  <a:pt x="23413" y="0"/>
                  <a:pt x="52271" y="0"/>
                </a:cubicBezTo>
                <a:lnTo>
                  <a:pt x="217797" y="0"/>
                </a:lnTo>
                <a:cubicBezTo>
                  <a:pt x="232226" y="0"/>
                  <a:pt x="243933" y="11707"/>
                  <a:pt x="243933" y="26136"/>
                </a:cubicBezTo>
                <a:lnTo>
                  <a:pt x="243933" y="182950"/>
                </a:lnTo>
                <a:cubicBezTo>
                  <a:pt x="243933" y="194330"/>
                  <a:pt x="236637" y="204022"/>
                  <a:pt x="226509" y="207615"/>
                </a:cubicBezTo>
                <a:lnTo>
                  <a:pt x="226509" y="243933"/>
                </a:lnTo>
                <a:cubicBezTo>
                  <a:pt x="236147" y="243933"/>
                  <a:pt x="243933" y="251719"/>
                  <a:pt x="243933" y="261357"/>
                </a:cubicBezTo>
                <a:cubicBezTo>
                  <a:pt x="243933" y="270994"/>
                  <a:pt x="236147" y="278780"/>
                  <a:pt x="226509" y="278780"/>
                </a:cubicBezTo>
                <a:lnTo>
                  <a:pt x="209085" y="278780"/>
                </a:lnTo>
                <a:close/>
                <a:moveTo>
                  <a:pt x="52271" y="209085"/>
                </a:moveTo>
                <a:cubicBezTo>
                  <a:pt x="42634" y="209085"/>
                  <a:pt x="34848" y="216872"/>
                  <a:pt x="34848" y="226509"/>
                </a:cubicBezTo>
                <a:cubicBezTo>
                  <a:pt x="34848" y="236147"/>
                  <a:pt x="42634" y="243933"/>
                  <a:pt x="52271" y="243933"/>
                </a:cubicBezTo>
                <a:lnTo>
                  <a:pt x="191662" y="243933"/>
                </a:lnTo>
                <a:lnTo>
                  <a:pt x="191662" y="209085"/>
                </a:lnTo>
                <a:lnTo>
                  <a:pt x="52271" y="209085"/>
                </a:lnTo>
                <a:close/>
                <a:moveTo>
                  <a:pt x="69695" y="82763"/>
                </a:moveTo>
                <a:cubicBezTo>
                  <a:pt x="69695" y="90005"/>
                  <a:pt x="75521" y="95831"/>
                  <a:pt x="82763" y="95831"/>
                </a:cubicBezTo>
                <a:lnTo>
                  <a:pt x="178594" y="95831"/>
                </a:lnTo>
                <a:cubicBezTo>
                  <a:pt x="185836" y="95831"/>
                  <a:pt x="191662" y="90005"/>
                  <a:pt x="191662" y="82763"/>
                </a:cubicBezTo>
                <a:cubicBezTo>
                  <a:pt x="191662" y="75521"/>
                  <a:pt x="185836" y="69695"/>
                  <a:pt x="178594" y="69695"/>
                </a:cubicBezTo>
                <a:lnTo>
                  <a:pt x="82763" y="69695"/>
                </a:lnTo>
                <a:cubicBezTo>
                  <a:pt x="75521" y="69695"/>
                  <a:pt x="69695" y="75521"/>
                  <a:pt x="69695" y="82763"/>
                </a:cubicBezTo>
                <a:close/>
                <a:moveTo>
                  <a:pt x="82763" y="121966"/>
                </a:moveTo>
                <a:cubicBezTo>
                  <a:pt x="75521" y="121966"/>
                  <a:pt x="69695" y="127793"/>
                  <a:pt x="69695" y="135034"/>
                </a:cubicBezTo>
                <a:cubicBezTo>
                  <a:pt x="69695" y="142276"/>
                  <a:pt x="75521" y="148102"/>
                  <a:pt x="82763" y="148102"/>
                </a:cubicBezTo>
                <a:lnTo>
                  <a:pt x="178594" y="148102"/>
                </a:lnTo>
                <a:cubicBezTo>
                  <a:pt x="185836" y="148102"/>
                  <a:pt x="191662" y="142276"/>
                  <a:pt x="191662" y="135034"/>
                </a:cubicBezTo>
                <a:cubicBezTo>
                  <a:pt x="191662" y="127793"/>
                  <a:pt x="185836" y="121966"/>
                  <a:pt x="178594" y="121966"/>
                </a:cubicBezTo>
                <a:lnTo>
                  <a:pt x="82763" y="121966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1" name="Text 39"/>
          <p:cNvSpPr/>
          <p:nvPr/>
        </p:nvSpPr>
        <p:spPr>
          <a:xfrm>
            <a:off x="6834768" y="5083098"/>
            <a:ext cx="2174488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63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Documentation Prompts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374780" y="5464098"/>
            <a:ext cx="5315415" cy="241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Generar documentación técnica automáticamente.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374780" y="5817220"/>
            <a:ext cx="5241073" cy="594732"/>
          </a:xfrm>
          <a:custGeom>
            <a:avLst/>
            <a:gdLst/>
            <a:ahLst/>
            <a:cxnLst/>
            <a:rect l="l" t="t" r="r" b="b"/>
            <a:pathLst>
              <a:path w="5241073" h="594732">
                <a:moveTo>
                  <a:pt x="74341" y="0"/>
                </a:moveTo>
                <a:lnTo>
                  <a:pt x="5166732" y="0"/>
                </a:lnTo>
                <a:cubicBezTo>
                  <a:pt x="5207789" y="0"/>
                  <a:pt x="5241073" y="33284"/>
                  <a:pt x="5241073" y="74341"/>
                </a:cubicBezTo>
                <a:lnTo>
                  <a:pt x="5241073" y="520390"/>
                </a:lnTo>
                <a:cubicBezTo>
                  <a:pt x="5241073" y="561448"/>
                  <a:pt x="5207789" y="594732"/>
                  <a:pt x="5166732" y="594732"/>
                </a:cubicBezTo>
                <a:lnTo>
                  <a:pt x="74341" y="594732"/>
                </a:lnTo>
                <a:cubicBezTo>
                  <a:pt x="33311" y="594732"/>
                  <a:pt x="0" y="561420"/>
                  <a:pt x="0" y="520390"/>
                </a:cubicBezTo>
                <a:lnTo>
                  <a:pt x="0" y="74341"/>
                </a:lnTo>
                <a:cubicBezTo>
                  <a:pt x="0" y="33284"/>
                  <a:pt x="33284" y="0"/>
                  <a:pt x="7434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4" name="Text 42"/>
          <p:cNvSpPr/>
          <p:nvPr/>
        </p:nvSpPr>
        <p:spPr>
          <a:xfrm>
            <a:off x="6486293" y="5928732"/>
            <a:ext cx="5083098" cy="185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4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Ejemplo: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486293" y="6114585"/>
            <a:ext cx="5083098" cy="185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4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"Genera documentación técnica para este componente incluyendo API, props, ejemplos"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GESTIÓN AVANZADA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Context Management en Prompts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5619750" cy="3829050"/>
          </a:xfrm>
          <a:custGeom>
            <a:avLst/>
            <a:gdLst/>
            <a:ahLst/>
            <a:cxnLst/>
            <a:rect l="l" t="t" r="r" b="b"/>
            <a:pathLst>
              <a:path w="5619750" h="3829050">
                <a:moveTo>
                  <a:pt x="76198" y="0"/>
                </a:moveTo>
                <a:lnTo>
                  <a:pt x="5543552" y="0"/>
                </a:lnTo>
                <a:cubicBezTo>
                  <a:pt x="5585635" y="0"/>
                  <a:pt x="5619750" y="34115"/>
                  <a:pt x="5619750" y="76198"/>
                </a:cubicBezTo>
                <a:lnTo>
                  <a:pt x="5619750" y="3752852"/>
                </a:lnTo>
                <a:cubicBezTo>
                  <a:pt x="5619750" y="3794935"/>
                  <a:pt x="5585635" y="3829050"/>
                  <a:pt x="5543552" y="3829050"/>
                </a:cubicBezTo>
                <a:lnTo>
                  <a:pt x="76198" y="3829050"/>
                </a:lnTo>
                <a:cubicBezTo>
                  <a:pt x="34115" y="3829050"/>
                  <a:pt x="0" y="3794935"/>
                  <a:pt x="0" y="3752852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0550" y="1390650"/>
            <a:ext cx="533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Técnicas de Contexto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90550" y="1847850"/>
            <a:ext cx="5219700" cy="914400"/>
          </a:xfrm>
          <a:custGeom>
            <a:avLst/>
            <a:gdLst/>
            <a:ahLst/>
            <a:cxnLst/>
            <a:rect l="l" t="t" r="r" b="b"/>
            <a:pathLst>
              <a:path w="5219700" h="914400">
                <a:moveTo>
                  <a:pt x="76197" y="0"/>
                </a:moveTo>
                <a:lnTo>
                  <a:pt x="5143503" y="0"/>
                </a:lnTo>
                <a:cubicBezTo>
                  <a:pt x="5185585" y="0"/>
                  <a:pt x="5219700" y="34115"/>
                  <a:pt x="5219700" y="76197"/>
                </a:cubicBezTo>
                <a:lnTo>
                  <a:pt x="5219700" y="838203"/>
                </a:lnTo>
                <a:cubicBezTo>
                  <a:pt x="5219700" y="880285"/>
                  <a:pt x="5185585" y="914400"/>
                  <a:pt x="5143503" y="914400"/>
                </a:cubicBezTo>
                <a:lnTo>
                  <a:pt x="76197" y="914400"/>
                </a:lnTo>
                <a:cubicBezTo>
                  <a:pt x="34115" y="914400"/>
                  <a:pt x="0" y="880285"/>
                  <a:pt x="0" y="8382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723900" y="20002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9050"/>
                </a:moveTo>
                <a:cubicBezTo>
                  <a:pt x="44648" y="19050"/>
                  <a:pt x="19050" y="44648"/>
                  <a:pt x="19050" y="76200"/>
                </a:cubicBezTo>
                <a:cubicBezTo>
                  <a:pt x="19050" y="107752"/>
                  <a:pt x="44648" y="133350"/>
                  <a:pt x="76200" y="133350"/>
                </a:cubicBezTo>
                <a:cubicBezTo>
                  <a:pt x="81469" y="133350"/>
                  <a:pt x="85725" y="137606"/>
                  <a:pt x="85725" y="142875"/>
                </a:cubicBezTo>
                <a:cubicBezTo>
                  <a:pt x="85725" y="148144"/>
                  <a:pt x="81469" y="152400"/>
                  <a:pt x="76200" y="152400"/>
                </a:cubicBezTo>
                <a:cubicBezTo>
                  <a:pt x="34111" y="152400"/>
                  <a:pt x="0" y="118289"/>
                  <a:pt x="0" y="76200"/>
                </a:cubicBezTo>
                <a:cubicBezTo>
                  <a:pt x="0" y="34111"/>
                  <a:pt x="34111" y="0"/>
                  <a:pt x="76200" y="0"/>
                </a:cubicBezTo>
                <a:cubicBezTo>
                  <a:pt x="118289" y="0"/>
                  <a:pt x="152400" y="34111"/>
                  <a:pt x="152400" y="76200"/>
                </a:cubicBezTo>
                <a:lnTo>
                  <a:pt x="152400" y="85725"/>
                </a:lnTo>
                <a:cubicBezTo>
                  <a:pt x="152400" y="101501"/>
                  <a:pt x="139601" y="114300"/>
                  <a:pt x="123825" y="114300"/>
                </a:cubicBezTo>
                <a:cubicBezTo>
                  <a:pt x="115104" y="114300"/>
                  <a:pt x="107275" y="110371"/>
                  <a:pt x="102037" y="104209"/>
                </a:cubicBezTo>
                <a:cubicBezTo>
                  <a:pt x="95250" y="110460"/>
                  <a:pt x="86171" y="114300"/>
                  <a:pt x="76200" y="114300"/>
                </a:cubicBezTo>
                <a:cubicBezTo>
                  <a:pt x="55156" y="114300"/>
                  <a:pt x="38100" y="97244"/>
                  <a:pt x="38100" y="76200"/>
                </a:cubicBezTo>
                <a:cubicBezTo>
                  <a:pt x="38100" y="55156"/>
                  <a:pt x="55156" y="38100"/>
                  <a:pt x="76200" y="38100"/>
                </a:cubicBezTo>
                <a:cubicBezTo>
                  <a:pt x="84505" y="38100"/>
                  <a:pt x="92184" y="40749"/>
                  <a:pt x="98435" y="45274"/>
                </a:cubicBezTo>
                <a:cubicBezTo>
                  <a:pt x="100132" y="43785"/>
                  <a:pt x="102334" y="42863"/>
                  <a:pt x="104775" y="42863"/>
                </a:cubicBezTo>
                <a:cubicBezTo>
                  <a:pt x="110044" y="42863"/>
                  <a:pt x="114300" y="47119"/>
                  <a:pt x="114300" y="52388"/>
                </a:cubicBezTo>
                <a:lnTo>
                  <a:pt x="114300" y="85725"/>
                </a:lnTo>
                <a:cubicBezTo>
                  <a:pt x="114300" y="90994"/>
                  <a:pt x="118556" y="95250"/>
                  <a:pt x="123825" y="95250"/>
                </a:cubicBezTo>
                <a:cubicBezTo>
                  <a:pt x="129094" y="95250"/>
                  <a:pt x="133350" y="90994"/>
                  <a:pt x="133350" y="85725"/>
                </a:cubicBezTo>
                <a:lnTo>
                  <a:pt x="133350" y="76200"/>
                </a:lnTo>
                <a:cubicBezTo>
                  <a:pt x="133350" y="44648"/>
                  <a:pt x="107752" y="19050"/>
                  <a:pt x="76200" y="19050"/>
                </a:cubicBezTo>
                <a:close/>
                <a:moveTo>
                  <a:pt x="95250" y="76200"/>
                </a:moveTo>
                <a:cubicBezTo>
                  <a:pt x="95250" y="65686"/>
                  <a:pt x="86714" y="57150"/>
                  <a:pt x="76200" y="57150"/>
                </a:cubicBezTo>
                <a:cubicBezTo>
                  <a:pt x="65686" y="57150"/>
                  <a:pt x="57150" y="65686"/>
                  <a:pt x="57150" y="76200"/>
                </a:cubicBezTo>
                <a:cubicBezTo>
                  <a:pt x="57150" y="86714"/>
                  <a:pt x="65686" y="95250"/>
                  <a:pt x="76200" y="95250"/>
                </a:cubicBezTo>
                <a:cubicBezTo>
                  <a:pt x="86714" y="95250"/>
                  <a:pt x="95250" y="86714"/>
                  <a:pt x="95250" y="7620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8" name="Text 6"/>
          <p:cNvSpPr/>
          <p:nvPr/>
        </p:nvSpPr>
        <p:spPr>
          <a:xfrm>
            <a:off x="1009650" y="1962150"/>
            <a:ext cx="819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@Mentions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04850" y="22669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@src/components/Auth.tsx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04850" y="24574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Referenciar archivos específicos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90550" y="2876550"/>
            <a:ext cx="5219700" cy="914400"/>
          </a:xfrm>
          <a:custGeom>
            <a:avLst/>
            <a:gdLst/>
            <a:ahLst/>
            <a:cxnLst/>
            <a:rect l="l" t="t" r="r" b="b"/>
            <a:pathLst>
              <a:path w="5219700" h="914400">
                <a:moveTo>
                  <a:pt x="76197" y="0"/>
                </a:moveTo>
                <a:lnTo>
                  <a:pt x="5143503" y="0"/>
                </a:lnTo>
                <a:cubicBezTo>
                  <a:pt x="5185585" y="0"/>
                  <a:pt x="5219700" y="34115"/>
                  <a:pt x="5219700" y="76197"/>
                </a:cubicBezTo>
                <a:lnTo>
                  <a:pt x="5219700" y="838203"/>
                </a:lnTo>
                <a:cubicBezTo>
                  <a:pt x="5219700" y="880285"/>
                  <a:pt x="5185585" y="914400"/>
                  <a:pt x="5143503" y="914400"/>
                </a:cubicBezTo>
                <a:lnTo>
                  <a:pt x="76197" y="914400"/>
                </a:lnTo>
                <a:cubicBezTo>
                  <a:pt x="34115" y="914400"/>
                  <a:pt x="0" y="880285"/>
                  <a:pt x="0" y="8382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714375" y="302895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07394" y="357"/>
                </a:moveTo>
                <a:cubicBezTo>
                  <a:pt x="102334" y="-1101"/>
                  <a:pt x="97066" y="1845"/>
                  <a:pt x="95607" y="6906"/>
                </a:cubicBezTo>
                <a:lnTo>
                  <a:pt x="57507" y="140256"/>
                </a:lnTo>
                <a:cubicBezTo>
                  <a:pt x="56049" y="145316"/>
                  <a:pt x="58995" y="150584"/>
                  <a:pt x="64056" y="152043"/>
                </a:cubicBezTo>
                <a:cubicBezTo>
                  <a:pt x="69116" y="153501"/>
                  <a:pt x="74384" y="150555"/>
                  <a:pt x="75843" y="145494"/>
                </a:cubicBezTo>
                <a:lnTo>
                  <a:pt x="113943" y="12144"/>
                </a:lnTo>
                <a:cubicBezTo>
                  <a:pt x="115401" y="7084"/>
                  <a:pt x="112455" y="1816"/>
                  <a:pt x="107394" y="357"/>
                </a:cubicBezTo>
                <a:close/>
                <a:moveTo>
                  <a:pt x="126623" y="40868"/>
                </a:moveTo>
                <a:cubicBezTo>
                  <a:pt x="122902" y="44589"/>
                  <a:pt x="122902" y="50631"/>
                  <a:pt x="126623" y="54352"/>
                </a:cubicBezTo>
                <a:lnTo>
                  <a:pt x="148471" y="76200"/>
                </a:lnTo>
                <a:lnTo>
                  <a:pt x="126623" y="98048"/>
                </a:lnTo>
                <a:cubicBezTo>
                  <a:pt x="122902" y="101769"/>
                  <a:pt x="122902" y="107811"/>
                  <a:pt x="126623" y="111532"/>
                </a:cubicBezTo>
                <a:cubicBezTo>
                  <a:pt x="130344" y="115253"/>
                  <a:pt x="136386" y="115253"/>
                  <a:pt x="140107" y="111532"/>
                </a:cubicBezTo>
                <a:lnTo>
                  <a:pt x="168682" y="82957"/>
                </a:lnTo>
                <a:cubicBezTo>
                  <a:pt x="172403" y="79236"/>
                  <a:pt x="172403" y="73194"/>
                  <a:pt x="168682" y="69473"/>
                </a:cubicBezTo>
                <a:lnTo>
                  <a:pt x="140107" y="40898"/>
                </a:lnTo>
                <a:cubicBezTo>
                  <a:pt x="136386" y="37177"/>
                  <a:pt x="130344" y="37177"/>
                  <a:pt x="126623" y="40898"/>
                </a:cubicBezTo>
                <a:close/>
                <a:moveTo>
                  <a:pt x="44857" y="40868"/>
                </a:moveTo>
                <a:cubicBezTo>
                  <a:pt x="41136" y="37147"/>
                  <a:pt x="35094" y="37147"/>
                  <a:pt x="31373" y="40868"/>
                </a:cubicBezTo>
                <a:lnTo>
                  <a:pt x="2798" y="69443"/>
                </a:lnTo>
                <a:cubicBezTo>
                  <a:pt x="-923" y="73164"/>
                  <a:pt x="-923" y="79206"/>
                  <a:pt x="2798" y="82927"/>
                </a:cubicBezTo>
                <a:lnTo>
                  <a:pt x="31373" y="111502"/>
                </a:lnTo>
                <a:cubicBezTo>
                  <a:pt x="35094" y="115223"/>
                  <a:pt x="41136" y="115223"/>
                  <a:pt x="44857" y="111502"/>
                </a:cubicBezTo>
                <a:cubicBezTo>
                  <a:pt x="48578" y="107781"/>
                  <a:pt x="48578" y="101739"/>
                  <a:pt x="44857" y="98018"/>
                </a:cubicBezTo>
                <a:lnTo>
                  <a:pt x="23009" y="76200"/>
                </a:lnTo>
                <a:lnTo>
                  <a:pt x="44827" y="54352"/>
                </a:lnTo>
                <a:cubicBezTo>
                  <a:pt x="48548" y="50631"/>
                  <a:pt x="48548" y="44589"/>
                  <a:pt x="44827" y="40868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3" name="Text 11"/>
          <p:cNvSpPr/>
          <p:nvPr/>
        </p:nvSpPr>
        <p:spPr>
          <a:xfrm>
            <a:off x="1009650" y="2990850"/>
            <a:ext cx="923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Code Blocks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04850" y="32956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Incluir snippets relevantes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04850" y="34861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Mantener consistencia de estilo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90550" y="3905250"/>
            <a:ext cx="5219700" cy="914400"/>
          </a:xfrm>
          <a:custGeom>
            <a:avLst/>
            <a:gdLst/>
            <a:ahLst/>
            <a:cxnLst/>
            <a:rect l="l" t="t" r="r" b="b"/>
            <a:pathLst>
              <a:path w="5219700" h="914400">
                <a:moveTo>
                  <a:pt x="76197" y="0"/>
                </a:moveTo>
                <a:lnTo>
                  <a:pt x="5143503" y="0"/>
                </a:lnTo>
                <a:cubicBezTo>
                  <a:pt x="5185585" y="0"/>
                  <a:pt x="5219700" y="34115"/>
                  <a:pt x="5219700" y="76197"/>
                </a:cubicBezTo>
                <a:lnTo>
                  <a:pt x="5219700" y="838203"/>
                </a:lnTo>
                <a:cubicBezTo>
                  <a:pt x="5219700" y="880285"/>
                  <a:pt x="5185585" y="914400"/>
                  <a:pt x="5143503" y="914400"/>
                </a:cubicBezTo>
                <a:lnTo>
                  <a:pt x="76197" y="914400"/>
                </a:lnTo>
                <a:cubicBezTo>
                  <a:pt x="34115" y="914400"/>
                  <a:pt x="0" y="880285"/>
                  <a:pt x="0" y="8382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723900" y="40576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1906" y="14288"/>
                </a:moveTo>
                <a:cubicBezTo>
                  <a:pt x="7947" y="14288"/>
                  <a:pt x="4763" y="17472"/>
                  <a:pt x="4763" y="21431"/>
                </a:cubicBezTo>
                <a:lnTo>
                  <a:pt x="4763" y="35719"/>
                </a:lnTo>
                <a:cubicBezTo>
                  <a:pt x="4763" y="39678"/>
                  <a:pt x="7947" y="42863"/>
                  <a:pt x="11906" y="42863"/>
                </a:cubicBezTo>
                <a:lnTo>
                  <a:pt x="26194" y="42863"/>
                </a:lnTo>
                <a:cubicBezTo>
                  <a:pt x="30153" y="42863"/>
                  <a:pt x="33338" y="39678"/>
                  <a:pt x="33338" y="35719"/>
                </a:cubicBezTo>
                <a:lnTo>
                  <a:pt x="33338" y="21431"/>
                </a:lnTo>
                <a:cubicBezTo>
                  <a:pt x="33338" y="17472"/>
                  <a:pt x="30153" y="14288"/>
                  <a:pt x="26194" y="14288"/>
                </a:cubicBezTo>
                <a:lnTo>
                  <a:pt x="11906" y="14288"/>
                </a:lnTo>
                <a:close/>
                <a:moveTo>
                  <a:pt x="57150" y="19050"/>
                </a:moveTo>
                <a:cubicBezTo>
                  <a:pt x="51881" y="19050"/>
                  <a:pt x="47625" y="23306"/>
                  <a:pt x="47625" y="28575"/>
                </a:cubicBezTo>
                <a:cubicBezTo>
                  <a:pt x="47625" y="33844"/>
                  <a:pt x="51881" y="38100"/>
                  <a:pt x="57150" y="38100"/>
                </a:cubicBezTo>
                <a:lnTo>
                  <a:pt x="142875" y="38100"/>
                </a:lnTo>
                <a:cubicBezTo>
                  <a:pt x="148144" y="38100"/>
                  <a:pt x="152400" y="33844"/>
                  <a:pt x="152400" y="28575"/>
                </a:cubicBezTo>
                <a:cubicBezTo>
                  <a:pt x="152400" y="23306"/>
                  <a:pt x="148144" y="19050"/>
                  <a:pt x="142875" y="19050"/>
                </a:cubicBezTo>
                <a:lnTo>
                  <a:pt x="57150" y="19050"/>
                </a:lnTo>
                <a:close/>
                <a:moveTo>
                  <a:pt x="57150" y="66675"/>
                </a:moveTo>
                <a:cubicBezTo>
                  <a:pt x="51881" y="66675"/>
                  <a:pt x="47625" y="70931"/>
                  <a:pt x="47625" y="76200"/>
                </a:cubicBezTo>
                <a:cubicBezTo>
                  <a:pt x="47625" y="81469"/>
                  <a:pt x="51881" y="85725"/>
                  <a:pt x="57150" y="85725"/>
                </a:cubicBezTo>
                <a:lnTo>
                  <a:pt x="142875" y="85725"/>
                </a:lnTo>
                <a:cubicBezTo>
                  <a:pt x="148144" y="85725"/>
                  <a:pt x="152400" y="81469"/>
                  <a:pt x="152400" y="76200"/>
                </a:cubicBezTo>
                <a:cubicBezTo>
                  <a:pt x="152400" y="70931"/>
                  <a:pt x="148144" y="66675"/>
                  <a:pt x="142875" y="66675"/>
                </a:cubicBezTo>
                <a:lnTo>
                  <a:pt x="57150" y="66675"/>
                </a:lnTo>
                <a:close/>
                <a:moveTo>
                  <a:pt x="57150" y="114300"/>
                </a:moveTo>
                <a:cubicBezTo>
                  <a:pt x="51881" y="114300"/>
                  <a:pt x="47625" y="118556"/>
                  <a:pt x="47625" y="123825"/>
                </a:cubicBezTo>
                <a:cubicBezTo>
                  <a:pt x="47625" y="129094"/>
                  <a:pt x="51881" y="133350"/>
                  <a:pt x="57150" y="133350"/>
                </a:cubicBezTo>
                <a:lnTo>
                  <a:pt x="142875" y="133350"/>
                </a:lnTo>
                <a:cubicBezTo>
                  <a:pt x="148144" y="133350"/>
                  <a:pt x="152400" y="129094"/>
                  <a:pt x="152400" y="123825"/>
                </a:cubicBezTo>
                <a:cubicBezTo>
                  <a:pt x="152400" y="118556"/>
                  <a:pt x="148144" y="114300"/>
                  <a:pt x="142875" y="114300"/>
                </a:cubicBezTo>
                <a:lnTo>
                  <a:pt x="57150" y="114300"/>
                </a:lnTo>
                <a:close/>
                <a:moveTo>
                  <a:pt x="4763" y="69056"/>
                </a:moveTo>
                <a:lnTo>
                  <a:pt x="4763" y="83344"/>
                </a:lnTo>
                <a:cubicBezTo>
                  <a:pt x="4763" y="87303"/>
                  <a:pt x="7947" y="90488"/>
                  <a:pt x="11906" y="90488"/>
                </a:cubicBezTo>
                <a:lnTo>
                  <a:pt x="26194" y="90488"/>
                </a:lnTo>
                <a:cubicBezTo>
                  <a:pt x="30153" y="90488"/>
                  <a:pt x="33338" y="87303"/>
                  <a:pt x="33338" y="83344"/>
                </a:cubicBezTo>
                <a:lnTo>
                  <a:pt x="33338" y="69056"/>
                </a:lnTo>
                <a:cubicBezTo>
                  <a:pt x="33338" y="65097"/>
                  <a:pt x="30153" y="61912"/>
                  <a:pt x="26194" y="61912"/>
                </a:cubicBezTo>
                <a:lnTo>
                  <a:pt x="11906" y="61912"/>
                </a:lnTo>
                <a:cubicBezTo>
                  <a:pt x="7947" y="61912"/>
                  <a:pt x="4763" y="65097"/>
                  <a:pt x="4763" y="69056"/>
                </a:cubicBezTo>
                <a:close/>
                <a:moveTo>
                  <a:pt x="11906" y="109537"/>
                </a:moveTo>
                <a:cubicBezTo>
                  <a:pt x="7947" y="109537"/>
                  <a:pt x="4763" y="112722"/>
                  <a:pt x="4763" y="116681"/>
                </a:cubicBezTo>
                <a:lnTo>
                  <a:pt x="4763" y="130969"/>
                </a:lnTo>
                <a:cubicBezTo>
                  <a:pt x="4763" y="134928"/>
                  <a:pt x="7947" y="138113"/>
                  <a:pt x="11906" y="138113"/>
                </a:cubicBezTo>
                <a:lnTo>
                  <a:pt x="26194" y="138113"/>
                </a:lnTo>
                <a:cubicBezTo>
                  <a:pt x="30153" y="138113"/>
                  <a:pt x="33338" y="134928"/>
                  <a:pt x="33338" y="130969"/>
                </a:cubicBezTo>
                <a:lnTo>
                  <a:pt x="33338" y="116681"/>
                </a:lnTo>
                <a:cubicBezTo>
                  <a:pt x="33338" y="112722"/>
                  <a:pt x="30153" y="109537"/>
                  <a:pt x="26194" y="109537"/>
                </a:cubicBezTo>
                <a:lnTo>
                  <a:pt x="11906" y="109537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8" name="Text 16"/>
          <p:cNvSpPr/>
          <p:nvPr/>
        </p:nvSpPr>
        <p:spPr>
          <a:xfrm>
            <a:off x="1009650" y="4019550"/>
            <a:ext cx="1352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Summary Prompts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04850" y="43243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Resumir estado al reiniciar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704850" y="45148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Evitar pérdida de contexto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00050" y="5143500"/>
            <a:ext cx="5619750" cy="1524000"/>
          </a:xfrm>
          <a:custGeom>
            <a:avLst/>
            <a:gdLst/>
            <a:ahLst/>
            <a:cxnLst/>
            <a:rect l="l" t="t" r="r" b="b"/>
            <a:pathLst>
              <a:path w="5619750" h="1524000">
                <a:moveTo>
                  <a:pt x="38100" y="0"/>
                </a:moveTo>
                <a:lnTo>
                  <a:pt x="5543550" y="0"/>
                </a:lnTo>
                <a:cubicBezTo>
                  <a:pt x="5585606" y="0"/>
                  <a:pt x="5619750" y="34144"/>
                  <a:pt x="5619750" y="76200"/>
                </a:cubicBezTo>
                <a:lnTo>
                  <a:pt x="5619750" y="1447800"/>
                </a:lnTo>
                <a:cubicBezTo>
                  <a:pt x="5619750" y="1489856"/>
                  <a:pt x="5585606" y="1524000"/>
                  <a:pt x="5543550" y="1524000"/>
                </a:cubicBez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2" name="Shape 20"/>
          <p:cNvSpPr/>
          <p:nvPr/>
        </p:nvSpPr>
        <p:spPr>
          <a:xfrm>
            <a:off x="400050" y="5143500"/>
            <a:ext cx="38100" cy="1524000"/>
          </a:xfrm>
          <a:custGeom>
            <a:avLst/>
            <a:gdLst/>
            <a:ahLst/>
            <a:cxnLst/>
            <a:rect l="l" t="t" r="r" b="b"/>
            <a:pathLst>
              <a:path w="38100" h="1524000">
                <a:moveTo>
                  <a:pt x="38100" y="0"/>
                </a:moveTo>
                <a:lnTo>
                  <a:pt x="38100" y="0"/>
                </a:lnTo>
                <a:lnTo>
                  <a:pt x="38100" y="1524000"/>
                </a:ln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3" name="Text 21"/>
          <p:cNvSpPr/>
          <p:nvPr/>
        </p:nvSpPr>
        <p:spPr>
          <a:xfrm>
            <a:off x="571500" y="5295900"/>
            <a:ext cx="539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Más Técnicas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90550" y="5715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5" name="Text 23"/>
          <p:cNvSpPr/>
          <p:nvPr/>
        </p:nvSpPr>
        <p:spPr>
          <a:xfrm>
            <a:off x="876300" y="5676900"/>
            <a:ext cx="3114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Architecture docs: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decisiones arquitectónicas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90550" y="6019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7" name="Text 25"/>
          <p:cNvSpPr/>
          <p:nvPr/>
        </p:nvSpPr>
        <p:spPr>
          <a:xfrm>
            <a:off x="876300" y="5981700"/>
            <a:ext cx="2390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Style guides: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estándares de código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90550" y="6324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9" name="Text 27"/>
          <p:cNvSpPr/>
          <p:nvPr/>
        </p:nvSpPr>
        <p:spPr>
          <a:xfrm>
            <a:off x="876300" y="6286500"/>
            <a:ext cx="2886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Constraints file: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restricciones del proyecto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181725" y="1190625"/>
            <a:ext cx="5619750" cy="3257550"/>
          </a:xfrm>
          <a:custGeom>
            <a:avLst/>
            <a:gdLst/>
            <a:ahLst/>
            <a:cxnLst/>
            <a:rect l="l" t="t" r="r" b="b"/>
            <a:pathLst>
              <a:path w="5619750" h="3257550">
                <a:moveTo>
                  <a:pt x="76194" y="0"/>
                </a:moveTo>
                <a:lnTo>
                  <a:pt x="5543556" y="0"/>
                </a:lnTo>
                <a:cubicBezTo>
                  <a:pt x="5585637" y="0"/>
                  <a:pt x="5619750" y="34113"/>
                  <a:pt x="5619750" y="76194"/>
                </a:cubicBezTo>
                <a:lnTo>
                  <a:pt x="5619750" y="3181356"/>
                </a:lnTo>
                <a:cubicBezTo>
                  <a:pt x="5619750" y="3223437"/>
                  <a:pt x="5585637" y="3257550"/>
                  <a:pt x="5543556" y="3257550"/>
                </a:cubicBezTo>
                <a:lnTo>
                  <a:pt x="76194" y="3257550"/>
                </a:lnTo>
                <a:cubicBezTo>
                  <a:pt x="34113" y="3257550"/>
                  <a:pt x="0" y="3223437"/>
                  <a:pt x="0" y="3181356"/>
                </a:cubicBezTo>
                <a:lnTo>
                  <a:pt x="0" y="76194"/>
                </a:lnTo>
                <a:cubicBezTo>
                  <a:pt x="0" y="34141"/>
                  <a:pt x="34141" y="0"/>
                  <a:pt x="76194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381750" y="1390650"/>
            <a:ext cx="533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Cuando se Pierde Contexto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81750" y="18478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6515100" y="20002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29986" y="22235"/>
                </a:moveTo>
                <a:lnTo>
                  <a:pt x="133350" y="25420"/>
                </a:lnTo>
                <a:lnTo>
                  <a:pt x="133350" y="9525"/>
                </a:lnTo>
                <a:cubicBezTo>
                  <a:pt x="133350" y="4256"/>
                  <a:pt x="137606" y="0"/>
                  <a:pt x="142875" y="0"/>
                </a:cubicBezTo>
                <a:cubicBezTo>
                  <a:pt x="148144" y="0"/>
                  <a:pt x="152400" y="4256"/>
                  <a:pt x="152400" y="9525"/>
                </a:cubicBezTo>
                <a:lnTo>
                  <a:pt x="152400" y="47625"/>
                </a:lnTo>
                <a:cubicBezTo>
                  <a:pt x="152400" y="52894"/>
                  <a:pt x="148144" y="57150"/>
                  <a:pt x="142875" y="57150"/>
                </a:cubicBezTo>
                <a:lnTo>
                  <a:pt x="104775" y="57150"/>
                </a:lnTo>
                <a:cubicBezTo>
                  <a:pt x="99506" y="57150"/>
                  <a:pt x="95250" y="52894"/>
                  <a:pt x="95250" y="47625"/>
                </a:cubicBezTo>
                <a:cubicBezTo>
                  <a:pt x="95250" y="42356"/>
                  <a:pt x="99506" y="38100"/>
                  <a:pt x="104775" y="38100"/>
                </a:cubicBezTo>
                <a:lnTo>
                  <a:pt x="119033" y="38100"/>
                </a:lnTo>
                <a:lnTo>
                  <a:pt x="116771" y="35957"/>
                </a:lnTo>
                <a:cubicBezTo>
                  <a:pt x="116711" y="35897"/>
                  <a:pt x="116651" y="35838"/>
                  <a:pt x="116592" y="35778"/>
                </a:cubicBezTo>
                <a:cubicBezTo>
                  <a:pt x="94268" y="13454"/>
                  <a:pt x="58102" y="13454"/>
                  <a:pt x="35778" y="35778"/>
                </a:cubicBezTo>
                <a:cubicBezTo>
                  <a:pt x="13454" y="58103"/>
                  <a:pt x="13454" y="94268"/>
                  <a:pt x="35778" y="116592"/>
                </a:cubicBezTo>
                <a:cubicBezTo>
                  <a:pt x="58102" y="138916"/>
                  <a:pt x="94268" y="138916"/>
                  <a:pt x="116592" y="116592"/>
                </a:cubicBezTo>
                <a:cubicBezTo>
                  <a:pt x="119033" y="114151"/>
                  <a:pt x="121206" y="111562"/>
                  <a:pt x="123111" y="108823"/>
                </a:cubicBezTo>
                <a:cubicBezTo>
                  <a:pt x="126117" y="104507"/>
                  <a:pt x="132070" y="103465"/>
                  <a:pt x="136386" y="106472"/>
                </a:cubicBezTo>
                <a:cubicBezTo>
                  <a:pt x="140702" y="109478"/>
                  <a:pt x="141744" y="115431"/>
                  <a:pt x="138738" y="119747"/>
                </a:cubicBezTo>
                <a:cubicBezTo>
                  <a:pt x="136207" y="123379"/>
                  <a:pt x="133320" y="126831"/>
                  <a:pt x="130076" y="130076"/>
                </a:cubicBezTo>
                <a:cubicBezTo>
                  <a:pt x="100310" y="159841"/>
                  <a:pt x="52060" y="159841"/>
                  <a:pt x="22324" y="130076"/>
                </a:cubicBezTo>
                <a:cubicBezTo>
                  <a:pt x="-7412" y="100310"/>
                  <a:pt x="-7441" y="52090"/>
                  <a:pt x="22324" y="22324"/>
                </a:cubicBezTo>
                <a:cubicBezTo>
                  <a:pt x="52060" y="-7412"/>
                  <a:pt x="100221" y="-7441"/>
                  <a:pt x="129986" y="22235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4" name="Text 32"/>
          <p:cNvSpPr/>
          <p:nvPr/>
        </p:nvSpPr>
        <p:spPr>
          <a:xfrm>
            <a:off x="6800850" y="1962150"/>
            <a:ext cx="1647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Reiniciar Conversación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496050" y="22669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Empezar fresh cuando el contexto se corrompe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81750" y="26860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6524625" y="283845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47625" y="19050"/>
                </a:moveTo>
                <a:cubicBezTo>
                  <a:pt x="47625" y="13781"/>
                  <a:pt x="43369" y="9525"/>
                  <a:pt x="38100" y="9525"/>
                </a:cubicBezTo>
                <a:cubicBezTo>
                  <a:pt x="32831" y="9525"/>
                  <a:pt x="28575" y="13781"/>
                  <a:pt x="28575" y="19050"/>
                </a:cubicBezTo>
                <a:lnTo>
                  <a:pt x="28575" y="38100"/>
                </a:lnTo>
                <a:lnTo>
                  <a:pt x="9525" y="38100"/>
                </a:lnTo>
                <a:cubicBezTo>
                  <a:pt x="4256" y="38100"/>
                  <a:pt x="0" y="42356"/>
                  <a:pt x="0" y="47625"/>
                </a:cubicBezTo>
                <a:cubicBezTo>
                  <a:pt x="0" y="52894"/>
                  <a:pt x="4256" y="57150"/>
                  <a:pt x="9525" y="57150"/>
                </a:cubicBezTo>
                <a:lnTo>
                  <a:pt x="38100" y="57150"/>
                </a:lnTo>
                <a:cubicBezTo>
                  <a:pt x="43369" y="57150"/>
                  <a:pt x="47625" y="52894"/>
                  <a:pt x="47625" y="47625"/>
                </a:cubicBezTo>
                <a:lnTo>
                  <a:pt x="47625" y="19050"/>
                </a:lnTo>
                <a:close/>
                <a:moveTo>
                  <a:pt x="9525" y="95250"/>
                </a:moveTo>
                <a:cubicBezTo>
                  <a:pt x="4256" y="95250"/>
                  <a:pt x="0" y="99506"/>
                  <a:pt x="0" y="104775"/>
                </a:cubicBezTo>
                <a:cubicBezTo>
                  <a:pt x="0" y="110044"/>
                  <a:pt x="4256" y="114300"/>
                  <a:pt x="9525" y="114300"/>
                </a:cubicBezTo>
                <a:lnTo>
                  <a:pt x="28575" y="114300"/>
                </a:lnTo>
                <a:lnTo>
                  <a:pt x="28575" y="133350"/>
                </a:lnTo>
                <a:cubicBezTo>
                  <a:pt x="28575" y="138619"/>
                  <a:pt x="32831" y="142875"/>
                  <a:pt x="38100" y="142875"/>
                </a:cubicBezTo>
                <a:cubicBezTo>
                  <a:pt x="43369" y="142875"/>
                  <a:pt x="47625" y="138619"/>
                  <a:pt x="47625" y="133350"/>
                </a:cubicBezTo>
                <a:lnTo>
                  <a:pt x="47625" y="104775"/>
                </a:lnTo>
                <a:cubicBezTo>
                  <a:pt x="47625" y="99506"/>
                  <a:pt x="43369" y="95250"/>
                  <a:pt x="38100" y="95250"/>
                </a:cubicBezTo>
                <a:lnTo>
                  <a:pt x="9525" y="95250"/>
                </a:lnTo>
                <a:close/>
                <a:moveTo>
                  <a:pt x="104775" y="19050"/>
                </a:moveTo>
                <a:cubicBezTo>
                  <a:pt x="104775" y="13781"/>
                  <a:pt x="100519" y="9525"/>
                  <a:pt x="95250" y="9525"/>
                </a:cubicBezTo>
                <a:cubicBezTo>
                  <a:pt x="89981" y="9525"/>
                  <a:pt x="85725" y="13781"/>
                  <a:pt x="85725" y="19050"/>
                </a:cubicBezTo>
                <a:lnTo>
                  <a:pt x="85725" y="47625"/>
                </a:lnTo>
                <a:cubicBezTo>
                  <a:pt x="85725" y="52894"/>
                  <a:pt x="89981" y="57150"/>
                  <a:pt x="95250" y="57150"/>
                </a:cubicBezTo>
                <a:lnTo>
                  <a:pt x="123825" y="57150"/>
                </a:lnTo>
                <a:cubicBezTo>
                  <a:pt x="129094" y="57150"/>
                  <a:pt x="133350" y="52894"/>
                  <a:pt x="133350" y="47625"/>
                </a:cubicBezTo>
                <a:cubicBezTo>
                  <a:pt x="133350" y="42356"/>
                  <a:pt x="129094" y="38100"/>
                  <a:pt x="123825" y="38100"/>
                </a:cubicBezTo>
                <a:lnTo>
                  <a:pt x="104775" y="38100"/>
                </a:lnTo>
                <a:lnTo>
                  <a:pt x="104775" y="19050"/>
                </a:lnTo>
                <a:close/>
                <a:moveTo>
                  <a:pt x="95250" y="95250"/>
                </a:moveTo>
                <a:cubicBezTo>
                  <a:pt x="89981" y="95250"/>
                  <a:pt x="85725" y="99506"/>
                  <a:pt x="85725" y="104775"/>
                </a:cubicBezTo>
                <a:lnTo>
                  <a:pt x="85725" y="133350"/>
                </a:lnTo>
                <a:cubicBezTo>
                  <a:pt x="85725" y="138619"/>
                  <a:pt x="89981" y="142875"/>
                  <a:pt x="95250" y="142875"/>
                </a:cubicBezTo>
                <a:cubicBezTo>
                  <a:pt x="100519" y="142875"/>
                  <a:pt x="104775" y="138619"/>
                  <a:pt x="104775" y="133350"/>
                </a:cubicBezTo>
                <a:lnTo>
                  <a:pt x="104775" y="114300"/>
                </a:lnTo>
                <a:lnTo>
                  <a:pt x="123825" y="114300"/>
                </a:lnTo>
                <a:cubicBezTo>
                  <a:pt x="129094" y="114300"/>
                  <a:pt x="133350" y="110044"/>
                  <a:pt x="133350" y="104775"/>
                </a:cubicBezTo>
                <a:cubicBezTo>
                  <a:pt x="133350" y="99506"/>
                  <a:pt x="129094" y="95250"/>
                  <a:pt x="123825" y="95250"/>
                </a:cubicBezTo>
                <a:lnTo>
                  <a:pt x="95250" y="95250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8" name="Text 36"/>
          <p:cNvSpPr/>
          <p:nvPr/>
        </p:nvSpPr>
        <p:spPr>
          <a:xfrm>
            <a:off x="6800850" y="2800350"/>
            <a:ext cx="1381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Enfocar en un Área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496050" y="31051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Reducir alcance del prompt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81750" y="35242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1" name="Shape 39"/>
          <p:cNvSpPr/>
          <p:nvPr/>
        </p:nvSpPr>
        <p:spPr>
          <a:xfrm>
            <a:off x="6534150" y="3676650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0" y="19050"/>
                </a:moveTo>
                <a:cubicBezTo>
                  <a:pt x="0" y="8543"/>
                  <a:pt x="8543" y="0"/>
                  <a:pt x="19050" y="0"/>
                </a:cubicBezTo>
                <a:lnTo>
                  <a:pt x="63550" y="0"/>
                </a:lnTo>
                <a:cubicBezTo>
                  <a:pt x="68610" y="0"/>
                  <a:pt x="73462" y="1994"/>
                  <a:pt x="77033" y="5566"/>
                </a:cubicBezTo>
                <a:lnTo>
                  <a:pt x="108734" y="37296"/>
                </a:lnTo>
                <a:cubicBezTo>
                  <a:pt x="112306" y="40868"/>
                  <a:pt x="114300" y="45720"/>
                  <a:pt x="114300" y="50780"/>
                </a:cubicBezTo>
                <a:lnTo>
                  <a:pt x="114300" y="133350"/>
                </a:lnTo>
                <a:cubicBezTo>
                  <a:pt x="114300" y="143857"/>
                  <a:pt x="105757" y="152400"/>
                  <a:pt x="95250" y="152400"/>
                </a:cubicBezTo>
                <a:lnTo>
                  <a:pt x="19050" y="152400"/>
                </a:lnTo>
                <a:cubicBezTo>
                  <a:pt x="8543" y="152400"/>
                  <a:pt x="0" y="143857"/>
                  <a:pt x="0" y="133350"/>
                </a:cubicBezTo>
                <a:lnTo>
                  <a:pt x="0" y="19050"/>
                </a:lnTo>
                <a:close/>
                <a:moveTo>
                  <a:pt x="61912" y="17413"/>
                </a:moveTo>
                <a:lnTo>
                  <a:pt x="61912" y="45244"/>
                </a:lnTo>
                <a:cubicBezTo>
                  <a:pt x="61912" y="49203"/>
                  <a:pt x="65097" y="52388"/>
                  <a:pt x="69056" y="52388"/>
                </a:cubicBezTo>
                <a:lnTo>
                  <a:pt x="96887" y="52388"/>
                </a:lnTo>
                <a:lnTo>
                  <a:pt x="61912" y="17413"/>
                </a:lnTo>
                <a:close/>
                <a:moveTo>
                  <a:pt x="35719" y="76200"/>
                </a:moveTo>
                <a:cubicBezTo>
                  <a:pt x="31760" y="76200"/>
                  <a:pt x="28575" y="79385"/>
                  <a:pt x="28575" y="83344"/>
                </a:cubicBezTo>
                <a:cubicBezTo>
                  <a:pt x="28575" y="87303"/>
                  <a:pt x="31760" y="90488"/>
                  <a:pt x="35719" y="90488"/>
                </a:cubicBezTo>
                <a:lnTo>
                  <a:pt x="78581" y="90488"/>
                </a:lnTo>
                <a:cubicBezTo>
                  <a:pt x="82540" y="90488"/>
                  <a:pt x="85725" y="87303"/>
                  <a:pt x="85725" y="83344"/>
                </a:cubicBezTo>
                <a:cubicBezTo>
                  <a:pt x="85725" y="79385"/>
                  <a:pt x="82540" y="76200"/>
                  <a:pt x="78581" y="76200"/>
                </a:cubicBezTo>
                <a:lnTo>
                  <a:pt x="35719" y="76200"/>
                </a:lnTo>
                <a:close/>
                <a:moveTo>
                  <a:pt x="35719" y="104775"/>
                </a:moveTo>
                <a:cubicBezTo>
                  <a:pt x="31760" y="104775"/>
                  <a:pt x="28575" y="107960"/>
                  <a:pt x="28575" y="111919"/>
                </a:cubicBezTo>
                <a:cubicBezTo>
                  <a:pt x="28575" y="115878"/>
                  <a:pt x="31760" y="119062"/>
                  <a:pt x="35719" y="119062"/>
                </a:cubicBezTo>
                <a:lnTo>
                  <a:pt x="78581" y="119062"/>
                </a:lnTo>
                <a:cubicBezTo>
                  <a:pt x="82540" y="119062"/>
                  <a:pt x="85725" y="115878"/>
                  <a:pt x="85725" y="111919"/>
                </a:cubicBezTo>
                <a:cubicBezTo>
                  <a:pt x="85725" y="107960"/>
                  <a:pt x="82540" y="104775"/>
                  <a:pt x="78581" y="104775"/>
                </a:cubicBezTo>
                <a:lnTo>
                  <a:pt x="35719" y="104775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2" name="Text 40"/>
          <p:cNvSpPr/>
          <p:nvPr/>
        </p:nvSpPr>
        <p:spPr>
          <a:xfrm>
            <a:off x="6800850" y="3638550"/>
            <a:ext cx="114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Resumir Estado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496050" y="39433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"Hasta ahora hemos implementado X, Y, Z. Ahora necesitamos..."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181725" y="4581525"/>
            <a:ext cx="5619750" cy="1924050"/>
          </a:xfrm>
          <a:custGeom>
            <a:avLst/>
            <a:gdLst/>
            <a:ahLst/>
            <a:cxnLst/>
            <a:rect l="l" t="t" r="r" b="b"/>
            <a:pathLst>
              <a:path w="5619750" h="1924050">
                <a:moveTo>
                  <a:pt x="76192" y="0"/>
                </a:moveTo>
                <a:lnTo>
                  <a:pt x="5543558" y="0"/>
                </a:lnTo>
                <a:cubicBezTo>
                  <a:pt x="5585638" y="0"/>
                  <a:pt x="5619750" y="34112"/>
                  <a:pt x="5619750" y="76192"/>
                </a:cubicBezTo>
                <a:lnTo>
                  <a:pt x="5619750" y="1847858"/>
                </a:lnTo>
                <a:cubicBezTo>
                  <a:pt x="5619750" y="1889938"/>
                  <a:pt x="5585638" y="1924050"/>
                  <a:pt x="5543558" y="1924050"/>
                </a:cubicBezTo>
                <a:lnTo>
                  <a:pt x="76192" y="1924050"/>
                </a:lnTo>
                <a:cubicBezTo>
                  <a:pt x="34112" y="1924050"/>
                  <a:pt x="0" y="1889938"/>
                  <a:pt x="0" y="1847858"/>
                </a:cubicBezTo>
                <a:lnTo>
                  <a:pt x="0" y="76192"/>
                </a:lnTo>
                <a:cubicBezTo>
                  <a:pt x="0" y="34141"/>
                  <a:pt x="34141" y="0"/>
                  <a:pt x="76192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6343650" y="4743450"/>
            <a:ext cx="539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Conversation Threading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343650" y="5124450"/>
            <a:ext cx="5372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Mantener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hilos de conversación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por feature o componente. No mezclar temas en una misma conversación.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343650" y="5734050"/>
            <a:ext cx="5295900" cy="609600"/>
          </a:xfrm>
          <a:custGeom>
            <a:avLst/>
            <a:gdLst/>
            <a:ahLst/>
            <a:cxnLst/>
            <a:rect l="l" t="t" r="r" b="b"/>
            <a:pathLst>
              <a:path w="5295900" h="609600">
                <a:moveTo>
                  <a:pt x="76200" y="0"/>
                </a:moveTo>
                <a:lnTo>
                  <a:pt x="5219700" y="0"/>
                </a:lnTo>
                <a:cubicBezTo>
                  <a:pt x="5261756" y="0"/>
                  <a:pt x="5295900" y="34144"/>
                  <a:pt x="5295900" y="76200"/>
                </a:cubicBezTo>
                <a:lnTo>
                  <a:pt x="5295900" y="533400"/>
                </a:lnTo>
                <a:cubicBezTo>
                  <a:pt x="5295900" y="575456"/>
                  <a:pt x="5261756" y="609600"/>
                  <a:pt x="521970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8" name="Text 46"/>
          <p:cNvSpPr/>
          <p:nvPr/>
        </p:nvSpPr>
        <p:spPr>
          <a:xfrm>
            <a:off x="6457950" y="5848350"/>
            <a:ext cx="5133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Beneficio: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457950" y="6038850"/>
            <a:ext cx="5133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Contexto limpio y enfocado por área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OPTIMIZACIÓN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Construyendo un Repertorio de Prompts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5619750" cy="2990850"/>
          </a:xfrm>
          <a:custGeom>
            <a:avLst/>
            <a:gdLst/>
            <a:ahLst/>
            <a:cxnLst/>
            <a:rect l="l" t="t" r="r" b="b"/>
            <a:pathLst>
              <a:path w="5619750" h="2990850">
                <a:moveTo>
                  <a:pt x="76207" y="0"/>
                </a:moveTo>
                <a:lnTo>
                  <a:pt x="5543543" y="0"/>
                </a:lnTo>
                <a:cubicBezTo>
                  <a:pt x="5585631" y="0"/>
                  <a:pt x="5619750" y="34119"/>
                  <a:pt x="5619750" y="76207"/>
                </a:cubicBezTo>
                <a:lnTo>
                  <a:pt x="5619750" y="2914643"/>
                </a:lnTo>
                <a:cubicBezTo>
                  <a:pt x="5619750" y="2956731"/>
                  <a:pt x="5585631" y="2990850"/>
                  <a:pt x="5543543" y="2990850"/>
                </a:cubicBezTo>
                <a:lnTo>
                  <a:pt x="76207" y="2990850"/>
                </a:lnTo>
                <a:cubicBezTo>
                  <a:pt x="34119" y="2990850"/>
                  <a:pt x="0" y="2956731"/>
                  <a:pt x="0" y="2914643"/>
                </a:cubicBezTo>
                <a:lnTo>
                  <a:pt x="0" y="76207"/>
                </a:lnTo>
                <a:cubicBezTo>
                  <a:pt x="0" y="34147"/>
                  <a:pt x="34147" y="0"/>
                  <a:pt x="76207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33413" y="13906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17872" y="37505"/>
                </a:moveTo>
                <a:lnTo>
                  <a:pt x="117872" y="64294"/>
                </a:lnTo>
                <a:lnTo>
                  <a:pt x="225028" y="64294"/>
                </a:lnTo>
                <a:lnTo>
                  <a:pt x="225028" y="37505"/>
                </a:lnTo>
                <a:cubicBezTo>
                  <a:pt x="225028" y="34558"/>
                  <a:pt x="222617" y="32147"/>
                  <a:pt x="219670" y="32147"/>
                </a:cubicBezTo>
                <a:lnTo>
                  <a:pt x="123230" y="32147"/>
                </a:lnTo>
                <a:cubicBezTo>
                  <a:pt x="120283" y="32147"/>
                  <a:pt x="117872" y="34558"/>
                  <a:pt x="117872" y="37505"/>
                </a:cubicBezTo>
                <a:close/>
                <a:moveTo>
                  <a:pt x="85725" y="64294"/>
                </a:moveTo>
                <a:lnTo>
                  <a:pt x="85725" y="37505"/>
                </a:lnTo>
                <a:cubicBezTo>
                  <a:pt x="85725" y="16810"/>
                  <a:pt x="102535" y="0"/>
                  <a:pt x="123230" y="0"/>
                </a:cubicBezTo>
                <a:lnTo>
                  <a:pt x="219670" y="0"/>
                </a:lnTo>
                <a:cubicBezTo>
                  <a:pt x="240365" y="0"/>
                  <a:pt x="257175" y="16810"/>
                  <a:pt x="257175" y="37505"/>
                </a:cubicBezTo>
                <a:lnTo>
                  <a:pt x="257175" y="64294"/>
                </a:lnTo>
                <a:lnTo>
                  <a:pt x="275994" y="64294"/>
                </a:lnTo>
                <a:cubicBezTo>
                  <a:pt x="284500" y="64294"/>
                  <a:pt x="292671" y="67709"/>
                  <a:pt x="298698" y="73737"/>
                </a:cubicBezTo>
                <a:lnTo>
                  <a:pt x="333457" y="108496"/>
                </a:lnTo>
                <a:cubicBezTo>
                  <a:pt x="339484" y="114523"/>
                  <a:pt x="342900" y="122694"/>
                  <a:pt x="342900" y="131199"/>
                </a:cubicBezTo>
                <a:lnTo>
                  <a:pt x="342900" y="182166"/>
                </a:lnTo>
                <a:lnTo>
                  <a:pt x="251817" y="182166"/>
                </a:lnTo>
                <a:lnTo>
                  <a:pt x="251817" y="171450"/>
                </a:lnTo>
                <a:cubicBezTo>
                  <a:pt x="251817" y="162543"/>
                  <a:pt x="244651" y="155377"/>
                  <a:pt x="235744" y="155377"/>
                </a:cubicBezTo>
                <a:cubicBezTo>
                  <a:pt x="226836" y="155377"/>
                  <a:pt x="219670" y="162543"/>
                  <a:pt x="219670" y="171450"/>
                </a:cubicBezTo>
                <a:lnTo>
                  <a:pt x="219670" y="182166"/>
                </a:lnTo>
                <a:lnTo>
                  <a:pt x="123230" y="182166"/>
                </a:lnTo>
                <a:lnTo>
                  <a:pt x="123230" y="171450"/>
                </a:lnTo>
                <a:cubicBezTo>
                  <a:pt x="123230" y="162543"/>
                  <a:pt x="116064" y="155377"/>
                  <a:pt x="107156" y="155377"/>
                </a:cubicBezTo>
                <a:cubicBezTo>
                  <a:pt x="98249" y="155377"/>
                  <a:pt x="91083" y="162543"/>
                  <a:pt x="91083" y="171450"/>
                </a:cubicBezTo>
                <a:lnTo>
                  <a:pt x="91083" y="182166"/>
                </a:lnTo>
                <a:lnTo>
                  <a:pt x="0" y="182166"/>
                </a:lnTo>
                <a:lnTo>
                  <a:pt x="0" y="131199"/>
                </a:lnTo>
                <a:cubicBezTo>
                  <a:pt x="0" y="122694"/>
                  <a:pt x="3416" y="114523"/>
                  <a:pt x="9443" y="108496"/>
                </a:cubicBezTo>
                <a:lnTo>
                  <a:pt x="44202" y="73737"/>
                </a:lnTo>
                <a:cubicBezTo>
                  <a:pt x="50229" y="67709"/>
                  <a:pt x="58400" y="64294"/>
                  <a:pt x="66906" y="64294"/>
                </a:cubicBezTo>
                <a:lnTo>
                  <a:pt x="85725" y="64294"/>
                </a:lnTo>
                <a:close/>
                <a:moveTo>
                  <a:pt x="0" y="278606"/>
                </a:moveTo>
                <a:lnTo>
                  <a:pt x="0" y="214313"/>
                </a:lnTo>
                <a:lnTo>
                  <a:pt x="91083" y="214313"/>
                </a:lnTo>
                <a:lnTo>
                  <a:pt x="91083" y="225028"/>
                </a:lnTo>
                <a:cubicBezTo>
                  <a:pt x="91083" y="233935"/>
                  <a:pt x="98249" y="241102"/>
                  <a:pt x="107156" y="241102"/>
                </a:cubicBezTo>
                <a:cubicBezTo>
                  <a:pt x="116064" y="241102"/>
                  <a:pt x="123230" y="233935"/>
                  <a:pt x="123230" y="225028"/>
                </a:cubicBezTo>
                <a:lnTo>
                  <a:pt x="123230" y="214313"/>
                </a:lnTo>
                <a:lnTo>
                  <a:pt x="219670" y="214313"/>
                </a:lnTo>
                <a:lnTo>
                  <a:pt x="219670" y="225028"/>
                </a:lnTo>
                <a:cubicBezTo>
                  <a:pt x="219670" y="233935"/>
                  <a:pt x="226836" y="241102"/>
                  <a:pt x="235744" y="241102"/>
                </a:cubicBezTo>
                <a:cubicBezTo>
                  <a:pt x="244651" y="241102"/>
                  <a:pt x="251817" y="233935"/>
                  <a:pt x="251817" y="225028"/>
                </a:cubicBezTo>
                <a:lnTo>
                  <a:pt x="251817" y="214313"/>
                </a:lnTo>
                <a:lnTo>
                  <a:pt x="342900" y="214313"/>
                </a:lnTo>
                <a:lnTo>
                  <a:pt x="342900" y="278606"/>
                </a:lnTo>
                <a:cubicBezTo>
                  <a:pt x="342900" y="302248"/>
                  <a:pt x="323679" y="321469"/>
                  <a:pt x="300038" y="321469"/>
                </a:cubicBezTo>
                <a:lnTo>
                  <a:pt x="42863" y="321469"/>
                </a:lnTo>
                <a:cubicBezTo>
                  <a:pt x="19221" y="321469"/>
                  <a:pt x="0" y="302248"/>
                  <a:pt x="0" y="278606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1133475" y="1390650"/>
            <a:ext cx="2705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Arsenal de Prompts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90550" y="1885950"/>
            <a:ext cx="5295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meta: tener un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arsenal de prompts probados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que aceleren el desarrollo. No reinventar la rueda cada vez.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90550" y="2533650"/>
            <a:ext cx="5219700" cy="1447800"/>
          </a:xfrm>
          <a:custGeom>
            <a:avLst/>
            <a:gdLst/>
            <a:ahLst/>
            <a:cxnLst/>
            <a:rect l="l" t="t" r="r" b="b"/>
            <a:pathLst>
              <a:path w="5219700" h="14478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1371602"/>
                </a:lnTo>
                <a:cubicBezTo>
                  <a:pt x="5219700" y="1413657"/>
                  <a:pt x="5185557" y="1447800"/>
                  <a:pt x="5143502" y="1447800"/>
                </a:cubicBezTo>
                <a:lnTo>
                  <a:pt x="76198" y="1447800"/>
                </a:lnTo>
                <a:cubicBezTo>
                  <a:pt x="34143" y="1447800"/>
                  <a:pt x="0" y="1413657"/>
                  <a:pt x="0" y="13716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742950" y="2686050"/>
            <a:ext cx="4981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Beneficios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42950" y="2952750"/>
            <a:ext cx="4981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Consistencia en resultados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42950" y="3181350"/>
            <a:ext cx="4981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Velocidad de desarrollo 10x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42950" y="3409950"/>
            <a:ext cx="4981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Menos frustración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42950" y="3638550"/>
            <a:ext cx="4981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Calidad predecible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00050" y="4305300"/>
            <a:ext cx="5619750" cy="1524000"/>
          </a:xfrm>
          <a:custGeom>
            <a:avLst/>
            <a:gdLst/>
            <a:ahLst/>
            <a:cxnLst/>
            <a:rect l="l" t="t" r="r" b="b"/>
            <a:pathLst>
              <a:path w="5619750" h="1524000">
                <a:moveTo>
                  <a:pt x="38100" y="0"/>
                </a:moveTo>
                <a:lnTo>
                  <a:pt x="5543550" y="0"/>
                </a:lnTo>
                <a:cubicBezTo>
                  <a:pt x="5585606" y="0"/>
                  <a:pt x="5619750" y="34144"/>
                  <a:pt x="5619750" y="76200"/>
                </a:cubicBezTo>
                <a:lnTo>
                  <a:pt x="5619750" y="1447800"/>
                </a:lnTo>
                <a:cubicBezTo>
                  <a:pt x="5619750" y="1489856"/>
                  <a:pt x="5585606" y="1524000"/>
                  <a:pt x="5543550" y="1524000"/>
                </a:cubicBez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5" name="Shape 13"/>
          <p:cNvSpPr/>
          <p:nvPr/>
        </p:nvSpPr>
        <p:spPr>
          <a:xfrm>
            <a:off x="400050" y="4305300"/>
            <a:ext cx="38100" cy="1524000"/>
          </a:xfrm>
          <a:custGeom>
            <a:avLst/>
            <a:gdLst/>
            <a:ahLst/>
            <a:cxnLst/>
            <a:rect l="l" t="t" r="r" b="b"/>
            <a:pathLst>
              <a:path w="38100" h="1524000">
                <a:moveTo>
                  <a:pt x="38100" y="0"/>
                </a:moveTo>
                <a:lnTo>
                  <a:pt x="38100" y="0"/>
                </a:lnTo>
                <a:lnTo>
                  <a:pt x="38100" y="1524000"/>
                </a:ln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6" name="Text 14"/>
          <p:cNvSpPr/>
          <p:nvPr/>
        </p:nvSpPr>
        <p:spPr>
          <a:xfrm>
            <a:off x="571500" y="4457700"/>
            <a:ext cx="539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Estrategias de Construcción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90550" y="4876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8" name="Text 16"/>
          <p:cNvSpPr/>
          <p:nvPr/>
        </p:nvSpPr>
        <p:spPr>
          <a:xfrm>
            <a:off x="876300" y="4838700"/>
            <a:ext cx="2971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Guardar prompts exitosos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como templates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90550" y="5181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0" name="Text 18"/>
          <p:cNvSpPr/>
          <p:nvPr/>
        </p:nvSpPr>
        <p:spPr>
          <a:xfrm>
            <a:off x="876300" y="5143500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Crear librería personal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por categoría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90550" y="5486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2" name="Text 20"/>
          <p:cNvSpPr/>
          <p:nvPr/>
        </p:nvSpPr>
        <p:spPr>
          <a:xfrm>
            <a:off x="876300" y="5448300"/>
            <a:ext cx="2438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Documentar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qué funcionó y qué no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181725" y="1190625"/>
            <a:ext cx="5619750" cy="4095750"/>
          </a:xfrm>
          <a:custGeom>
            <a:avLst/>
            <a:gdLst/>
            <a:ahLst/>
            <a:cxnLst/>
            <a:rect l="l" t="t" r="r" b="b"/>
            <a:pathLst>
              <a:path w="5619750" h="4095750">
                <a:moveTo>
                  <a:pt x="76181" y="0"/>
                </a:moveTo>
                <a:lnTo>
                  <a:pt x="5543569" y="0"/>
                </a:lnTo>
                <a:cubicBezTo>
                  <a:pt x="5585643" y="0"/>
                  <a:pt x="5619750" y="34107"/>
                  <a:pt x="5619750" y="76181"/>
                </a:cubicBezTo>
                <a:lnTo>
                  <a:pt x="5619750" y="4019569"/>
                </a:lnTo>
                <a:cubicBezTo>
                  <a:pt x="5619750" y="4061643"/>
                  <a:pt x="5585643" y="4095750"/>
                  <a:pt x="5543569" y="4095750"/>
                </a:cubicBezTo>
                <a:lnTo>
                  <a:pt x="76181" y="4095750"/>
                </a:lnTo>
                <a:cubicBezTo>
                  <a:pt x="34107" y="4095750"/>
                  <a:pt x="0" y="4061643"/>
                  <a:pt x="0" y="4019569"/>
                </a:cubicBezTo>
                <a:lnTo>
                  <a:pt x="0" y="76181"/>
                </a:lnTo>
                <a:cubicBezTo>
                  <a:pt x="0" y="34136"/>
                  <a:pt x="34136" y="0"/>
                  <a:pt x="76181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381750" y="1390650"/>
            <a:ext cx="533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Mejores Prácticas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381750" y="18478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6515100" y="20002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9616" y="68014"/>
                </a:moveTo>
                <a:cubicBezTo>
                  <a:pt x="23574" y="40332"/>
                  <a:pt x="47417" y="19050"/>
                  <a:pt x="76200" y="19050"/>
                </a:cubicBezTo>
                <a:cubicBezTo>
                  <a:pt x="91976" y="19050"/>
                  <a:pt x="106263" y="25450"/>
                  <a:pt x="116622" y="35778"/>
                </a:cubicBezTo>
                <a:cubicBezTo>
                  <a:pt x="116681" y="35838"/>
                  <a:pt x="116741" y="35897"/>
                  <a:pt x="116800" y="35957"/>
                </a:cubicBezTo>
                <a:lnTo>
                  <a:pt x="119063" y="38100"/>
                </a:lnTo>
                <a:lnTo>
                  <a:pt x="104805" y="38100"/>
                </a:lnTo>
                <a:cubicBezTo>
                  <a:pt x="99536" y="38100"/>
                  <a:pt x="95280" y="42356"/>
                  <a:pt x="95280" y="47625"/>
                </a:cubicBezTo>
                <a:cubicBezTo>
                  <a:pt x="95280" y="52894"/>
                  <a:pt x="99536" y="57150"/>
                  <a:pt x="104805" y="57150"/>
                </a:cubicBezTo>
                <a:lnTo>
                  <a:pt x="142905" y="57150"/>
                </a:lnTo>
                <a:cubicBezTo>
                  <a:pt x="148173" y="57150"/>
                  <a:pt x="152430" y="52894"/>
                  <a:pt x="152430" y="47625"/>
                </a:cubicBezTo>
                <a:lnTo>
                  <a:pt x="152430" y="9525"/>
                </a:lnTo>
                <a:cubicBezTo>
                  <a:pt x="152430" y="4256"/>
                  <a:pt x="148173" y="0"/>
                  <a:pt x="142905" y="0"/>
                </a:cubicBezTo>
                <a:cubicBezTo>
                  <a:pt x="137636" y="0"/>
                  <a:pt x="133380" y="4256"/>
                  <a:pt x="133380" y="9525"/>
                </a:cubicBezTo>
                <a:lnTo>
                  <a:pt x="133380" y="25420"/>
                </a:lnTo>
                <a:lnTo>
                  <a:pt x="130016" y="22235"/>
                </a:lnTo>
                <a:cubicBezTo>
                  <a:pt x="116235" y="8513"/>
                  <a:pt x="97185" y="0"/>
                  <a:pt x="76200" y="0"/>
                </a:cubicBezTo>
                <a:cubicBezTo>
                  <a:pt x="37802" y="0"/>
                  <a:pt x="6042" y="28396"/>
                  <a:pt x="774" y="65336"/>
                </a:cubicBezTo>
                <a:cubicBezTo>
                  <a:pt x="30" y="70545"/>
                  <a:pt x="3631" y="75367"/>
                  <a:pt x="8840" y="76111"/>
                </a:cubicBezTo>
                <a:cubicBezTo>
                  <a:pt x="14049" y="76855"/>
                  <a:pt x="18871" y="73223"/>
                  <a:pt x="19616" y="68044"/>
                </a:cubicBezTo>
                <a:close/>
                <a:moveTo>
                  <a:pt x="151626" y="87064"/>
                </a:moveTo>
                <a:cubicBezTo>
                  <a:pt x="152370" y="81855"/>
                  <a:pt x="148739" y="77033"/>
                  <a:pt x="143560" y="76289"/>
                </a:cubicBezTo>
                <a:cubicBezTo>
                  <a:pt x="138380" y="75545"/>
                  <a:pt x="133529" y="79177"/>
                  <a:pt x="132784" y="84356"/>
                </a:cubicBezTo>
                <a:cubicBezTo>
                  <a:pt x="128826" y="112038"/>
                  <a:pt x="104983" y="133320"/>
                  <a:pt x="76200" y="133320"/>
                </a:cubicBezTo>
                <a:cubicBezTo>
                  <a:pt x="60424" y="133320"/>
                  <a:pt x="46137" y="126921"/>
                  <a:pt x="35778" y="116592"/>
                </a:cubicBezTo>
                <a:cubicBezTo>
                  <a:pt x="35719" y="116532"/>
                  <a:pt x="35659" y="116473"/>
                  <a:pt x="35600" y="116413"/>
                </a:cubicBezTo>
                <a:lnTo>
                  <a:pt x="33337" y="114270"/>
                </a:lnTo>
                <a:lnTo>
                  <a:pt x="47595" y="114270"/>
                </a:lnTo>
                <a:cubicBezTo>
                  <a:pt x="52864" y="114270"/>
                  <a:pt x="57120" y="110014"/>
                  <a:pt x="57120" y="104745"/>
                </a:cubicBezTo>
                <a:cubicBezTo>
                  <a:pt x="57120" y="99477"/>
                  <a:pt x="52864" y="95220"/>
                  <a:pt x="47595" y="95220"/>
                </a:cubicBezTo>
                <a:lnTo>
                  <a:pt x="9525" y="95250"/>
                </a:lnTo>
                <a:cubicBezTo>
                  <a:pt x="6995" y="95250"/>
                  <a:pt x="4554" y="96262"/>
                  <a:pt x="2768" y="98078"/>
                </a:cubicBezTo>
                <a:cubicBezTo>
                  <a:pt x="982" y="99893"/>
                  <a:pt x="-30" y="102304"/>
                  <a:pt x="0" y="104864"/>
                </a:cubicBezTo>
                <a:lnTo>
                  <a:pt x="298" y="142667"/>
                </a:lnTo>
                <a:cubicBezTo>
                  <a:pt x="327" y="147935"/>
                  <a:pt x="4643" y="152162"/>
                  <a:pt x="9912" y="152102"/>
                </a:cubicBezTo>
                <a:cubicBezTo>
                  <a:pt x="15180" y="152043"/>
                  <a:pt x="19407" y="147757"/>
                  <a:pt x="19348" y="142488"/>
                </a:cubicBezTo>
                <a:lnTo>
                  <a:pt x="19229" y="127159"/>
                </a:lnTo>
                <a:lnTo>
                  <a:pt x="22414" y="130165"/>
                </a:lnTo>
                <a:cubicBezTo>
                  <a:pt x="36195" y="143887"/>
                  <a:pt x="55215" y="152400"/>
                  <a:pt x="76200" y="152400"/>
                </a:cubicBezTo>
                <a:cubicBezTo>
                  <a:pt x="114598" y="152400"/>
                  <a:pt x="146358" y="124004"/>
                  <a:pt x="151626" y="87064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7" name="Text 25"/>
          <p:cNvSpPr/>
          <p:nvPr/>
        </p:nvSpPr>
        <p:spPr>
          <a:xfrm>
            <a:off x="6800850" y="1962150"/>
            <a:ext cx="114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Iterar y Mejorar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496050" y="22669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Refinar prompts con el tiempo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381750" y="26860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6515100" y="28384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14300" y="57150"/>
                </a:moveTo>
                <a:cubicBezTo>
                  <a:pt x="130076" y="57150"/>
                  <a:pt x="142875" y="44351"/>
                  <a:pt x="142875" y="28575"/>
                </a:cubicBezTo>
                <a:cubicBezTo>
                  <a:pt x="142875" y="12799"/>
                  <a:pt x="130076" y="0"/>
                  <a:pt x="114300" y="0"/>
                </a:cubicBezTo>
                <a:cubicBezTo>
                  <a:pt x="98524" y="0"/>
                  <a:pt x="85725" y="12799"/>
                  <a:pt x="85725" y="28575"/>
                </a:cubicBezTo>
                <a:cubicBezTo>
                  <a:pt x="85725" y="30182"/>
                  <a:pt x="85874" y="31790"/>
                  <a:pt x="86112" y="33338"/>
                </a:cubicBezTo>
                <a:lnTo>
                  <a:pt x="47506" y="54799"/>
                </a:lnTo>
                <a:cubicBezTo>
                  <a:pt x="42476" y="50334"/>
                  <a:pt x="35838" y="47625"/>
                  <a:pt x="28575" y="47625"/>
                </a:cubicBezTo>
                <a:cubicBezTo>
                  <a:pt x="12799" y="47625"/>
                  <a:pt x="0" y="60424"/>
                  <a:pt x="0" y="76200"/>
                </a:cubicBezTo>
                <a:cubicBezTo>
                  <a:pt x="0" y="91976"/>
                  <a:pt x="12799" y="104775"/>
                  <a:pt x="28575" y="104775"/>
                </a:cubicBezTo>
                <a:cubicBezTo>
                  <a:pt x="35838" y="104775"/>
                  <a:pt x="42446" y="102066"/>
                  <a:pt x="47506" y="97601"/>
                </a:cubicBezTo>
                <a:lnTo>
                  <a:pt x="86112" y="119062"/>
                </a:lnTo>
                <a:cubicBezTo>
                  <a:pt x="85844" y="120610"/>
                  <a:pt x="85725" y="122188"/>
                  <a:pt x="85725" y="123825"/>
                </a:cubicBezTo>
                <a:cubicBezTo>
                  <a:pt x="85725" y="139601"/>
                  <a:pt x="98524" y="152400"/>
                  <a:pt x="114300" y="152400"/>
                </a:cubicBezTo>
                <a:cubicBezTo>
                  <a:pt x="130076" y="152400"/>
                  <a:pt x="142875" y="139601"/>
                  <a:pt x="142875" y="123825"/>
                </a:cubicBezTo>
                <a:cubicBezTo>
                  <a:pt x="142875" y="108049"/>
                  <a:pt x="130076" y="95250"/>
                  <a:pt x="114300" y="95250"/>
                </a:cubicBezTo>
                <a:cubicBezTo>
                  <a:pt x="107037" y="95250"/>
                  <a:pt x="100429" y="97959"/>
                  <a:pt x="95369" y="102424"/>
                </a:cubicBezTo>
                <a:lnTo>
                  <a:pt x="56763" y="80962"/>
                </a:lnTo>
                <a:cubicBezTo>
                  <a:pt x="57031" y="79415"/>
                  <a:pt x="57150" y="77837"/>
                  <a:pt x="57150" y="76200"/>
                </a:cubicBezTo>
                <a:cubicBezTo>
                  <a:pt x="57150" y="74563"/>
                  <a:pt x="57001" y="72985"/>
                  <a:pt x="56763" y="71438"/>
                </a:cubicBezTo>
                <a:lnTo>
                  <a:pt x="95369" y="49976"/>
                </a:lnTo>
                <a:cubicBezTo>
                  <a:pt x="100399" y="54441"/>
                  <a:pt x="107037" y="57150"/>
                  <a:pt x="114300" y="5715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1" name="Text 29"/>
          <p:cNvSpPr/>
          <p:nvPr/>
        </p:nvSpPr>
        <p:spPr>
          <a:xfrm>
            <a:off x="6800850" y="2800350"/>
            <a:ext cx="1743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Compartir con el Equipo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496050" y="31051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Colaborar y aprender de otros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381750" y="35242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6505575" y="367665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07394" y="357"/>
                </a:moveTo>
                <a:cubicBezTo>
                  <a:pt x="102334" y="-1101"/>
                  <a:pt x="97066" y="1845"/>
                  <a:pt x="95607" y="6906"/>
                </a:cubicBezTo>
                <a:lnTo>
                  <a:pt x="57507" y="140256"/>
                </a:lnTo>
                <a:cubicBezTo>
                  <a:pt x="56049" y="145316"/>
                  <a:pt x="58995" y="150584"/>
                  <a:pt x="64056" y="152043"/>
                </a:cubicBezTo>
                <a:cubicBezTo>
                  <a:pt x="69116" y="153501"/>
                  <a:pt x="74384" y="150555"/>
                  <a:pt x="75843" y="145494"/>
                </a:cubicBezTo>
                <a:lnTo>
                  <a:pt x="113943" y="12144"/>
                </a:lnTo>
                <a:cubicBezTo>
                  <a:pt x="115401" y="7084"/>
                  <a:pt x="112455" y="1816"/>
                  <a:pt x="107394" y="357"/>
                </a:cubicBezTo>
                <a:close/>
                <a:moveTo>
                  <a:pt x="126623" y="40868"/>
                </a:moveTo>
                <a:cubicBezTo>
                  <a:pt x="122902" y="44589"/>
                  <a:pt x="122902" y="50631"/>
                  <a:pt x="126623" y="54352"/>
                </a:cubicBezTo>
                <a:lnTo>
                  <a:pt x="148471" y="76200"/>
                </a:lnTo>
                <a:lnTo>
                  <a:pt x="126623" y="98048"/>
                </a:lnTo>
                <a:cubicBezTo>
                  <a:pt x="122902" y="101769"/>
                  <a:pt x="122902" y="107811"/>
                  <a:pt x="126623" y="111532"/>
                </a:cubicBezTo>
                <a:cubicBezTo>
                  <a:pt x="130344" y="115253"/>
                  <a:pt x="136386" y="115253"/>
                  <a:pt x="140107" y="111532"/>
                </a:cubicBezTo>
                <a:lnTo>
                  <a:pt x="168682" y="82957"/>
                </a:lnTo>
                <a:cubicBezTo>
                  <a:pt x="172403" y="79236"/>
                  <a:pt x="172403" y="73194"/>
                  <a:pt x="168682" y="69473"/>
                </a:cubicBezTo>
                <a:lnTo>
                  <a:pt x="140107" y="40898"/>
                </a:lnTo>
                <a:cubicBezTo>
                  <a:pt x="136386" y="37177"/>
                  <a:pt x="130344" y="37177"/>
                  <a:pt x="126623" y="40898"/>
                </a:cubicBezTo>
                <a:close/>
                <a:moveTo>
                  <a:pt x="44857" y="40868"/>
                </a:moveTo>
                <a:cubicBezTo>
                  <a:pt x="41136" y="37147"/>
                  <a:pt x="35094" y="37147"/>
                  <a:pt x="31373" y="40868"/>
                </a:cubicBezTo>
                <a:lnTo>
                  <a:pt x="2798" y="69443"/>
                </a:lnTo>
                <a:cubicBezTo>
                  <a:pt x="-923" y="73164"/>
                  <a:pt x="-923" y="79206"/>
                  <a:pt x="2798" y="82927"/>
                </a:cubicBezTo>
                <a:lnTo>
                  <a:pt x="31373" y="111502"/>
                </a:lnTo>
                <a:cubicBezTo>
                  <a:pt x="35094" y="115223"/>
                  <a:pt x="41136" y="115223"/>
                  <a:pt x="44857" y="111502"/>
                </a:cubicBezTo>
                <a:cubicBezTo>
                  <a:pt x="48578" y="107781"/>
                  <a:pt x="48578" y="101739"/>
                  <a:pt x="44857" y="98018"/>
                </a:cubicBezTo>
                <a:lnTo>
                  <a:pt x="23009" y="76200"/>
                </a:lnTo>
                <a:lnTo>
                  <a:pt x="44827" y="54352"/>
                </a:lnTo>
                <a:cubicBezTo>
                  <a:pt x="48548" y="50631"/>
                  <a:pt x="48548" y="44589"/>
                  <a:pt x="44827" y="40868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5" name="Text 33"/>
          <p:cNvSpPr/>
          <p:nvPr/>
        </p:nvSpPr>
        <p:spPr>
          <a:xfrm>
            <a:off x="6800850" y="3638550"/>
            <a:ext cx="1066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Usar Variables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496050" y="39433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{{feature_name}}, {{tech_stack}}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381750" y="43624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8" name="Shape 36"/>
          <p:cNvSpPr/>
          <p:nvPr/>
        </p:nvSpPr>
        <p:spPr>
          <a:xfrm>
            <a:off x="6524625" y="451485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23813" y="30956"/>
                </a:moveTo>
                <a:cubicBezTo>
                  <a:pt x="27755" y="30956"/>
                  <a:pt x="30956" y="27755"/>
                  <a:pt x="30956" y="23813"/>
                </a:cubicBezTo>
                <a:cubicBezTo>
                  <a:pt x="30956" y="19870"/>
                  <a:pt x="27755" y="16669"/>
                  <a:pt x="23813" y="16669"/>
                </a:cubicBezTo>
                <a:cubicBezTo>
                  <a:pt x="19870" y="16669"/>
                  <a:pt x="16669" y="19870"/>
                  <a:pt x="16669" y="23813"/>
                </a:cubicBezTo>
                <a:cubicBezTo>
                  <a:pt x="16669" y="27755"/>
                  <a:pt x="19870" y="30956"/>
                  <a:pt x="23813" y="30956"/>
                </a:cubicBezTo>
                <a:close/>
                <a:moveTo>
                  <a:pt x="47625" y="23813"/>
                </a:moveTo>
                <a:cubicBezTo>
                  <a:pt x="47625" y="33576"/>
                  <a:pt x="41761" y="41970"/>
                  <a:pt x="33338" y="45631"/>
                </a:cubicBezTo>
                <a:lnTo>
                  <a:pt x="33338" y="66675"/>
                </a:lnTo>
                <a:lnTo>
                  <a:pt x="85725" y="66675"/>
                </a:lnTo>
                <a:cubicBezTo>
                  <a:pt x="93613" y="66675"/>
                  <a:pt x="100013" y="60275"/>
                  <a:pt x="100013" y="52388"/>
                </a:cubicBezTo>
                <a:lnTo>
                  <a:pt x="100013" y="45631"/>
                </a:lnTo>
                <a:cubicBezTo>
                  <a:pt x="91589" y="41970"/>
                  <a:pt x="85725" y="33576"/>
                  <a:pt x="85725" y="23813"/>
                </a:cubicBezTo>
                <a:cubicBezTo>
                  <a:pt x="85725" y="10656"/>
                  <a:pt x="96381" y="0"/>
                  <a:pt x="109537" y="0"/>
                </a:cubicBezTo>
                <a:cubicBezTo>
                  <a:pt x="122694" y="0"/>
                  <a:pt x="133350" y="10656"/>
                  <a:pt x="133350" y="23813"/>
                </a:cubicBezTo>
                <a:cubicBezTo>
                  <a:pt x="133350" y="33576"/>
                  <a:pt x="127486" y="41970"/>
                  <a:pt x="119062" y="45631"/>
                </a:cubicBezTo>
                <a:lnTo>
                  <a:pt x="119062" y="52388"/>
                </a:lnTo>
                <a:cubicBezTo>
                  <a:pt x="119062" y="70812"/>
                  <a:pt x="104150" y="85725"/>
                  <a:pt x="85725" y="85725"/>
                </a:cubicBezTo>
                <a:lnTo>
                  <a:pt x="33338" y="85725"/>
                </a:lnTo>
                <a:lnTo>
                  <a:pt x="33338" y="106769"/>
                </a:lnTo>
                <a:cubicBezTo>
                  <a:pt x="41761" y="110430"/>
                  <a:pt x="47625" y="118824"/>
                  <a:pt x="47625" y="128588"/>
                </a:cubicBezTo>
                <a:cubicBezTo>
                  <a:pt x="47625" y="141744"/>
                  <a:pt x="36969" y="152400"/>
                  <a:pt x="23813" y="152400"/>
                </a:cubicBezTo>
                <a:cubicBezTo>
                  <a:pt x="10656" y="152400"/>
                  <a:pt x="0" y="141744"/>
                  <a:pt x="0" y="128588"/>
                </a:cubicBezTo>
                <a:cubicBezTo>
                  <a:pt x="0" y="118824"/>
                  <a:pt x="5864" y="110430"/>
                  <a:pt x="14288" y="106769"/>
                </a:cubicBezTo>
                <a:lnTo>
                  <a:pt x="14288" y="45660"/>
                </a:lnTo>
                <a:cubicBezTo>
                  <a:pt x="5864" y="41970"/>
                  <a:pt x="0" y="33576"/>
                  <a:pt x="0" y="23813"/>
                </a:cubicBezTo>
                <a:cubicBezTo>
                  <a:pt x="0" y="10656"/>
                  <a:pt x="10656" y="0"/>
                  <a:pt x="23813" y="0"/>
                </a:cubicBezTo>
                <a:cubicBezTo>
                  <a:pt x="36969" y="0"/>
                  <a:pt x="47625" y="10656"/>
                  <a:pt x="47625" y="23813"/>
                </a:cubicBezTo>
                <a:close/>
                <a:moveTo>
                  <a:pt x="116681" y="23813"/>
                </a:moveTo>
                <a:cubicBezTo>
                  <a:pt x="116681" y="19870"/>
                  <a:pt x="113480" y="16669"/>
                  <a:pt x="109537" y="16669"/>
                </a:cubicBezTo>
                <a:cubicBezTo>
                  <a:pt x="105595" y="16669"/>
                  <a:pt x="102394" y="19870"/>
                  <a:pt x="102394" y="23813"/>
                </a:cubicBezTo>
                <a:cubicBezTo>
                  <a:pt x="102394" y="27755"/>
                  <a:pt x="105595" y="30956"/>
                  <a:pt x="109537" y="30956"/>
                </a:cubicBezTo>
                <a:cubicBezTo>
                  <a:pt x="113480" y="30956"/>
                  <a:pt x="116681" y="27755"/>
                  <a:pt x="116681" y="23813"/>
                </a:cubicBezTo>
                <a:close/>
                <a:moveTo>
                  <a:pt x="23813" y="135731"/>
                </a:moveTo>
                <a:cubicBezTo>
                  <a:pt x="27755" y="135731"/>
                  <a:pt x="30956" y="132530"/>
                  <a:pt x="30956" y="128588"/>
                </a:cubicBezTo>
                <a:cubicBezTo>
                  <a:pt x="30956" y="124645"/>
                  <a:pt x="27755" y="121444"/>
                  <a:pt x="23813" y="121444"/>
                </a:cubicBezTo>
                <a:cubicBezTo>
                  <a:pt x="19870" y="121444"/>
                  <a:pt x="16669" y="124645"/>
                  <a:pt x="16669" y="128588"/>
                </a:cubicBezTo>
                <a:cubicBezTo>
                  <a:pt x="16669" y="132530"/>
                  <a:pt x="19870" y="135731"/>
                  <a:pt x="23813" y="135731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9" name="Text 37"/>
          <p:cNvSpPr/>
          <p:nvPr/>
        </p:nvSpPr>
        <p:spPr>
          <a:xfrm>
            <a:off x="6800850" y="4476750"/>
            <a:ext cx="1352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Versionar Prompts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496050" y="47815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Como se versiona código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181725" y="5419725"/>
            <a:ext cx="5619750" cy="1371600"/>
          </a:xfrm>
          <a:custGeom>
            <a:avLst/>
            <a:gdLst/>
            <a:ahLst/>
            <a:cxnLst/>
            <a:rect l="l" t="t" r="r" b="b"/>
            <a:pathLst>
              <a:path w="5619750" h="1371600">
                <a:moveTo>
                  <a:pt x="76206" y="0"/>
                </a:moveTo>
                <a:lnTo>
                  <a:pt x="5543544" y="0"/>
                </a:lnTo>
                <a:cubicBezTo>
                  <a:pt x="5585631" y="0"/>
                  <a:pt x="5619750" y="34119"/>
                  <a:pt x="5619750" y="76206"/>
                </a:cubicBezTo>
                <a:lnTo>
                  <a:pt x="5619750" y="1295394"/>
                </a:lnTo>
                <a:cubicBezTo>
                  <a:pt x="5619750" y="1337481"/>
                  <a:pt x="5585631" y="1371600"/>
                  <a:pt x="5543544" y="1371600"/>
                </a:cubicBezTo>
                <a:lnTo>
                  <a:pt x="76206" y="1371600"/>
                </a:lnTo>
                <a:cubicBezTo>
                  <a:pt x="34119" y="1371600"/>
                  <a:pt x="0" y="1337481"/>
                  <a:pt x="0" y="1295394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6343650" y="5581650"/>
            <a:ext cx="539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Ejemplo de Template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343650" y="5962650"/>
            <a:ext cx="5295900" cy="666750"/>
          </a:xfrm>
          <a:custGeom>
            <a:avLst/>
            <a:gdLst/>
            <a:ahLst/>
            <a:cxnLst/>
            <a:rect l="l" t="t" r="r" b="b"/>
            <a:pathLst>
              <a:path w="5295900" h="666750">
                <a:moveTo>
                  <a:pt x="76203" y="0"/>
                </a:moveTo>
                <a:lnTo>
                  <a:pt x="5219697" y="0"/>
                </a:lnTo>
                <a:cubicBezTo>
                  <a:pt x="5261755" y="0"/>
                  <a:pt x="5295900" y="34145"/>
                  <a:pt x="5295900" y="76203"/>
                </a:cubicBezTo>
                <a:lnTo>
                  <a:pt x="5295900" y="590547"/>
                </a:lnTo>
                <a:cubicBezTo>
                  <a:pt x="5295900" y="632605"/>
                  <a:pt x="5261755" y="666750"/>
                  <a:pt x="5219697" y="666750"/>
                </a:cubicBezTo>
                <a:lnTo>
                  <a:pt x="76203" y="666750"/>
                </a:lnTo>
                <a:cubicBezTo>
                  <a:pt x="34145" y="666750"/>
                  <a:pt x="0" y="632605"/>
                  <a:pt x="0" y="59054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4" name="Text 42"/>
          <p:cNvSpPr/>
          <p:nvPr/>
        </p:nvSpPr>
        <p:spPr>
          <a:xfrm>
            <a:off x="6457950" y="6076950"/>
            <a:ext cx="51339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"Crea un componente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{{nombre}}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con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{{funcionalidad}}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Usa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{{tecnología}}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con estilo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{{estilo}}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Incluye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{{características}}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5: Prompt Engineering para Vibe Coding</dc:title>
  <dc:subject>Lección 5: Prompt Engineering para Vibe Coding</dc:subject>
  <dc:creator>Kimi</dc:creator>
  <cp:lastModifiedBy>Kimi</cp:lastModifiedBy>
  <cp:revision>1</cp:revision>
  <dcterms:created xsi:type="dcterms:W3CDTF">2026-04-20T03:07:34Z</dcterms:created>
  <dcterms:modified xsi:type="dcterms:W3CDTF">2026-04-20T03:07:34Z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{"Label":"Lección 5: Prompt Engineering para Vibe Coding","ContentProducer":"001191110108MACG2KBH8F10000","ProduceID":"19da7fec-4d32-8e18-8000-0000821c42ba","ReservedCode1":"","ContentPropagator":"001191110108MACG2KBH8F20000","PropagateID":"19da7fec-4d32-8e18-8000-0000821c42ba","ReservedCode2":""}</vt:lpwstr>
  </property>
</Properties>
</file>