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embeddedFontLst>
    <p:embeddedFont>
      <p:font typeface="Hedvig Letters Sans" charset="-122" pitchFamily="34"/>
      <p:regular r:id="rId17"/>
    </p:embeddedFont>
    <p:embeddedFont>
      <p:font typeface="Liter" charset="-122" pitchFamily="34"/>
      <p:regular r:id="rId18"/>
    </p:embeddedFont>
    <p:embeddedFont>
      <p:font typeface="Quattrocento Sans" charset="-122" pitchFamily="34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media.gettyimages.com/ef2efbc8ad0492a7ddbccfdb9650bb2b53e0b5b9.jp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rcRect l="0" r="0" t="7813" b="7813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A0A0F">
                  <a:alpha val="95000"/>
                </a:srgbClr>
              </a:gs>
              <a:gs pos="50000">
                <a:srgbClr val="0A0A0F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00050" y="2019300"/>
            <a:ext cx="1457325" cy="419100"/>
          </a:xfrm>
          <a:custGeom>
            <a:avLst/>
            <a:gdLst/>
            <a:ahLst/>
            <a:cxnLst/>
            <a:rect l="l" t="t" r="r" b="b"/>
            <a:pathLst>
              <a:path w="1457325" h="419100">
                <a:moveTo>
                  <a:pt x="0" y="0"/>
                </a:moveTo>
                <a:lnTo>
                  <a:pt x="1457325" y="0"/>
                </a:lnTo>
                <a:lnTo>
                  <a:pt x="1457325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00F0FF">
              <a:alpha val="14902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400050" y="2019300"/>
            <a:ext cx="38100" cy="419100"/>
          </a:xfrm>
          <a:custGeom>
            <a:avLst/>
            <a:gdLst/>
            <a:ahLst/>
            <a:cxnLst/>
            <a:rect l="l" t="t" r="r" b="b"/>
            <a:pathLst>
              <a:path w="38100" h="419100">
                <a:moveTo>
                  <a:pt x="0" y="0"/>
                </a:moveTo>
                <a:lnTo>
                  <a:pt x="38100" y="0"/>
                </a:lnTo>
                <a:lnTo>
                  <a:pt x="3810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6" name="Text 3"/>
          <p:cNvSpPr/>
          <p:nvPr/>
        </p:nvSpPr>
        <p:spPr>
          <a:xfrm>
            <a:off x="609600" y="2095500"/>
            <a:ext cx="1143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spc="135" kern="0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LECCIÓN 6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2743200"/>
            <a:ext cx="118872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Arquitectura de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Software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4800600"/>
            <a:ext cx="74580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E2E8F0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Diseño de Sistemas, Plugins y Extensiones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409575" y="56197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85725" y="28575"/>
                </a:moveTo>
                <a:cubicBezTo>
                  <a:pt x="85725" y="20672"/>
                  <a:pt x="92110" y="14288"/>
                  <a:pt x="100013" y="14288"/>
                </a:cubicBezTo>
                <a:lnTo>
                  <a:pt x="128588" y="14288"/>
                </a:lnTo>
                <a:cubicBezTo>
                  <a:pt x="136490" y="14288"/>
                  <a:pt x="142875" y="20672"/>
                  <a:pt x="142875" y="28575"/>
                </a:cubicBezTo>
                <a:lnTo>
                  <a:pt x="142875" y="57150"/>
                </a:lnTo>
                <a:cubicBezTo>
                  <a:pt x="142875" y="65053"/>
                  <a:pt x="136490" y="71438"/>
                  <a:pt x="128588" y="71438"/>
                </a:cubicBezTo>
                <a:lnTo>
                  <a:pt x="125016" y="71438"/>
                </a:lnTo>
                <a:lnTo>
                  <a:pt x="125016" y="100013"/>
                </a:lnTo>
                <a:lnTo>
                  <a:pt x="178594" y="100013"/>
                </a:lnTo>
                <a:cubicBezTo>
                  <a:pt x="196364" y="100013"/>
                  <a:pt x="210741" y="114389"/>
                  <a:pt x="210741" y="132159"/>
                </a:cubicBezTo>
                <a:lnTo>
                  <a:pt x="210741" y="157163"/>
                </a:lnTo>
                <a:lnTo>
                  <a:pt x="214313" y="157163"/>
                </a:lnTo>
                <a:cubicBezTo>
                  <a:pt x="222215" y="157163"/>
                  <a:pt x="228600" y="163547"/>
                  <a:pt x="228600" y="171450"/>
                </a:cubicBezTo>
                <a:lnTo>
                  <a:pt x="228600" y="200025"/>
                </a:lnTo>
                <a:cubicBezTo>
                  <a:pt x="228600" y="207928"/>
                  <a:pt x="222215" y="214313"/>
                  <a:pt x="214313" y="214313"/>
                </a:cubicBezTo>
                <a:lnTo>
                  <a:pt x="185738" y="214313"/>
                </a:lnTo>
                <a:cubicBezTo>
                  <a:pt x="177835" y="214313"/>
                  <a:pt x="171450" y="207928"/>
                  <a:pt x="171450" y="200025"/>
                </a:cubicBezTo>
                <a:lnTo>
                  <a:pt x="171450" y="171450"/>
                </a:lnTo>
                <a:cubicBezTo>
                  <a:pt x="171450" y="163547"/>
                  <a:pt x="177835" y="157163"/>
                  <a:pt x="185738" y="157163"/>
                </a:cubicBezTo>
                <a:lnTo>
                  <a:pt x="189309" y="157163"/>
                </a:lnTo>
                <a:lnTo>
                  <a:pt x="189309" y="132159"/>
                </a:lnTo>
                <a:cubicBezTo>
                  <a:pt x="189309" y="126221"/>
                  <a:pt x="184532" y="121444"/>
                  <a:pt x="178594" y="121444"/>
                </a:cubicBezTo>
                <a:lnTo>
                  <a:pt x="125016" y="121444"/>
                </a:lnTo>
                <a:lnTo>
                  <a:pt x="125016" y="157163"/>
                </a:lnTo>
                <a:lnTo>
                  <a:pt x="128588" y="157163"/>
                </a:lnTo>
                <a:cubicBezTo>
                  <a:pt x="136490" y="157163"/>
                  <a:pt x="142875" y="163547"/>
                  <a:pt x="142875" y="171450"/>
                </a:cubicBezTo>
                <a:lnTo>
                  <a:pt x="142875" y="200025"/>
                </a:lnTo>
                <a:cubicBezTo>
                  <a:pt x="142875" y="207928"/>
                  <a:pt x="136490" y="214313"/>
                  <a:pt x="128588" y="214313"/>
                </a:cubicBezTo>
                <a:lnTo>
                  <a:pt x="100013" y="214313"/>
                </a:lnTo>
                <a:cubicBezTo>
                  <a:pt x="92110" y="214313"/>
                  <a:pt x="85725" y="207928"/>
                  <a:pt x="85725" y="200025"/>
                </a:cubicBezTo>
                <a:lnTo>
                  <a:pt x="85725" y="171450"/>
                </a:lnTo>
                <a:cubicBezTo>
                  <a:pt x="85725" y="163547"/>
                  <a:pt x="92110" y="157163"/>
                  <a:pt x="100013" y="157163"/>
                </a:cubicBezTo>
                <a:lnTo>
                  <a:pt x="103584" y="157163"/>
                </a:lnTo>
                <a:lnTo>
                  <a:pt x="103584" y="121444"/>
                </a:lnTo>
                <a:lnTo>
                  <a:pt x="50006" y="121444"/>
                </a:lnTo>
                <a:cubicBezTo>
                  <a:pt x="44068" y="121444"/>
                  <a:pt x="39291" y="126221"/>
                  <a:pt x="39291" y="132159"/>
                </a:cubicBezTo>
                <a:lnTo>
                  <a:pt x="39291" y="157163"/>
                </a:lnTo>
                <a:lnTo>
                  <a:pt x="42863" y="157163"/>
                </a:lnTo>
                <a:cubicBezTo>
                  <a:pt x="50765" y="157163"/>
                  <a:pt x="57150" y="163547"/>
                  <a:pt x="57150" y="171450"/>
                </a:cubicBezTo>
                <a:lnTo>
                  <a:pt x="57150" y="200025"/>
                </a:lnTo>
                <a:cubicBezTo>
                  <a:pt x="57150" y="207928"/>
                  <a:pt x="50765" y="214313"/>
                  <a:pt x="42863" y="214313"/>
                </a:cubicBezTo>
                <a:lnTo>
                  <a:pt x="14288" y="214313"/>
                </a:lnTo>
                <a:cubicBezTo>
                  <a:pt x="6385" y="214313"/>
                  <a:pt x="0" y="207928"/>
                  <a:pt x="0" y="200025"/>
                </a:cubicBezTo>
                <a:lnTo>
                  <a:pt x="0" y="171450"/>
                </a:lnTo>
                <a:cubicBezTo>
                  <a:pt x="0" y="163547"/>
                  <a:pt x="6385" y="157163"/>
                  <a:pt x="14288" y="157163"/>
                </a:cubicBezTo>
                <a:lnTo>
                  <a:pt x="17859" y="157163"/>
                </a:lnTo>
                <a:lnTo>
                  <a:pt x="17859" y="132159"/>
                </a:lnTo>
                <a:cubicBezTo>
                  <a:pt x="17859" y="114389"/>
                  <a:pt x="32236" y="100013"/>
                  <a:pt x="50006" y="100013"/>
                </a:cubicBezTo>
                <a:lnTo>
                  <a:pt x="103584" y="100013"/>
                </a:lnTo>
                <a:lnTo>
                  <a:pt x="103584" y="71438"/>
                </a:lnTo>
                <a:lnTo>
                  <a:pt x="100013" y="71438"/>
                </a:lnTo>
                <a:cubicBezTo>
                  <a:pt x="92110" y="71438"/>
                  <a:pt x="85725" y="65053"/>
                  <a:pt x="85725" y="57150"/>
                </a:cubicBezTo>
                <a:lnTo>
                  <a:pt x="85725" y="28575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10" name="Text 7"/>
          <p:cNvSpPr/>
          <p:nvPr/>
        </p:nvSpPr>
        <p:spPr>
          <a:xfrm>
            <a:off x="781050" y="5600700"/>
            <a:ext cx="16954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Diseño de Sistemas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2870994" y="56197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0013" y="0"/>
                </a:moveTo>
                <a:cubicBezTo>
                  <a:pt x="115773" y="0"/>
                  <a:pt x="128588" y="9599"/>
                  <a:pt x="128588" y="21431"/>
                </a:cubicBezTo>
                <a:cubicBezTo>
                  <a:pt x="128588" y="26075"/>
                  <a:pt x="126623" y="30361"/>
                  <a:pt x="123230" y="33888"/>
                </a:cubicBezTo>
                <a:cubicBezTo>
                  <a:pt x="120283" y="36969"/>
                  <a:pt x="117872" y="40719"/>
                  <a:pt x="117872" y="45006"/>
                </a:cubicBezTo>
                <a:cubicBezTo>
                  <a:pt x="117872" y="51703"/>
                  <a:pt x="123319" y="57150"/>
                  <a:pt x="130016" y="57150"/>
                </a:cubicBezTo>
                <a:lnTo>
                  <a:pt x="150019" y="57150"/>
                </a:lnTo>
                <a:cubicBezTo>
                  <a:pt x="161851" y="57150"/>
                  <a:pt x="171450" y="66749"/>
                  <a:pt x="171450" y="78581"/>
                </a:cubicBezTo>
                <a:lnTo>
                  <a:pt x="171450" y="98584"/>
                </a:lnTo>
                <a:cubicBezTo>
                  <a:pt x="171450" y="105281"/>
                  <a:pt x="176897" y="110728"/>
                  <a:pt x="183594" y="110728"/>
                </a:cubicBezTo>
                <a:cubicBezTo>
                  <a:pt x="187836" y="110728"/>
                  <a:pt x="191631" y="108317"/>
                  <a:pt x="194712" y="105370"/>
                </a:cubicBezTo>
                <a:cubicBezTo>
                  <a:pt x="198239" y="102022"/>
                  <a:pt x="202525" y="100013"/>
                  <a:pt x="207169" y="100013"/>
                </a:cubicBezTo>
                <a:cubicBezTo>
                  <a:pt x="219001" y="100013"/>
                  <a:pt x="228600" y="112827"/>
                  <a:pt x="228600" y="128588"/>
                </a:cubicBezTo>
                <a:cubicBezTo>
                  <a:pt x="228600" y="144348"/>
                  <a:pt x="219001" y="157163"/>
                  <a:pt x="207169" y="157163"/>
                </a:cubicBezTo>
                <a:cubicBezTo>
                  <a:pt x="202525" y="157163"/>
                  <a:pt x="198194" y="155198"/>
                  <a:pt x="194712" y="151805"/>
                </a:cubicBezTo>
                <a:cubicBezTo>
                  <a:pt x="191631" y="148858"/>
                  <a:pt x="187881" y="146447"/>
                  <a:pt x="183594" y="146447"/>
                </a:cubicBezTo>
                <a:cubicBezTo>
                  <a:pt x="176897" y="146447"/>
                  <a:pt x="171450" y="151894"/>
                  <a:pt x="171450" y="158591"/>
                </a:cubicBezTo>
                <a:lnTo>
                  <a:pt x="171450" y="207169"/>
                </a:lnTo>
                <a:cubicBezTo>
                  <a:pt x="171450" y="219001"/>
                  <a:pt x="161851" y="228600"/>
                  <a:pt x="150019" y="228600"/>
                </a:cubicBezTo>
                <a:lnTo>
                  <a:pt x="124658" y="228600"/>
                </a:lnTo>
                <a:cubicBezTo>
                  <a:pt x="118943" y="228600"/>
                  <a:pt x="114300" y="223957"/>
                  <a:pt x="114300" y="218242"/>
                </a:cubicBezTo>
                <a:cubicBezTo>
                  <a:pt x="114300" y="214134"/>
                  <a:pt x="116890" y="210517"/>
                  <a:pt x="120194" y="208062"/>
                </a:cubicBezTo>
                <a:cubicBezTo>
                  <a:pt x="125373" y="204177"/>
                  <a:pt x="128588" y="198819"/>
                  <a:pt x="128588" y="192881"/>
                </a:cubicBezTo>
                <a:cubicBezTo>
                  <a:pt x="128588" y="181049"/>
                  <a:pt x="115773" y="171450"/>
                  <a:pt x="100013" y="171450"/>
                </a:cubicBezTo>
                <a:cubicBezTo>
                  <a:pt x="84252" y="171450"/>
                  <a:pt x="71438" y="181049"/>
                  <a:pt x="71438" y="192881"/>
                </a:cubicBezTo>
                <a:cubicBezTo>
                  <a:pt x="71438" y="198819"/>
                  <a:pt x="74652" y="204177"/>
                  <a:pt x="79831" y="208062"/>
                </a:cubicBezTo>
                <a:cubicBezTo>
                  <a:pt x="83135" y="210517"/>
                  <a:pt x="85725" y="214089"/>
                  <a:pt x="85725" y="218242"/>
                </a:cubicBezTo>
                <a:cubicBezTo>
                  <a:pt x="85725" y="223957"/>
                  <a:pt x="81082" y="228600"/>
                  <a:pt x="75367" y="228600"/>
                </a:cubicBezTo>
                <a:lnTo>
                  <a:pt x="21431" y="228600"/>
                </a:lnTo>
                <a:cubicBezTo>
                  <a:pt x="9599" y="228600"/>
                  <a:pt x="0" y="219001"/>
                  <a:pt x="0" y="207169"/>
                </a:cubicBezTo>
                <a:lnTo>
                  <a:pt x="0" y="153233"/>
                </a:lnTo>
                <a:cubicBezTo>
                  <a:pt x="0" y="147518"/>
                  <a:pt x="4643" y="142875"/>
                  <a:pt x="10358" y="142875"/>
                </a:cubicBezTo>
                <a:cubicBezTo>
                  <a:pt x="14466" y="142875"/>
                  <a:pt x="18083" y="145465"/>
                  <a:pt x="20538" y="148769"/>
                </a:cubicBezTo>
                <a:cubicBezTo>
                  <a:pt x="24423" y="153948"/>
                  <a:pt x="29781" y="157163"/>
                  <a:pt x="35719" y="157163"/>
                </a:cubicBezTo>
                <a:cubicBezTo>
                  <a:pt x="47551" y="157163"/>
                  <a:pt x="57150" y="144348"/>
                  <a:pt x="57150" y="128588"/>
                </a:cubicBezTo>
                <a:cubicBezTo>
                  <a:pt x="57150" y="112827"/>
                  <a:pt x="47551" y="100013"/>
                  <a:pt x="35719" y="100013"/>
                </a:cubicBezTo>
                <a:cubicBezTo>
                  <a:pt x="29781" y="100013"/>
                  <a:pt x="24423" y="103227"/>
                  <a:pt x="20538" y="108406"/>
                </a:cubicBezTo>
                <a:cubicBezTo>
                  <a:pt x="18083" y="111710"/>
                  <a:pt x="14511" y="114300"/>
                  <a:pt x="10358" y="114300"/>
                </a:cubicBezTo>
                <a:cubicBezTo>
                  <a:pt x="4643" y="114300"/>
                  <a:pt x="0" y="109657"/>
                  <a:pt x="0" y="103942"/>
                </a:cubicBezTo>
                <a:lnTo>
                  <a:pt x="0" y="78581"/>
                </a:lnTo>
                <a:cubicBezTo>
                  <a:pt x="0" y="66749"/>
                  <a:pt x="9599" y="57150"/>
                  <a:pt x="21431" y="57150"/>
                </a:cubicBezTo>
                <a:lnTo>
                  <a:pt x="70009" y="57150"/>
                </a:lnTo>
                <a:cubicBezTo>
                  <a:pt x="76706" y="57150"/>
                  <a:pt x="82153" y="51703"/>
                  <a:pt x="82153" y="45006"/>
                </a:cubicBezTo>
                <a:cubicBezTo>
                  <a:pt x="82153" y="40764"/>
                  <a:pt x="79742" y="36969"/>
                  <a:pt x="76795" y="33888"/>
                </a:cubicBezTo>
                <a:cubicBezTo>
                  <a:pt x="73447" y="30361"/>
                  <a:pt x="71438" y="26075"/>
                  <a:pt x="71438" y="21431"/>
                </a:cubicBezTo>
                <a:cubicBezTo>
                  <a:pt x="71438" y="9599"/>
                  <a:pt x="84252" y="0"/>
                  <a:pt x="100013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12" name="Text 9"/>
          <p:cNvSpPr/>
          <p:nvPr/>
        </p:nvSpPr>
        <p:spPr>
          <a:xfrm>
            <a:off x="3242469" y="5600700"/>
            <a:ext cx="676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Plugins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4291489" y="561975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61092" y="536"/>
                </a:moveTo>
                <a:cubicBezTo>
                  <a:pt x="153501" y="-1652"/>
                  <a:pt x="145599" y="2768"/>
                  <a:pt x="143411" y="10358"/>
                </a:cubicBezTo>
                <a:lnTo>
                  <a:pt x="86261" y="210383"/>
                </a:lnTo>
                <a:cubicBezTo>
                  <a:pt x="84073" y="217974"/>
                  <a:pt x="88493" y="225876"/>
                  <a:pt x="96083" y="228064"/>
                </a:cubicBezTo>
                <a:cubicBezTo>
                  <a:pt x="103674" y="230252"/>
                  <a:pt x="111576" y="225832"/>
                  <a:pt x="113764" y="218242"/>
                </a:cubicBezTo>
                <a:lnTo>
                  <a:pt x="170914" y="18217"/>
                </a:lnTo>
                <a:cubicBezTo>
                  <a:pt x="173102" y="10626"/>
                  <a:pt x="168682" y="2724"/>
                  <a:pt x="161092" y="536"/>
                </a:cubicBezTo>
                <a:close/>
                <a:moveTo>
                  <a:pt x="189934" y="61302"/>
                </a:moveTo>
                <a:cubicBezTo>
                  <a:pt x="184353" y="66883"/>
                  <a:pt x="184353" y="75947"/>
                  <a:pt x="189934" y="81528"/>
                </a:cubicBezTo>
                <a:lnTo>
                  <a:pt x="222706" y="114300"/>
                </a:lnTo>
                <a:lnTo>
                  <a:pt x="189934" y="147072"/>
                </a:lnTo>
                <a:cubicBezTo>
                  <a:pt x="184353" y="152653"/>
                  <a:pt x="184353" y="161717"/>
                  <a:pt x="189934" y="167298"/>
                </a:cubicBezTo>
                <a:cubicBezTo>
                  <a:pt x="195516" y="172879"/>
                  <a:pt x="204579" y="172879"/>
                  <a:pt x="210160" y="167298"/>
                </a:cubicBezTo>
                <a:lnTo>
                  <a:pt x="253023" y="124435"/>
                </a:lnTo>
                <a:cubicBezTo>
                  <a:pt x="258604" y="118854"/>
                  <a:pt x="258604" y="109791"/>
                  <a:pt x="253023" y="104209"/>
                </a:cubicBezTo>
                <a:lnTo>
                  <a:pt x="210160" y="61347"/>
                </a:lnTo>
                <a:cubicBezTo>
                  <a:pt x="204579" y="55766"/>
                  <a:pt x="195516" y="55766"/>
                  <a:pt x="189934" y="61347"/>
                </a:cubicBezTo>
                <a:close/>
                <a:moveTo>
                  <a:pt x="67285" y="61302"/>
                </a:moveTo>
                <a:cubicBezTo>
                  <a:pt x="61704" y="55721"/>
                  <a:pt x="52641" y="55721"/>
                  <a:pt x="47059" y="61302"/>
                </a:cubicBezTo>
                <a:lnTo>
                  <a:pt x="4197" y="104165"/>
                </a:lnTo>
                <a:cubicBezTo>
                  <a:pt x="-1384" y="109746"/>
                  <a:pt x="-1384" y="118809"/>
                  <a:pt x="4197" y="124391"/>
                </a:cubicBezTo>
                <a:lnTo>
                  <a:pt x="47059" y="167253"/>
                </a:lnTo>
                <a:cubicBezTo>
                  <a:pt x="52641" y="172834"/>
                  <a:pt x="61704" y="172834"/>
                  <a:pt x="67285" y="167253"/>
                </a:cubicBezTo>
                <a:cubicBezTo>
                  <a:pt x="72866" y="161672"/>
                  <a:pt x="72866" y="152608"/>
                  <a:pt x="67285" y="147027"/>
                </a:cubicBezTo>
                <a:lnTo>
                  <a:pt x="34513" y="114300"/>
                </a:lnTo>
                <a:lnTo>
                  <a:pt x="67241" y="81528"/>
                </a:lnTo>
                <a:cubicBezTo>
                  <a:pt x="72822" y="75947"/>
                  <a:pt x="72822" y="66883"/>
                  <a:pt x="67241" y="61302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14" name="Text 11"/>
          <p:cNvSpPr/>
          <p:nvPr/>
        </p:nvSpPr>
        <p:spPr>
          <a:xfrm>
            <a:off x="4677251" y="5600700"/>
            <a:ext cx="809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Patrones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shutterstock.com/de578d5349a7e00208bf6eae5e10f61eb1727223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A0A0F">
                  <a:alpha val="95000"/>
                </a:srgbClr>
              </a:gs>
              <a:gs pos="50000">
                <a:srgbClr val="0A0A0F">
                  <a:alpha val="90000"/>
                </a:srgbClr>
              </a:gs>
              <a:gs pos="100000">
                <a:srgbClr val="0A0A0F">
                  <a:alpha val="8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00050" y="700088"/>
            <a:ext cx="3829050" cy="419100"/>
          </a:xfrm>
          <a:custGeom>
            <a:avLst/>
            <a:gdLst/>
            <a:ahLst/>
            <a:cxnLst/>
            <a:rect l="l" t="t" r="r" b="b"/>
            <a:pathLst>
              <a:path w="3829050" h="419100">
                <a:moveTo>
                  <a:pt x="0" y="0"/>
                </a:moveTo>
                <a:lnTo>
                  <a:pt x="3829050" y="0"/>
                </a:lnTo>
                <a:lnTo>
                  <a:pt x="382905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00F0FF">
              <a:alpha val="14902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400050" y="700088"/>
            <a:ext cx="38100" cy="419100"/>
          </a:xfrm>
          <a:custGeom>
            <a:avLst/>
            <a:gdLst/>
            <a:ahLst/>
            <a:cxnLst/>
            <a:rect l="l" t="t" r="r" b="b"/>
            <a:pathLst>
              <a:path w="38100" h="419100">
                <a:moveTo>
                  <a:pt x="0" y="0"/>
                </a:moveTo>
                <a:lnTo>
                  <a:pt x="38100" y="0"/>
                </a:lnTo>
                <a:lnTo>
                  <a:pt x="3810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6" name="Text 3"/>
          <p:cNvSpPr/>
          <p:nvPr/>
        </p:nvSpPr>
        <p:spPr>
          <a:xfrm>
            <a:off x="609600" y="776288"/>
            <a:ext cx="3514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spc="135" kern="0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LECCIÓN 6: CONCLUSIONES CLAVE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1347788"/>
            <a:ext cx="1171575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Arquitectura Humana + Implementación IA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00050" y="2947988"/>
            <a:ext cx="5619750" cy="1143000"/>
          </a:xfrm>
          <a:custGeom>
            <a:avLst/>
            <a:gdLst/>
            <a:ahLst/>
            <a:cxnLst/>
            <a:rect l="l" t="t" r="r" b="b"/>
            <a:pathLst>
              <a:path w="5619750" h="1143000">
                <a:moveTo>
                  <a:pt x="38100" y="0"/>
                </a:moveTo>
                <a:lnTo>
                  <a:pt x="5543546" y="0"/>
                </a:lnTo>
                <a:cubicBezTo>
                  <a:pt x="5585632" y="0"/>
                  <a:pt x="5619750" y="34118"/>
                  <a:pt x="5619750" y="76204"/>
                </a:cubicBezTo>
                <a:lnTo>
                  <a:pt x="5619750" y="1066796"/>
                </a:lnTo>
                <a:cubicBezTo>
                  <a:pt x="5619750" y="1108882"/>
                  <a:pt x="5585632" y="1143000"/>
                  <a:pt x="5543546" y="1143000"/>
                </a:cubicBez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400050" y="2947988"/>
            <a:ext cx="38100" cy="1143000"/>
          </a:xfrm>
          <a:custGeom>
            <a:avLst/>
            <a:gdLst/>
            <a:ahLst/>
            <a:cxnLst/>
            <a:rect l="l" t="t" r="r" b="b"/>
            <a:pathLst>
              <a:path w="38100" h="1143000">
                <a:moveTo>
                  <a:pt x="38100" y="0"/>
                </a:moveTo>
                <a:lnTo>
                  <a:pt x="38100" y="0"/>
                </a:lnTo>
                <a:lnTo>
                  <a:pt x="38100" y="1143000"/>
                </a:ln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0" name="Shape 7"/>
          <p:cNvSpPr/>
          <p:nvPr/>
        </p:nvSpPr>
        <p:spPr>
          <a:xfrm>
            <a:off x="571500" y="3138488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66973" y="31254"/>
                </a:moveTo>
                <a:cubicBezTo>
                  <a:pt x="66973" y="14008"/>
                  <a:pt x="80981" y="0"/>
                  <a:pt x="98227" y="0"/>
                </a:cubicBezTo>
                <a:lnTo>
                  <a:pt x="111621" y="0"/>
                </a:lnTo>
                <a:cubicBezTo>
                  <a:pt x="121500" y="0"/>
                  <a:pt x="129480" y="7981"/>
                  <a:pt x="129480" y="17859"/>
                </a:cubicBezTo>
                <a:lnTo>
                  <a:pt x="129480" y="267891"/>
                </a:lnTo>
                <a:cubicBezTo>
                  <a:pt x="129480" y="277769"/>
                  <a:pt x="121500" y="285750"/>
                  <a:pt x="111621" y="285750"/>
                </a:cubicBezTo>
                <a:lnTo>
                  <a:pt x="93762" y="285750"/>
                </a:lnTo>
                <a:cubicBezTo>
                  <a:pt x="77130" y="285750"/>
                  <a:pt x="63122" y="274365"/>
                  <a:pt x="59159" y="258961"/>
                </a:cubicBezTo>
                <a:cubicBezTo>
                  <a:pt x="58769" y="258961"/>
                  <a:pt x="58434" y="258961"/>
                  <a:pt x="58043" y="258961"/>
                </a:cubicBezTo>
                <a:cubicBezTo>
                  <a:pt x="33375" y="258961"/>
                  <a:pt x="13395" y="238981"/>
                  <a:pt x="13395" y="214313"/>
                </a:cubicBezTo>
                <a:cubicBezTo>
                  <a:pt x="13395" y="204267"/>
                  <a:pt x="16743" y="195002"/>
                  <a:pt x="22324" y="187523"/>
                </a:cubicBezTo>
                <a:cubicBezTo>
                  <a:pt x="11497" y="179375"/>
                  <a:pt x="4465" y="166427"/>
                  <a:pt x="4465" y="151805"/>
                </a:cubicBezTo>
                <a:cubicBezTo>
                  <a:pt x="4465" y="134559"/>
                  <a:pt x="14288" y="119546"/>
                  <a:pt x="28575" y="112123"/>
                </a:cubicBezTo>
                <a:cubicBezTo>
                  <a:pt x="24612" y="105426"/>
                  <a:pt x="22324" y="97613"/>
                  <a:pt x="22324" y="89297"/>
                </a:cubicBezTo>
                <a:cubicBezTo>
                  <a:pt x="22324" y="64629"/>
                  <a:pt x="42304" y="44648"/>
                  <a:pt x="66973" y="44648"/>
                </a:cubicBezTo>
                <a:lnTo>
                  <a:pt x="66973" y="31254"/>
                </a:lnTo>
                <a:close/>
                <a:moveTo>
                  <a:pt x="218777" y="31254"/>
                </a:moveTo>
                <a:lnTo>
                  <a:pt x="218777" y="44648"/>
                </a:lnTo>
                <a:cubicBezTo>
                  <a:pt x="243446" y="44648"/>
                  <a:pt x="263426" y="64629"/>
                  <a:pt x="263426" y="89297"/>
                </a:cubicBezTo>
                <a:cubicBezTo>
                  <a:pt x="263426" y="97668"/>
                  <a:pt x="261138" y="105482"/>
                  <a:pt x="257175" y="112123"/>
                </a:cubicBezTo>
                <a:cubicBezTo>
                  <a:pt x="271518" y="119546"/>
                  <a:pt x="281285" y="134503"/>
                  <a:pt x="281285" y="151805"/>
                </a:cubicBezTo>
                <a:cubicBezTo>
                  <a:pt x="281285" y="166427"/>
                  <a:pt x="274253" y="179375"/>
                  <a:pt x="263426" y="187523"/>
                </a:cubicBezTo>
                <a:cubicBezTo>
                  <a:pt x="269007" y="195002"/>
                  <a:pt x="272355" y="204267"/>
                  <a:pt x="272355" y="214313"/>
                </a:cubicBezTo>
                <a:cubicBezTo>
                  <a:pt x="272355" y="238981"/>
                  <a:pt x="252375" y="258961"/>
                  <a:pt x="227707" y="258961"/>
                </a:cubicBezTo>
                <a:cubicBezTo>
                  <a:pt x="227316" y="258961"/>
                  <a:pt x="226981" y="258961"/>
                  <a:pt x="226591" y="258961"/>
                </a:cubicBezTo>
                <a:cubicBezTo>
                  <a:pt x="222628" y="274365"/>
                  <a:pt x="208620" y="285750"/>
                  <a:pt x="191988" y="285750"/>
                </a:cubicBezTo>
                <a:lnTo>
                  <a:pt x="174129" y="285750"/>
                </a:lnTo>
                <a:cubicBezTo>
                  <a:pt x="164250" y="285750"/>
                  <a:pt x="156270" y="277769"/>
                  <a:pt x="156270" y="267891"/>
                </a:cubicBezTo>
                <a:lnTo>
                  <a:pt x="156270" y="17859"/>
                </a:lnTo>
                <a:cubicBezTo>
                  <a:pt x="156270" y="7981"/>
                  <a:pt x="164250" y="0"/>
                  <a:pt x="174129" y="0"/>
                </a:cubicBezTo>
                <a:lnTo>
                  <a:pt x="187523" y="0"/>
                </a:lnTo>
                <a:cubicBezTo>
                  <a:pt x="204769" y="0"/>
                  <a:pt x="218777" y="14008"/>
                  <a:pt x="218777" y="31254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1" name="Text 8"/>
          <p:cNvSpPr/>
          <p:nvPr/>
        </p:nvSpPr>
        <p:spPr>
          <a:xfrm>
            <a:off x="1007110" y="3100388"/>
            <a:ext cx="4953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Arquitectura Humana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007110" y="3443288"/>
            <a:ext cx="49339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arquitectura sigue siendo responsabilidad humana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La IA implementa, el humano diseña.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191250" y="2947988"/>
            <a:ext cx="5619750" cy="1143000"/>
          </a:xfrm>
          <a:custGeom>
            <a:avLst/>
            <a:gdLst/>
            <a:ahLst/>
            <a:cxnLst/>
            <a:rect l="l" t="t" r="r" b="b"/>
            <a:pathLst>
              <a:path w="5619750" h="1143000">
                <a:moveTo>
                  <a:pt x="38100" y="0"/>
                </a:moveTo>
                <a:lnTo>
                  <a:pt x="5543546" y="0"/>
                </a:lnTo>
                <a:cubicBezTo>
                  <a:pt x="5585632" y="0"/>
                  <a:pt x="5619750" y="34118"/>
                  <a:pt x="5619750" y="76204"/>
                </a:cubicBezTo>
                <a:lnTo>
                  <a:pt x="5619750" y="1066796"/>
                </a:lnTo>
                <a:cubicBezTo>
                  <a:pt x="5619750" y="1108882"/>
                  <a:pt x="5585632" y="1143000"/>
                  <a:pt x="5543546" y="1143000"/>
                </a:cubicBez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>
              <a:alpha val="10196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6191250" y="2947988"/>
            <a:ext cx="38100" cy="1143000"/>
          </a:xfrm>
          <a:custGeom>
            <a:avLst/>
            <a:gdLst/>
            <a:ahLst/>
            <a:cxnLst/>
            <a:rect l="l" t="t" r="r" b="b"/>
            <a:pathLst>
              <a:path w="38100" h="1143000">
                <a:moveTo>
                  <a:pt x="38100" y="0"/>
                </a:moveTo>
                <a:lnTo>
                  <a:pt x="38100" y="0"/>
                </a:lnTo>
                <a:lnTo>
                  <a:pt x="38100" y="1143000"/>
                </a:ln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5" name="Shape 12"/>
          <p:cNvSpPr/>
          <p:nvPr/>
        </p:nvSpPr>
        <p:spPr>
          <a:xfrm>
            <a:off x="6400800" y="3138488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25016" y="0"/>
                </a:moveTo>
                <a:cubicBezTo>
                  <a:pt x="144717" y="0"/>
                  <a:pt x="160734" y="11999"/>
                  <a:pt x="160734" y="26789"/>
                </a:cubicBezTo>
                <a:cubicBezTo>
                  <a:pt x="160734" y="32593"/>
                  <a:pt x="158279" y="37951"/>
                  <a:pt x="154037" y="42360"/>
                </a:cubicBezTo>
                <a:cubicBezTo>
                  <a:pt x="150354" y="46211"/>
                  <a:pt x="147340" y="50899"/>
                  <a:pt x="147340" y="56257"/>
                </a:cubicBezTo>
                <a:cubicBezTo>
                  <a:pt x="147340" y="64629"/>
                  <a:pt x="154149" y="71438"/>
                  <a:pt x="162520" y="71438"/>
                </a:cubicBezTo>
                <a:lnTo>
                  <a:pt x="187523" y="71438"/>
                </a:lnTo>
                <a:cubicBezTo>
                  <a:pt x="202313" y="71438"/>
                  <a:pt x="214313" y="83437"/>
                  <a:pt x="214313" y="98227"/>
                </a:cubicBezTo>
                <a:lnTo>
                  <a:pt x="214313" y="123230"/>
                </a:lnTo>
                <a:cubicBezTo>
                  <a:pt x="214313" y="131601"/>
                  <a:pt x="221121" y="138410"/>
                  <a:pt x="229493" y="138410"/>
                </a:cubicBezTo>
                <a:cubicBezTo>
                  <a:pt x="234795" y="138410"/>
                  <a:pt x="239539" y="135396"/>
                  <a:pt x="243390" y="131713"/>
                </a:cubicBezTo>
                <a:cubicBezTo>
                  <a:pt x="247799" y="127527"/>
                  <a:pt x="253157" y="125016"/>
                  <a:pt x="258961" y="125016"/>
                </a:cubicBezTo>
                <a:cubicBezTo>
                  <a:pt x="273751" y="125016"/>
                  <a:pt x="285750" y="141033"/>
                  <a:pt x="285750" y="160734"/>
                </a:cubicBezTo>
                <a:cubicBezTo>
                  <a:pt x="285750" y="180435"/>
                  <a:pt x="273751" y="196453"/>
                  <a:pt x="258961" y="196453"/>
                </a:cubicBezTo>
                <a:cubicBezTo>
                  <a:pt x="253157" y="196453"/>
                  <a:pt x="247743" y="193997"/>
                  <a:pt x="243390" y="189756"/>
                </a:cubicBezTo>
                <a:cubicBezTo>
                  <a:pt x="239539" y="186072"/>
                  <a:pt x="234851" y="183059"/>
                  <a:pt x="229493" y="183059"/>
                </a:cubicBezTo>
                <a:cubicBezTo>
                  <a:pt x="221121" y="183059"/>
                  <a:pt x="214313" y="189867"/>
                  <a:pt x="214313" y="198239"/>
                </a:cubicBezTo>
                <a:lnTo>
                  <a:pt x="214313" y="258961"/>
                </a:lnTo>
                <a:cubicBezTo>
                  <a:pt x="214313" y="273751"/>
                  <a:pt x="202313" y="285750"/>
                  <a:pt x="187523" y="285750"/>
                </a:cubicBezTo>
                <a:lnTo>
                  <a:pt x="155823" y="285750"/>
                </a:lnTo>
                <a:cubicBezTo>
                  <a:pt x="148679" y="285750"/>
                  <a:pt x="142875" y="279946"/>
                  <a:pt x="142875" y="272802"/>
                </a:cubicBezTo>
                <a:cubicBezTo>
                  <a:pt x="142875" y="267667"/>
                  <a:pt x="146112" y="263147"/>
                  <a:pt x="150242" y="260077"/>
                </a:cubicBezTo>
                <a:cubicBezTo>
                  <a:pt x="156716" y="255222"/>
                  <a:pt x="160734" y="248524"/>
                  <a:pt x="160734" y="241102"/>
                </a:cubicBezTo>
                <a:cubicBezTo>
                  <a:pt x="160734" y="226312"/>
                  <a:pt x="144717" y="214313"/>
                  <a:pt x="125016" y="214313"/>
                </a:cubicBezTo>
                <a:cubicBezTo>
                  <a:pt x="105315" y="214313"/>
                  <a:pt x="89297" y="226312"/>
                  <a:pt x="89297" y="241102"/>
                </a:cubicBezTo>
                <a:cubicBezTo>
                  <a:pt x="89297" y="248524"/>
                  <a:pt x="93315" y="255222"/>
                  <a:pt x="99789" y="260077"/>
                </a:cubicBezTo>
                <a:cubicBezTo>
                  <a:pt x="103919" y="263147"/>
                  <a:pt x="107156" y="267612"/>
                  <a:pt x="107156" y="272802"/>
                </a:cubicBezTo>
                <a:cubicBezTo>
                  <a:pt x="107156" y="279946"/>
                  <a:pt x="101352" y="285750"/>
                  <a:pt x="94208" y="285750"/>
                </a:cubicBezTo>
                <a:lnTo>
                  <a:pt x="26789" y="285750"/>
                </a:lnTo>
                <a:cubicBezTo>
                  <a:pt x="11999" y="285750"/>
                  <a:pt x="0" y="273751"/>
                  <a:pt x="0" y="258961"/>
                </a:cubicBezTo>
                <a:lnTo>
                  <a:pt x="0" y="191542"/>
                </a:lnTo>
                <a:cubicBezTo>
                  <a:pt x="0" y="184398"/>
                  <a:pt x="5804" y="178594"/>
                  <a:pt x="12948" y="178594"/>
                </a:cubicBezTo>
                <a:cubicBezTo>
                  <a:pt x="18083" y="178594"/>
                  <a:pt x="22603" y="181831"/>
                  <a:pt x="25673" y="185961"/>
                </a:cubicBezTo>
                <a:cubicBezTo>
                  <a:pt x="30528" y="192435"/>
                  <a:pt x="37226" y="196453"/>
                  <a:pt x="44648" y="196453"/>
                </a:cubicBezTo>
                <a:cubicBezTo>
                  <a:pt x="59438" y="196453"/>
                  <a:pt x="71438" y="180435"/>
                  <a:pt x="71438" y="160734"/>
                </a:cubicBezTo>
                <a:cubicBezTo>
                  <a:pt x="71438" y="141033"/>
                  <a:pt x="59438" y="125016"/>
                  <a:pt x="44648" y="125016"/>
                </a:cubicBezTo>
                <a:cubicBezTo>
                  <a:pt x="37226" y="125016"/>
                  <a:pt x="30528" y="129034"/>
                  <a:pt x="25673" y="135508"/>
                </a:cubicBezTo>
                <a:cubicBezTo>
                  <a:pt x="22603" y="139638"/>
                  <a:pt x="18138" y="142875"/>
                  <a:pt x="12948" y="142875"/>
                </a:cubicBezTo>
                <a:cubicBezTo>
                  <a:pt x="5804" y="142875"/>
                  <a:pt x="0" y="137071"/>
                  <a:pt x="0" y="129927"/>
                </a:cubicBezTo>
                <a:lnTo>
                  <a:pt x="0" y="98227"/>
                </a:lnTo>
                <a:cubicBezTo>
                  <a:pt x="0" y="83437"/>
                  <a:pt x="11999" y="71438"/>
                  <a:pt x="26789" y="71438"/>
                </a:cubicBezTo>
                <a:lnTo>
                  <a:pt x="87511" y="71438"/>
                </a:lnTo>
                <a:cubicBezTo>
                  <a:pt x="95883" y="71438"/>
                  <a:pt x="102691" y="64629"/>
                  <a:pt x="102691" y="56257"/>
                </a:cubicBezTo>
                <a:cubicBezTo>
                  <a:pt x="102691" y="50955"/>
                  <a:pt x="99678" y="46211"/>
                  <a:pt x="95994" y="42360"/>
                </a:cubicBezTo>
                <a:cubicBezTo>
                  <a:pt x="91808" y="37951"/>
                  <a:pt x="89297" y="32593"/>
                  <a:pt x="89297" y="26789"/>
                </a:cubicBezTo>
                <a:cubicBezTo>
                  <a:pt x="89297" y="11999"/>
                  <a:pt x="105315" y="0"/>
                  <a:pt x="125016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6" name="Text 13"/>
          <p:cNvSpPr/>
          <p:nvPr/>
        </p:nvSpPr>
        <p:spPr>
          <a:xfrm>
            <a:off x="6872288" y="3100388"/>
            <a:ext cx="4419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Patrones Relevantes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6872288" y="3443288"/>
            <a:ext cx="44005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Los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patrones de diseño clásicos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siguen siendo aplicables y útiles.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400050" y="4243388"/>
            <a:ext cx="5619750" cy="895350"/>
          </a:xfrm>
          <a:custGeom>
            <a:avLst/>
            <a:gdLst/>
            <a:ahLst/>
            <a:cxnLst/>
            <a:rect l="l" t="t" r="r" b="b"/>
            <a:pathLst>
              <a:path w="5619750" h="895350">
                <a:moveTo>
                  <a:pt x="38100" y="0"/>
                </a:moveTo>
                <a:lnTo>
                  <a:pt x="5543547" y="0"/>
                </a:lnTo>
                <a:cubicBezTo>
                  <a:pt x="5585633" y="0"/>
                  <a:pt x="5619750" y="34117"/>
                  <a:pt x="5619750" y="76203"/>
                </a:cubicBezTo>
                <a:lnTo>
                  <a:pt x="5619750" y="819147"/>
                </a:lnTo>
                <a:cubicBezTo>
                  <a:pt x="5619750" y="861233"/>
                  <a:pt x="5585633" y="895350"/>
                  <a:pt x="5543547" y="895350"/>
                </a:cubicBezTo>
                <a:lnTo>
                  <a:pt x="38100" y="895350"/>
                </a:lnTo>
                <a:cubicBezTo>
                  <a:pt x="17058" y="895350"/>
                  <a:pt x="0" y="878292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>
              <a:alpha val="10196"/>
            </a:srgbClr>
          </a:solidFill>
          <a:ln/>
        </p:spPr>
      </p:sp>
      <p:sp>
        <p:nvSpPr>
          <p:cNvPr id="19" name="Shape 16"/>
          <p:cNvSpPr/>
          <p:nvPr/>
        </p:nvSpPr>
        <p:spPr>
          <a:xfrm>
            <a:off x="400050" y="4243388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3810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38100" y="895350"/>
                </a:lnTo>
                <a:cubicBezTo>
                  <a:pt x="17072" y="895350"/>
                  <a:pt x="0" y="878278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0" name="Shape 17"/>
          <p:cNvSpPr/>
          <p:nvPr/>
        </p:nvSpPr>
        <p:spPr>
          <a:xfrm>
            <a:off x="609600" y="4433888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71438" y="178594"/>
                </a:moveTo>
                <a:lnTo>
                  <a:pt x="13674" y="178594"/>
                </a:lnTo>
                <a:cubicBezTo>
                  <a:pt x="-223" y="178594"/>
                  <a:pt x="-8762" y="163469"/>
                  <a:pt x="-1619" y="151526"/>
                </a:cubicBezTo>
                <a:lnTo>
                  <a:pt x="27905" y="102301"/>
                </a:lnTo>
                <a:cubicBezTo>
                  <a:pt x="32761" y="94208"/>
                  <a:pt x="41467" y="89297"/>
                  <a:pt x="50899" y="89297"/>
                </a:cubicBezTo>
                <a:lnTo>
                  <a:pt x="103919" y="89297"/>
                </a:lnTo>
                <a:cubicBezTo>
                  <a:pt x="146391" y="17357"/>
                  <a:pt x="209736" y="13729"/>
                  <a:pt x="252096" y="19924"/>
                </a:cubicBezTo>
                <a:cubicBezTo>
                  <a:pt x="259240" y="20985"/>
                  <a:pt x="264821" y="26566"/>
                  <a:pt x="265826" y="33654"/>
                </a:cubicBezTo>
                <a:cubicBezTo>
                  <a:pt x="272021" y="76014"/>
                  <a:pt x="268393" y="139359"/>
                  <a:pt x="196453" y="181831"/>
                </a:cubicBezTo>
                <a:lnTo>
                  <a:pt x="196453" y="234851"/>
                </a:lnTo>
                <a:cubicBezTo>
                  <a:pt x="196453" y="244283"/>
                  <a:pt x="191542" y="252989"/>
                  <a:pt x="183449" y="257845"/>
                </a:cubicBezTo>
                <a:lnTo>
                  <a:pt x="134224" y="287369"/>
                </a:lnTo>
                <a:cubicBezTo>
                  <a:pt x="122337" y="294512"/>
                  <a:pt x="107156" y="285917"/>
                  <a:pt x="107156" y="272076"/>
                </a:cubicBezTo>
                <a:lnTo>
                  <a:pt x="107156" y="214313"/>
                </a:lnTo>
                <a:cubicBezTo>
                  <a:pt x="107156" y="194611"/>
                  <a:pt x="91139" y="178594"/>
                  <a:pt x="71438" y="178594"/>
                </a:cubicBezTo>
                <a:lnTo>
                  <a:pt x="71382" y="178594"/>
                </a:lnTo>
                <a:close/>
                <a:moveTo>
                  <a:pt x="223242" y="89297"/>
                </a:moveTo>
                <a:cubicBezTo>
                  <a:pt x="223242" y="74512"/>
                  <a:pt x="211238" y="62508"/>
                  <a:pt x="196453" y="62508"/>
                </a:cubicBezTo>
                <a:cubicBezTo>
                  <a:pt x="181668" y="62508"/>
                  <a:pt x="169664" y="74512"/>
                  <a:pt x="169664" y="89297"/>
                </a:cubicBezTo>
                <a:cubicBezTo>
                  <a:pt x="169664" y="104082"/>
                  <a:pt x="181668" y="116086"/>
                  <a:pt x="196453" y="116086"/>
                </a:cubicBezTo>
                <a:cubicBezTo>
                  <a:pt x="211238" y="116086"/>
                  <a:pt x="223242" y="104082"/>
                  <a:pt x="223242" y="89297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1" name="Text 18"/>
          <p:cNvSpPr/>
          <p:nvPr/>
        </p:nvSpPr>
        <p:spPr>
          <a:xfrm>
            <a:off x="1081088" y="4395788"/>
            <a:ext cx="4819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Plugins Ideales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1081088" y="4738688"/>
            <a:ext cx="48006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Los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plugins y extensiones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son casos de uso perfectos para vibe coding.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6191250" y="4243388"/>
            <a:ext cx="5619750" cy="895350"/>
          </a:xfrm>
          <a:custGeom>
            <a:avLst/>
            <a:gdLst/>
            <a:ahLst/>
            <a:cxnLst/>
            <a:rect l="l" t="t" r="r" b="b"/>
            <a:pathLst>
              <a:path w="5619750" h="895350">
                <a:moveTo>
                  <a:pt x="38100" y="0"/>
                </a:moveTo>
                <a:lnTo>
                  <a:pt x="5543547" y="0"/>
                </a:lnTo>
                <a:cubicBezTo>
                  <a:pt x="5585633" y="0"/>
                  <a:pt x="5619750" y="34117"/>
                  <a:pt x="5619750" y="76203"/>
                </a:cubicBezTo>
                <a:lnTo>
                  <a:pt x="5619750" y="819147"/>
                </a:lnTo>
                <a:cubicBezTo>
                  <a:pt x="5619750" y="861233"/>
                  <a:pt x="5585633" y="895350"/>
                  <a:pt x="5543547" y="895350"/>
                </a:cubicBezTo>
                <a:lnTo>
                  <a:pt x="38100" y="895350"/>
                </a:lnTo>
                <a:cubicBezTo>
                  <a:pt x="17058" y="895350"/>
                  <a:pt x="0" y="878292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24" name="Shape 21"/>
          <p:cNvSpPr/>
          <p:nvPr/>
        </p:nvSpPr>
        <p:spPr>
          <a:xfrm>
            <a:off x="6191250" y="4243388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3810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38100" y="895350"/>
                </a:lnTo>
                <a:cubicBezTo>
                  <a:pt x="17072" y="895350"/>
                  <a:pt x="0" y="878278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5" name="Shape 22"/>
          <p:cNvSpPr/>
          <p:nvPr/>
        </p:nvSpPr>
        <p:spPr>
          <a:xfrm>
            <a:off x="6400800" y="4433888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91207" y="5246"/>
                </a:moveTo>
                <a:cubicBezTo>
                  <a:pt x="184231" y="-1730"/>
                  <a:pt x="172901" y="-1730"/>
                  <a:pt x="165925" y="5246"/>
                </a:cubicBezTo>
                <a:cubicBezTo>
                  <a:pt x="158948" y="12223"/>
                  <a:pt x="158948" y="23552"/>
                  <a:pt x="165925" y="30528"/>
                </a:cubicBezTo>
                <a:lnTo>
                  <a:pt x="171171" y="35719"/>
                </a:lnTo>
                <a:lnTo>
                  <a:pt x="15683" y="191207"/>
                </a:lnTo>
                <a:cubicBezTo>
                  <a:pt x="5637" y="201253"/>
                  <a:pt x="0" y="214871"/>
                  <a:pt x="0" y="229102"/>
                </a:cubicBezTo>
                <a:lnTo>
                  <a:pt x="0" y="232172"/>
                </a:lnTo>
                <a:cubicBezTo>
                  <a:pt x="0" y="261751"/>
                  <a:pt x="23999" y="285750"/>
                  <a:pt x="53578" y="285750"/>
                </a:cubicBezTo>
                <a:lnTo>
                  <a:pt x="56648" y="285750"/>
                </a:lnTo>
                <a:cubicBezTo>
                  <a:pt x="70879" y="285750"/>
                  <a:pt x="84497" y="280113"/>
                  <a:pt x="94543" y="270067"/>
                </a:cubicBezTo>
                <a:lnTo>
                  <a:pt x="250031" y="114579"/>
                </a:lnTo>
                <a:lnTo>
                  <a:pt x="255277" y="119825"/>
                </a:lnTo>
                <a:cubicBezTo>
                  <a:pt x="262254" y="126802"/>
                  <a:pt x="273583" y="126802"/>
                  <a:pt x="280560" y="119825"/>
                </a:cubicBezTo>
                <a:cubicBezTo>
                  <a:pt x="287536" y="112849"/>
                  <a:pt x="287536" y="101519"/>
                  <a:pt x="280560" y="94543"/>
                </a:cubicBezTo>
                <a:lnTo>
                  <a:pt x="191263" y="5246"/>
                </a:lnTo>
                <a:close/>
                <a:moveTo>
                  <a:pt x="114579" y="142875"/>
                </a:moveTo>
                <a:lnTo>
                  <a:pt x="196453" y="61001"/>
                </a:lnTo>
                <a:lnTo>
                  <a:pt x="224749" y="89297"/>
                </a:lnTo>
                <a:lnTo>
                  <a:pt x="171171" y="142875"/>
                </a:lnTo>
                <a:lnTo>
                  <a:pt x="114523" y="142875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6" name="Text 23"/>
          <p:cNvSpPr/>
          <p:nvPr/>
        </p:nvSpPr>
        <p:spPr>
          <a:xfrm>
            <a:off x="6872288" y="4395788"/>
            <a:ext cx="4695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Testing Obligatorio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6872288" y="4738688"/>
            <a:ext cx="46767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testing es obligatorio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no opcional. El código IA necesita validación.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390525" y="5376863"/>
            <a:ext cx="11410950" cy="771525"/>
          </a:xfrm>
          <a:custGeom>
            <a:avLst/>
            <a:gdLst/>
            <a:ahLst/>
            <a:cxnLst/>
            <a:rect l="l" t="t" r="r" b="b"/>
            <a:pathLst>
              <a:path w="11410950" h="771525">
                <a:moveTo>
                  <a:pt x="76204" y="0"/>
                </a:moveTo>
                <a:lnTo>
                  <a:pt x="11334746" y="0"/>
                </a:lnTo>
                <a:cubicBezTo>
                  <a:pt x="11376833" y="0"/>
                  <a:pt x="11410950" y="34117"/>
                  <a:pt x="11410950" y="76204"/>
                </a:cubicBezTo>
                <a:lnTo>
                  <a:pt x="11410950" y="695321"/>
                </a:lnTo>
                <a:cubicBezTo>
                  <a:pt x="11410950" y="737408"/>
                  <a:pt x="11376833" y="771525"/>
                  <a:pt x="11334746" y="771525"/>
                </a:cubicBezTo>
                <a:lnTo>
                  <a:pt x="76204" y="771525"/>
                </a:lnTo>
                <a:cubicBezTo>
                  <a:pt x="34117" y="771525"/>
                  <a:pt x="0" y="737408"/>
                  <a:pt x="0" y="695321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8B5CF6">
                  <a:alpha val="20000"/>
                </a:srgbClr>
              </a:gs>
            </a:gsLst>
            <a:lin ang="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29" name="Shape 26"/>
          <p:cNvSpPr/>
          <p:nvPr/>
        </p:nvSpPr>
        <p:spPr>
          <a:xfrm>
            <a:off x="1687830" y="5629275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0" y="96441"/>
                </a:moveTo>
                <a:cubicBezTo>
                  <a:pt x="0" y="66839"/>
                  <a:pt x="23976" y="42863"/>
                  <a:pt x="53578" y="42863"/>
                </a:cubicBezTo>
                <a:lnTo>
                  <a:pt x="57150" y="42863"/>
                </a:lnTo>
                <a:cubicBezTo>
                  <a:pt x="65053" y="42863"/>
                  <a:pt x="71438" y="49247"/>
                  <a:pt x="71438" y="57150"/>
                </a:cubicBezTo>
                <a:cubicBezTo>
                  <a:pt x="71438" y="65053"/>
                  <a:pt x="65053" y="71438"/>
                  <a:pt x="57150" y="71438"/>
                </a:cubicBezTo>
                <a:lnTo>
                  <a:pt x="53578" y="71438"/>
                </a:lnTo>
                <a:cubicBezTo>
                  <a:pt x="39782" y="71438"/>
                  <a:pt x="28575" y="82644"/>
                  <a:pt x="28575" y="96441"/>
                </a:cubicBezTo>
                <a:lnTo>
                  <a:pt x="28575" y="100013"/>
                </a:lnTo>
                <a:lnTo>
                  <a:pt x="57150" y="100013"/>
                </a:lnTo>
                <a:cubicBezTo>
                  <a:pt x="72911" y="100013"/>
                  <a:pt x="85725" y="112827"/>
                  <a:pt x="85725" y="128588"/>
                </a:cubicBezTo>
                <a:lnTo>
                  <a:pt x="85725" y="157163"/>
                </a:lnTo>
                <a:cubicBezTo>
                  <a:pt x="85725" y="172923"/>
                  <a:pt x="72911" y="185738"/>
                  <a:pt x="57150" y="185738"/>
                </a:cubicBezTo>
                <a:lnTo>
                  <a:pt x="28575" y="185738"/>
                </a:lnTo>
                <a:cubicBezTo>
                  <a:pt x="12814" y="185738"/>
                  <a:pt x="0" y="172923"/>
                  <a:pt x="0" y="157163"/>
                </a:cubicBezTo>
                <a:lnTo>
                  <a:pt x="0" y="96441"/>
                </a:lnTo>
                <a:close/>
                <a:moveTo>
                  <a:pt x="114300" y="96441"/>
                </a:moveTo>
                <a:cubicBezTo>
                  <a:pt x="114300" y="66839"/>
                  <a:pt x="138276" y="42863"/>
                  <a:pt x="167878" y="42863"/>
                </a:cubicBezTo>
                <a:lnTo>
                  <a:pt x="171450" y="42863"/>
                </a:lnTo>
                <a:cubicBezTo>
                  <a:pt x="179353" y="42863"/>
                  <a:pt x="185738" y="49247"/>
                  <a:pt x="185738" y="57150"/>
                </a:cubicBezTo>
                <a:cubicBezTo>
                  <a:pt x="185738" y="65053"/>
                  <a:pt x="179353" y="71438"/>
                  <a:pt x="171450" y="71438"/>
                </a:cubicBezTo>
                <a:lnTo>
                  <a:pt x="167878" y="71438"/>
                </a:lnTo>
                <a:cubicBezTo>
                  <a:pt x="154082" y="71438"/>
                  <a:pt x="142875" y="82644"/>
                  <a:pt x="142875" y="96441"/>
                </a:cubicBezTo>
                <a:lnTo>
                  <a:pt x="142875" y="100013"/>
                </a:lnTo>
                <a:lnTo>
                  <a:pt x="171450" y="100013"/>
                </a:lnTo>
                <a:cubicBezTo>
                  <a:pt x="187211" y="100013"/>
                  <a:pt x="200025" y="112827"/>
                  <a:pt x="200025" y="128588"/>
                </a:cubicBezTo>
                <a:lnTo>
                  <a:pt x="200025" y="157163"/>
                </a:lnTo>
                <a:cubicBezTo>
                  <a:pt x="200025" y="172923"/>
                  <a:pt x="187211" y="185738"/>
                  <a:pt x="171450" y="185738"/>
                </a:cubicBezTo>
                <a:lnTo>
                  <a:pt x="142875" y="185738"/>
                </a:lnTo>
                <a:cubicBezTo>
                  <a:pt x="127114" y="185738"/>
                  <a:pt x="114300" y="172923"/>
                  <a:pt x="114300" y="157163"/>
                </a:cubicBezTo>
                <a:lnTo>
                  <a:pt x="114300" y="96441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0" name="Text 27"/>
          <p:cNvSpPr/>
          <p:nvPr/>
        </p:nvSpPr>
        <p:spPr>
          <a:xfrm>
            <a:off x="904875" y="5576888"/>
            <a:ext cx="1075372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vibe coding </a:t>
            </a:r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acelera la implementación</a:t>
            </a:r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no reemplaza el </a:t>
            </a:r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diseño arquitectónico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FUNDAMENTOS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Pensamiento Arquitectónico en Vibe Coding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0525" y="1190625"/>
            <a:ext cx="5619750" cy="2914650"/>
          </a:xfrm>
          <a:custGeom>
            <a:avLst/>
            <a:gdLst/>
            <a:ahLst/>
            <a:cxnLst/>
            <a:rect l="l" t="t" r="r" b="b"/>
            <a:pathLst>
              <a:path w="5619750" h="2914650">
                <a:moveTo>
                  <a:pt x="76189" y="0"/>
                </a:moveTo>
                <a:lnTo>
                  <a:pt x="5543561" y="0"/>
                </a:lnTo>
                <a:cubicBezTo>
                  <a:pt x="5585639" y="0"/>
                  <a:pt x="5619750" y="34111"/>
                  <a:pt x="5619750" y="76189"/>
                </a:cubicBezTo>
                <a:lnTo>
                  <a:pt x="5619750" y="2838461"/>
                </a:lnTo>
                <a:cubicBezTo>
                  <a:pt x="5619750" y="2880539"/>
                  <a:pt x="5585639" y="2914650"/>
                  <a:pt x="5543561" y="2914650"/>
                </a:cubicBezTo>
                <a:lnTo>
                  <a:pt x="76189" y="2914650"/>
                </a:lnTo>
                <a:cubicBezTo>
                  <a:pt x="34111" y="2914650"/>
                  <a:pt x="0" y="2880539"/>
                  <a:pt x="0" y="2838461"/>
                </a:cubicBezTo>
                <a:lnTo>
                  <a:pt x="0" y="76189"/>
                </a:lnTo>
                <a:cubicBezTo>
                  <a:pt x="0" y="34111"/>
                  <a:pt x="34111" y="0"/>
                  <a:pt x="76189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28650" y="15621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80367" y="37505"/>
                </a:moveTo>
                <a:cubicBezTo>
                  <a:pt x="80367" y="16810"/>
                  <a:pt x="97177" y="0"/>
                  <a:pt x="117872" y="0"/>
                </a:cubicBezTo>
                <a:lnTo>
                  <a:pt x="133945" y="0"/>
                </a:lnTo>
                <a:cubicBezTo>
                  <a:pt x="145799" y="0"/>
                  <a:pt x="155377" y="9577"/>
                  <a:pt x="155377" y="21431"/>
                </a:cubicBezTo>
                <a:lnTo>
                  <a:pt x="155377" y="321469"/>
                </a:lnTo>
                <a:cubicBezTo>
                  <a:pt x="155377" y="333323"/>
                  <a:pt x="145799" y="342900"/>
                  <a:pt x="133945" y="342900"/>
                </a:cubicBezTo>
                <a:lnTo>
                  <a:pt x="112514" y="342900"/>
                </a:lnTo>
                <a:cubicBezTo>
                  <a:pt x="92556" y="342900"/>
                  <a:pt x="75746" y="329238"/>
                  <a:pt x="70991" y="310753"/>
                </a:cubicBezTo>
                <a:cubicBezTo>
                  <a:pt x="70522" y="310753"/>
                  <a:pt x="70120" y="310753"/>
                  <a:pt x="69652" y="310753"/>
                </a:cubicBezTo>
                <a:cubicBezTo>
                  <a:pt x="40050" y="310753"/>
                  <a:pt x="16073" y="286777"/>
                  <a:pt x="16073" y="257175"/>
                </a:cubicBezTo>
                <a:cubicBezTo>
                  <a:pt x="16073" y="245120"/>
                  <a:pt x="20092" y="234002"/>
                  <a:pt x="26789" y="225028"/>
                </a:cubicBezTo>
                <a:cubicBezTo>
                  <a:pt x="13796" y="215250"/>
                  <a:pt x="5358" y="199712"/>
                  <a:pt x="5358" y="182166"/>
                </a:cubicBezTo>
                <a:cubicBezTo>
                  <a:pt x="5358" y="161471"/>
                  <a:pt x="17145" y="143455"/>
                  <a:pt x="34290" y="134548"/>
                </a:cubicBezTo>
                <a:cubicBezTo>
                  <a:pt x="29535" y="126511"/>
                  <a:pt x="26789" y="117135"/>
                  <a:pt x="26789" y="107156"/>
                </a:cubicBezTo>
                <a:cubicBezTo>
                  <a:pt x="26789" y="77554"/>
                  <a:pt x="50765" y="53578"/>
                  <a:pt x="80367" y="53578"/>
                </a:cubicBezTo>
                <a:lnTo>
                  <a:pt x="80367" y="37505"/>
                </a:lnTo>
                <a:close/>
                <a:moveTo>
                  <a:pt x="262533" y="37505"/>
                </a:moveTo>
                <a:lnTo>
                  <a:pt x="262533" y="53578"/>
                </a:lnTo>
                <a:cubicBezTo>
                  <a:pt x="292135" y="53578"/>
                  <a:pt x="316111" y="77554"/>
                  <a:pt x="316111" y="107156"/>
                </a:cubicBezTo>
                <a:cubicBezTo>
                  <a:pt x="316111" y="117202"/>
                  <a:pt x="313365" y="126578"/>
                  <a:pt x="308610" y="134548"/>
                </a:cubicBezTo>
                <a:cubicBezTo>
                  <a:pt x="325822" y="143455"/>
                  <a:pt x="337542" y="161404"/>
                  <a:pt x="337542" y="182166"/>
                </a:cubicBezTo>
                <a:cubicBezTo>
                  <a:pt x="337542" y="199712"/>
                  <a:pt x="329104" y="215250"/>
                  <a:pt x="316111" y="225028"/>
                </a:cubicBezTo>
                <a:cubicBezTo>
                  <a:pt x="322808" y="234002"/>
                  <a:pt x="326827" y="245120"/>
                  <a:pt x="326827" y="257175"/>
                </a:cubicBezTo>
                <a:cubicBezTo>
                  <a:pt x="326827" y="286777"/>
                  <a:pt x="302850" y="310753"/>
                  <a:pt x="273248" y="310753"/>
                </a:cubicBezTo>
                <a:cubicBezTo>
                  <a:pt x="272780" y="310753"/>
                  <a:pt x="272378" y="310753"/>
                  <a:pt x="271909" y="310753"/>
                </a:cubicBezTo>
                <a:cubicBezTo>
                  <a:pt x="267154" y="329238"/>
                  <a:pt x="250344" y="342900"/>
                  <a:pt x="230386" y="342900"/>
                </a:cubicBezTo>
                <a:lnTo>
                  <a:pt x="208955" y="342900"/>
                </a:lnTo>
                <a:cubicBezTo>
                  <a:pt x="197101" y="342900"/>
                  <a:pt x="187523" y="333323"/>
                  <a:pt x="187523" y="321469"/>
                </a:cubicBezTo>
                <a:lnTo>
                  <a:pt x="187523" y="21431"/>
                </a:lnTo>
                <a:cubicBezTo>
                  <a:pt x="187523" y="9577"/>
                  <a:pt x="197101" y="0"/>
                  <a:pt x="208955" y="0"/>
                </a:cubicBezTo>
                <a:lnTo>
                  <a:pt x="225028" y="0"/>
                </a:lnTo>
                <a:cubicBezTo>
                  <a:pt x="245723" y="0"/>
                  <a:pt x="262533" y="16810"/>
                  <a:pt x="262533" y="37505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4"/>
          <p:cNvSpPr/>
          <p:nvPr/>
        </p:nvSpPr>
        <p:spPr>
          <a:xfrm>
            <a:off x="1122997" y="1390650"/>
            <a:ext cx="48291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 Arquitectura Sigue Siendo Crucial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90550" y="2228850"/>
            <a:ext cx="5295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Aunque la IA genera código, las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decisiones arquitectónicas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son humanas. El vibe coding no elimina la necesidad de pensamiento sistémico.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90550" y="2876550"/>
            <a:ext cx="5219700" cy="1028700"/>
          </a:xfrm>
          <a:custGeom>
            <a:avLst/>
            <a:gdLst/>
            <a:ahLst/>
            <a:cxnLst/>
            <a:rect l="l" t="t" r="r" b="b"/>
            <a:pathLst>
              <a:path w="5219700" h="1028700">
                <a:moveTo>
                  <a:pt x="76196" y="0"/>
                </a:moveTo>
                <a:lnTo>
                  <a:pt x="5143504" y="0"/>
                </a:lnTo>
                <a:cubicBezTo>
                  <a:pt x="5185586" y="0"/>
                  <a:pt x="5219700" y="34114"/>
                  <a:pt x="5219700" y="76196"/>
                </a:cubicBezTo>
                <a:lnTo>
                  <a:pt x="5219700" y="952504"/>
                </a:lnTo>
                <a:cubicBezTo>
                  <a:pt x="5219700" y="994586"/>
                  <a:pt x="5185586" y="1028700"/>
                  <a:pt x="5143504" y="1028700"/>
                </a:cubicBezTo>
                <a:lnTo>
                  <a:pt x="76196" y="1028700"/>
                </a:lnTo>
                <a:cubicBezTo>
                  <a:pt x="34114" y="1028700"/>
                  <a:pt x="0" y="994586"/>
                  <a:pt x="0" y="952504"/>
                </a:cubicBezTo>
                <a:lnTo>
                  <a:pt x="0" y="76196"/>
                </a:lnTo>
                <a:cubicBezTo>
                  <a:pt x="0" y="34142"/>
                  <a:pt x="34142" y="0"/>
                  <a:pt x="76196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742950" y="3028950"/>
            <a:ext cx="4981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Analogía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42950" y="3295650"/>
            <a:ext cx="49911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IA es el constructor, el humano es el arquitecto. El constructor sigue planos, pero el arquitecto diseña la estructura.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00050" y="4229100"/>
            <a:ext cx="5619750" cy="1524000"/>
          </a:xfrm>
          <a:custGeom>
            <a:avLst/>
            <a:gdLst/>
            <a:ahLst/>
            <a:cxnLst/>
            <a:rect l="l" t="t" r="r" b="b"/>
            <a:pathLst>
              <a:path w="5619750" h="1524000">
                <a:moveTo>
                  <a:pt x="38100" y="0"/>
                </a:moveTo>
                <a:lnTo>
                  <a:pt x="5543550" y="0"/>
                </a:lnTo>
                <a:cubicBezTo>
                  <a:pt x="5585606" y="0"/>
                  <a:pt x="5619750" y="34144"/>
                  <a:pt x="5619750" y="76200"/>
                </a:cubicBezTo>
                <a:lnTo>
                  <a:pt x="5619750" y="1447800"/>
                </a:lnTo>
                <a:cubicBezTo>
                  <a:pt x="5619750" y="1489856"/>
                  <a:pt x="5585606" y="1524000"/>
                  <a:pt x="5543550" y="1524000"/>
                </a:cubicBez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2" name="Shape 10"/>
          <p:cNvSpPr/>
          <p:nvPr/>
        </p:nvSpPr>
        <p:spPr>
          <a:xfrm>
            <a:off x="400050" y="4229100"/>
            <a:ext cx="38100" cy="1524000"/>
          </a:xfrm>
          <a:custGeom>
            <a:avLst/>
            <a:gdLst/>
            <a:ahLst/>
            <a:cxnLst/>
            <a:rect l="l" t="t" r="r" b="b"/>
            <a:pathLst>
              <a:path w="38100" h="1524000">
                <a:moveTo>
                  <a:pt x="38100" y="0"/>
                </a:moveTo>
                <a:lnTo>
                  <a:pt x="38100" y="0"/>
                </a:lnTo>
                <a:lnTo>
                  <a:pt x="38100" y="1524000"/>
                </a:ln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3" name="Text 11"/>
          <p:cNvSpPr/>
          <p:nvPr/>
        </p:nvSpPr>
        <p:spPr>
          <a:xfrm>
            <a:off x="571500" y="4381500"/>
            <a:ext cx="5391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Áreas de Juicio Humano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90550" y="4800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5" name="Text 13"/>
          <p:cNvSpPr/>
          <p:nvPr/>
        </p:nvSpPr>
        <p:spPr>
          <a:xfrm>
            <a:off x="876300" y="4762500"/>
            <a:ext cx="2714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Stack tecnológico: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qué tecnologías usar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90550" y="5105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7" name="Text 15"/>
          <p:cNvSpPr/>
          <p:nvPr/>
        </p:nvSpPr>
        <p:spPr>
          <a:xfrm>
            <a:off x="876300" y="5067300"/>
            <a:ext cx="3076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Modelos de datos: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estructura de información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90550" y="5410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9" name="Text 17"/>
          <p:cNvSpPr/>
          <p:nvPr/>
        </p:nvSpPr>
        <p:spPr>
          <a:xfrm>
            <a:off x="876300" y="5372100"/>
            <a:ext cx="3562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Interfaces y APIs: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cómo se comunican componentes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181725" y="1190625"/>
            <a:ext cx="5619750" cy="3257550"/>
          </a:xfrm>
          <a:custGeom>
            <a:avLst/>
            <a:gdLst/>
            <a:ahLst/>
            <a:cxnLst/>
            <a:rect l="l" t="t" r="r" b="b"/>
            <a:pathLst>
              <a:path w="5619750" h="3257550">
                <a:moveTo>
                  <a:pt x="76194" y="0"/>
                </a:moveTo>
                <a:lnTo>
                  <a:pt x="5543556" y="0"/>
                </a:lnTo>
                <a:cubicBezTo>
                  <a:pt x="5585637" y="0"/>
                  <a:pt x="5619750" y="34113"/>
                  <a:pt x="5619750" y="76194"/>
                </a:cubicBezTo>
                <a:lnTo>
                  <a:pt x="5619750" y="3181356"/>
                </a:lnTo>
                <a:cubicBezTo>
                  <a:pt x="5619750" y="3223437"/>
                  <a:pt x="5585637" y="3257550"/>
                  <a:pt x="5543556" y="3257550"/>
                </a:cubicBezTo>
                <a:lnTo>
                  <a:pt x="76194" y="3257550"/>
                </a:lnTo>
                <a:cubicBezTo>
                  <a:pt x="34113" y="3257550"/>
                  <a:pt x="0" y="3223437"/>
                  <a:pt x="0" y="3181356"/>
                </a:cubicBezTo>
                <a:lnTo>
                  <a:pt x="0" y="76194"/>
                </a:lnTo>
                <a:cubicBezTo>
                  <a:pt x="0" y="34141"/>
                  <a:pt x="34141" y="0"/>
                  <a:pt x="76194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381750" y="1390650"/>
            <a:ext cx="5334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Más Áreas Críticas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381750" y="18478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6505575" y="200025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73819" y="26194"/>
                </a:moveTo>
                <a:lnTo>
                  <a:pt x="97631" y="26194"/>
                </a:lnTo>
                <a:lnTo>
                  <a:pt x="97631" y="40481"/>
                </a:lnTo>
                <a:lnTo>
                  <a:pt x="73819" y="40481"/>
                </a:lnTo>
                <a:lnTo>
                  <a:pt x="73819" y="26194"/>
                </a:lnTo>
                <a:close/>
                <a:moveTo>
                  <a:pt x="71438" y="9525"/>
                </a:moveTo>
                <a:cubicBezTo>
                  <a:pt x="63550" y="9525"/>
                  <a:pt x="57150" y="15925"/>
                  <a:pt x="57150" y="23813"/>
                </a:cubicBezTo>
                <a:lnTo>
                  <a:pt x="57150" y="42863"/>
                </a:lnTo>
                <a:cubicBezTo>
                  <a:pt x="57150" y="50750"/>
                  <a:pt x="63550" y="57150"/>
                  <a:pt x="71438" y="57150"/>
                </a:cubicBezTo>
                <a:lnTo>
                  <a:pt x="76200" y="57150"/>
                </a:lnTo>
                <a:lnTo>
                  <a:pt x="76200" y="66675"/>
                </a:lnTo>
                <a:lnTo>
                  <a:pt x="9525" y="66675"/>
                </a:lnTo>
                <a:cubicBezTo>
                  <a:pt x="4256" y="66675"/>
                  <a:pt x="0" y="70931"/>
                  <a:pt x="0" y="76200"/>
                </a:cubicBezTo>
                <a:cubicBezTo>
                  <a:pt x="0" y="81469"/>
                  <a:pt x="4256" y="85725"/>
                  <a:pt x="9525" y="85725"/>
                </a:cubicBezTo>
                <a:lnTo>
                  <a:pt x="38100" y="85725"/>
                </a:lnTo>
                <a:lnTo>
                  <a:pt x="38100" y="95250"/>
                </a:lnTo>
                <a:lnTo>
                  <a:pt x="33338" y="95250"/>
                </a:lnTo>
                <a:cubicBezTo>
                  <a:pt x="25450" y="95250"/>
                  <a:pt x="19050" y="101650"/>
                  <a:pt x="19050" y="109537"/>
                </a:cubicBezTo>
                <a:lnTo>
                  <a:pt x="19050" y="128588"/>
                </a:lnTo>
                <a:cubicBezTo>
                  <a:pt x="19050" y="136475"/>
                  <a:pt x="25450" y="142875"/>
                  <a:pt x="33338" y="142875"/>
                </a:cubicBezTo>
                <a:lnTo>
                  <a:pt x="61912" y="142875"/>
                </a:lnTo>
                <a:cubicBezTo>
                  <a:pt x="69800" y="142875"/>
                  <a:pt x="76200" y="136475"/>
                  <a:pt x="76200" y="128588"/>
                </a:cubicBezTo>
                <a:lnTo>
                  <a:pt x="76200" y="109537"/>
                </a:lnTo>
                <a:cubicBezTo>
                  <a:pt x="76200" y="101650"/>
                  <a:pt x="69800" y="95250"/>
                  <a:pt x="61912" y="95250"/>
                </a:cubicBezTo>
                <a:lnTo>
                  <a:pt x="57150" y="95250"/>
                </a:lnTo>
                <a:lnTo>
                  <a:pt x="57150" y="85725"/>
                </a:lnTo>
                <a:lnTo>
                  <a:pt x="114300" y="85725"/>
                </a:lnTo>
                <a:lnTo>
                  <a:pt x="114300" y="95250"/>
                </a:lnTo>
                <a:lnTo>
                  <a:pt x="109537" y="95250"/>
                </a:lnTo>
                <a:cubicBezTo>
                  <a:pt x="101650" y="95250"/>
                  <a:pt x="95250" y="101650"/>
                  <a:pt x="95250" y="109537"/>
                </a:cubicBezTo>
                <a:lnTo>
                  <a:pt x="95250" y="128588"/>
                </a:lnTo>
                <a:cubicBezTo>
                  <a:pt x="95250" y="136475"/>
                  <a:pt x="101650" y="142875"/>
                  <a:pt x="109537" y="142875"/>
                </a:cubicBezTo>
                <a:lnTo>
                  <a:pt x="138113" y="142875"/>
                </a:lnTo>
                <a:cubicBezTo>
                  <a:pt x="146000" y="142875"/>
                  <a:pt x="152400" y="136475"/>
                  <a:pt x="152400" y="128588"/>
                </a:cubicBezTo>
                <a:lnTo>
                  <a:pt x="152400" y="109537"/>
                </a:lnTo>
                <a:cubicBezTo>
                  <a:pt x="152400" y="101650"/>
                  <a:pt x="146000" y="95250"/>
                  <a:pt x="138113" y="95250"/>
                </a:cubicBezTo>
                <a:lnTo>
                  <a:pt x="133350" y="95250"/>
                </a:lnTo>
                <a:lnTo>
                  <a:pt x="133350" y="85725"/>
                </a:lnTo>
                <a:lnTo>
                  <a:pt x="161925" y="85725"/>
                </a:lnTo>
                <a:cubicBezTo>
                  <a:pt x="167194" y="85725"/>
                  <a:pt x="171450" y="81469"/>
                  <a:pt x="171450" y="76200"/>
                </a:cubicBezTo>
                <a:cubicBezTo>
                  <a:pt x="171450" y="70931"/>
                  <a:pt x="167194" y="66675"/>
                  <a:pt x="161925" y="66675"/>
                </a:cubicBezTo>
                <a:lnTo>
                  <a:pt x="95250" y="66675"/>
                </a:lnTo>
                <a:lnTo>
                  <a:pt x="95250" y="57150"/>
                </a:lnTo>
                <a:lnTo>
                  <a:pt x="100013" y="57150"/>
                </a:lnTo>
                <a:cubicBezTo>
                  <a:pt x="107900" y="57150"/>
                  <a:pt x="114300" y="50750"/>
                  <a:pt x="114300" y="42863"/>
                </a:cubicBezTo>
                <a:lnTo>
                  <a:pt x="114300" y="23813"/>
                </a:lnTo>
                <a:cubicBezTo>
                  <a:pt x="114300" y="15925"/>
                  <a:pt x="107900" y="9525"/>
                  <a:pt x="100013" y="9525"/>
                </a:cubicBezTo>
                <a:lnTo>
                  <a:pt x="71438" y="9525"/>
                </a:lnTo>
                <a:close/>
                <a:moveTo>
                  <a:pt x="133350" y="111919"/>
                </a:moveTo>
                <a:lnTo>
                  <a:pt x="135731" y="111919"/>
                </a:lnTo>
                <a:lnTo>
                  <a:pt x="135731" y="126206"/>
                </a:lnTo>
                <a:lnTo>
                  <a:pt x="111919" y="126206"/>
                </a:lnTo>
                <a:lnTo>
                  <a:pt x="111919" y="111919"/>
                </a:lnTo>
                <a:lnTo>
                  <a:pt x="133350" y="111919"/>
                </a:lnTo>
                <a:close/>
                <a:moveTo>
                  <a:pt x="57150" y="111919"/>
                </a:moveTo>
                <a:lnTo>
                  <a:pt x="59531" y="111919"/>
                </a:lnTo>
                <a:lnTo>
                  <a:pt x="59531" y="126206"/>
                </a:lnTo>
                <a:lnTo>
                  <a:pt x="35719" y="126206"/>
                </a:lnTo>
                <a:lnTo>
                  <a:pt x="35719" y="111919"/>
                </a:lnTo>
                <a:lnTo>
                  <a:pt x="57150" y="111919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4" name="Text 22"/>
          <p:cNvSpPr/>
          <p:nvPr/>
        </p:nvSpPr>
        <p:spPr>
          <a:xfrm>
            <a:off x="6800850" y="1962150"/>
            <a:ext cx="1914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Patrones de Comunicación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496050" y="22669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REST, GraphQL, gRPC, message queues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381750" y="26860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6524625" y="283845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50006" y="9525"/>
                </a:moveTo>
                <a:lnTo>
                  <a:pt x="7144" y="9525"/>
                </a:lnTo>
                <a:cubicBezTo>
                  <a:pt x="3185" y="9525"/>
                  <a:pt x="0" y="12710"/>
                  <a:pt x="0" y="16669"/>
                </a:cubicBezTo>
                <a:lnTo>
                  <a:pt x="0" y="59531"/>
                </a:lnTo>
                <a:cubicBezTo>
                  <a:pt x="0" y="62419"/>
                  <a:pt x="1726" y="65038"/>
                  <a:pt x="4405" y="66139"/>
                </a:cubicBezTo>
                <a:cubicBezTo>
                  <a:pt x="7084" y="67241"/>
                  <a:pt x="10150" y="66615"/>
                  <a:pt x="12204" y="64591"/>
                </a:cubicBezTo>
                <a:lnTo>
                  <a:pt x="24110" y="52685"/>
                </a:lnTo>
                <a:lnTo>
                  <a:pt x="47625" y="76200"/>
                </a:lnTo>
                <a:lnTo>
                  <a:pt x="24110" y="99715"/>
                </a:lnTo>
                <a:lnTo>
                  <a:pt x="12204" y="87809"/>
                </a:lnTo>
                <a:cubicBezTo>
                  <a:pt x="10150" y="85755"/>
                  <a:pt x="7084" y="85159"/>
                  <a:pt x="4405" y="86261"/>
                </a:cubicBezTo>
                <a:cubicBezTo>
                  <a:pt x="1726" y="87362"/>
                  <a:pt x="0" y="89981"/>
                  <a:pt x="0" y="92869"/>
                </a:cubicBezTo>
                <a:lnTo>
                  <a:pt x="0" y="135731"/>
                </a:lnTo>
                <a:cubicBezTo>
                  <a:pt x="0" y="139690"/>
                  <a:pt x="3185" y="142875"/>
                  <a:pt x="7144" y="142875"/>
                </a:cubicBezTo>
                <a:lnTo>
                  <a:pt x="50006" y="142875"/>
                </a:lnTo>
                <a:cubicBezTo>
                  <a:pt x="52894" y="142875"/>
                  <a:pt x="55513" y="141149"/>
                  <a:pt x="56614" y="138470"/>
                </a:cubicBezTo>
                <a:cubicBezTo>
                  <a:pt x="57716" y="135791"/>
                  <a:pt x="57120" y="132725"/>
                  <a:pt x="55066" y="130671"/>
                </a:cubicBezTo>
                <a:lnTo>
                  <a:pt x="43160" y="118765"/>
                </a:lnTo>
                <a:lnTo>
                  <a:pt x="66675" y="95250"/>
                </a:lnTo>
                <a:lnTo>
                  <a:pt x="90190" y="118765"/>
                </a:lnTo>
                <a:lnTo>
                  <a:pt x="78284" y="130671"/>
                </a:lnTo>
                <a:cubicBezTo>
                  <a:pt x="76230" y="132725"/>
                  <a:pt x="75634" y="135791"/>
                  <a:pt x="76736" y="138470"/>
                </a:cubicBezTo>
                <a:cubicBezTo>
                  <a:pt x="77837" y="141149"/>
                  <a:pt x="80456" y="142875"/>
                  <a:pt x="83344" y="142875"/>
                </a:cubicBezTo>
                <a:lnTo>
                  <a:pt x="126206" y="142875"/>
                </a:lnTo>
                <a:cubicBezTo>
                  <a:pt x="130165" y="142875"/>
                  <a:pt x="133350" y="139690"/>
                  <a:pt x="133350" y="135731"/>
                </a:cubicBezTo>
                <a:lnTo>
                  <a:pt x="133350" y="92869"/>
                </a:lnTo>
                <a:cubicBezTo>
                  <a:pt x="133350" y="89981"/>
                  <a:pt x="131624" y="87362"/>
                  <a:pt x="128945" y="86261"/>
                </a:cubicBezTo>
                <a:cubicBezTo>
                  <a:pt x="126266" y="85159"/>
                  <a:pt x="123200" y="85755"/>
                  <a:pt x="121146" y="87809"/>
                </a:cubicBezTo>
                <a:lnTo>
                  <a:pt x="109240" y="99715"/>
                </a:lnTo>
                <a:lnTo>
                  <a:pt x="85725" y="76200"/>
                </a:lnTo>
                <a:lnTo>
                  <a:pt x="109240" y="52685"/>
                </a:lnTo>
                <a:lnTo>
                  <a:pt x="121146" y="64591"/>
                </a:lnTo>
                <a:cubicBezTo>
                  <a:pt x="123200" y="66645"/>
                  <a:pt x="126266" y="67241"/>
                  <a:pt x="128945" y="66139"/>
                </a:cubicBezTo>
                <a:cubicBezTo>
                  <a:pt x="131624" y="65038"/>
                  <a:pt x="133350" y="62419"/>
                  <a:pt x="133350" y="59531"/>
                </a:cubicBezTo>
                <a:lnTo>
                  <a:pt x="133350" y="16669"/>
                </a:lnTo>
                <a:cubicBezTo>
                  <a:pt x="133350" y="12710"/>
                  <a:pt x="130165" y="9525"/>
                  <a:pt x="126206" y="9525"/>
                </a:cubicBezTo>
                <a:lnTo>
                  <a:pt x="83344" y="9525"/>
                </a:lnTo>
                <a:cubicBezTo>
                  <a:pt x="80456" y="9525"/>
                  <a:pt x="77837" y="11251"/>
                  <a:pt x="76736" y="13930"/>
                </a:cubicBezTo>
                <a:cubicBezTo>
                  <a:pt x="75634" y="16609"/>
                  <a:pt x="76260" y="19675"/>
                  <a:pt x="78284" y="21729"/>
                </a:cubicBezTo>
                <a:lnTo>
                  <a:pt x="90190" y="33635"/>
                </a:lnTo>
                <a:lnTo>
                  <a:pt x="66675" y="57150"/>
                </a:lnTo>
                <a:lnTo>
                  <a:pt x="43160" y="33635"/>
                </a:lnTo>
                <a:lnTo>
                  <a:pt x="55066" y="21729"/>
                </a:lnTo>
                <a:cubicBezTo>
                  <a:pt x="57120" y="19675"/>
                  <a:pt x="57716" y="16609"/>
                  <a:pt x="56614" y="13930"/>
                </a:cubicBezTo>
                <a:cubicBezTo>
                  <a:pt x="55513" y="11251"/>
                  <a:pt x="52894" y="9525"/>
                  <a:pt x="50006" y="9525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8" name="Text 26"/>
          <p:cNvSpPr/>
          <p:nvPr/>
        </p:nvSpPr>
        <p:spPr>
          <a:xfrm>
            <a:off x="6800850" y="2800350"/>
            <a:ext cx="1962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Estrategias de Escalabilidad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496050" y="31051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Horizontal, vertical, caching, CDN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381750" y="35242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6515100" y="36766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cubicBezTo>
                  <a:pt x="77569" y="0"/>
                  <a:pt x="78938" y="298"/>
                  <a:pt x="80189" y="863"/>
                </a:cubicBezTo>
                <a:lnTo>
                  <a:pt x="136267" y="24646"/>
                </a:lnTo>
                <a:cubicBezTo>
                  <a:pt x="142815" y="27414"/>
                  <a:pt x="147697" y="33873"/>
                  <a:pt x="147667" y="41672"/>
                </a:cubicBezTo>
                <a:cubicBezTo>
                  <a:pt x="147518" y="71199"/>
                  <a:pt x="135374" y="125224"/>
                  <a:pt x="84088" y="149781"/>
                </a:cubicBezTo>
                <a:cubicBezTo>
                  <a:pt x="79117" y="152162"/>
                  <a:pt x="73343" y="152162"/>
                  <a:pt x="68372" y="149781"/>
                </a:cubicBezTo>
                <a:cubicBezTo>
                  <a:pt x="17056" y="125224"/>
                  <a:pt x="4941" y="71199"/>
                  <a:pt x="4792" y="41672"/>
                </a:cubicBezTo>
                <a:cubicBezTo>
                  <a:pt x="4762" y="33873"/>
                  <a:pt x="9644" y="27414"/>
                  <a:pt x="16192" y="24646"/>
                </a:cubicBezTo>
                <a:lnTo>
                  <a:pt x="72241" y="863"/>
                </a:lnTo>
                <a:cubicBezTo>
                  <a:pt x="73491" y="298"/>
                  <a:pt x="74831" y="0"/>
                  <a:pt x="76200" y="0"/>
                </a:cubicBezTo>
                <a:close/>
                <a:moveTo>
                  <a:pt x="76200" y="19883"/>
                </a:moveTo>
                <a:lnTo>
                  <a:pt x="76200" y="132427"/>
                </a:lnTo>
                <a:cubicBezTo>
                  <a:pt x="117277" y="112544"/>
                  <a:pt x="128320" y="68491"/>
                  <a:pt x="128588" y="42118"/>
                </a:cubicBezTo>
                <a:lnTo>
                  <a:pt x="76200" y="19913"/>
                </a:lnTo>
                <a:lnTo>
                  <a:pt x="76200" y="19913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2" name="Text 30"/>
          <p:cNvSpPr/>
          <p:nvPr/>
        </p:nvSpPr>
        <p:spPr>
          <a:xfrm>
            <a:off x="6800850" y="3638550"/>
            <a:ext cx="2162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Consideraciones de Seguridad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496050" y="39433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Auth, autorización, encriptación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181725" y="4581525"/>
            <a:ext cx="5619750" cy="1743075"/>
          </a:xfrm>
          <a:custGeom>
            <a:avLst/>
            <a:gdLst/>
            <a:ahLst/>
            <a:cxnLst/>
            <a:rect l="l" t="t" r="r" b="b"/>
            <a:pathLst>
              <a:path w="5619750" h="1743075">
                <a:moveTo>
                  <a:pt x="76207" y="0"/>
                </a:moveTo>
                <a:lnTo>
                  <a:pt x="5543543" y="0"/>
                </a:lnTo>
                <a:cubicBezTo>
                  <a:pt x="5585631" y="0"/>
                  <a:pt x="5619750" y="34119"/>
                  <a:pt x="5619750" y="76207"/>
                </a:cubicBezTo>
                <a:lnTo>
                  <a:pt x="5619750" y="1666868"/>
                </a:lnTo>
                <a:cubicBezTo>
                  <a:pt x="5619750" y="1708956"/>
                  <a:pt x="5585631" y="1743075"/>
                  <a:pt x="5543543" y="1743075"/>
                </a:cubicBezTo>
                <a:lnTo>
                  <a:pt x="76207" y="1743075"/>
                </a:lnTo>
                <a:cubicBezTo>
                  <a:pt x="34119" y="1743075"/>
                  <a:pt x="0" y="1708956"/>
                  <a:pt x="0" y="1666868"/>
                </a:cubicBezTo>
                <a:lnTo>
                  <a:pt x="0" y="76207"/>
                </a:lnTo>
                <a:cubicBezTo>
                  <a:pt x="0" y="34119"/>
                  <a:pt x="34119" y="0"/>
                  <a:pt x="76207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8634413" y="4743450"/>
            <a:ext cx="714375" cy="571500"/>
          </a:xfrm>
          <a:custGeom>
            <a:avLst/>
            <a:gdLst/>
            <a:ahLst/>
            <a:cxnLst/>
            <a:rect l="l" t="t" r="r" b="b"/>
            <a:pathLst>
              <a:path w="714375" h="571500">
                <a:moveTo>
                  <a:pt x="286308" y="8930"/>
                </a:moveTo>
                <a:cubicBezTo>
                  <a:pt x="360235" y="8930"/>
                  <a:pt x="420253" y="68949"/>
                  <a:pt x="420253" y="142875"/>
                </a:cubicBezTo>
                <a:cubicBezTo>
                  <a:pt x="420253" y="216801"/>
                  <a:pt x="360235" y="276820"/>
                  <a:pt x="286308" y="276820"/>
                </a:cubicBezTo>
                <a:cubicBezTo>
                  <a:pt x="212382" y="276820"/>
                  <a:pt x="152363" y="216801"/>
                  <a:pt x="152363" y="142875"/>
                </a:cubicBezTo>
                <a:cubicBezTo>
                  <a:pt x="152363" y="68949"/>
                  <a:pt x="212382" y="8930"/>
                  <a:pt x="286308" y="8930"/>
                </a:cubicBezTo>
                <a:close/>
                <a:moveTo>
                  <a:pt x="253045" y="339328"/>
                </a:moveTo>
                <a:lnTo>
                  <a:pt x="319348" y="339328"/>
                </a:lnTo>
                <a:lnTo>
                  <a:pt x="321022" y="339328"/>
                </a:lnTo>
                <a:cubicBezTo>
                  <a:pt x="306623" y="369243"/>
                  <a:pt x="312316" y="404292"/>
                  <a:pt x="333859" y="428067"/>
                </a:cubicBezTo>
                <a:cubicBezTo>
                  <a:pt x="311311" y="452958"/>
                  <a:pt x="306177" y="490351"/>
                  <a:pt x="323366" y="521159"/>
                </a:cubicBezTo>
                <a:lnTo>
                  <a:pt x="348481" y="566254"/>
                </a:lnTo>
                <a:cubicBezTo>
                  <a:pt x="349486" y="568040"/>
                  <a:pt x="350602" y="569826"/>
                  <a:pt x="351718" y="571500"/>
                </a:cubicBezTo>
                <a:lnTo>
                  <a:pt x="87176" y="571500"/>
                </a:lnTo>
                <a:cubicBezTo>
                  <a:pt x="68870" y="571500"/>
                  <a:pt x="54025" y="556654"/>
                  <a:pt x="54025" y="538349"/>
                </a:cubicBezTo>
                <a:cubicBezTo>
                  <a:pt x="54025" y="428402"/>
                  <a:pt x="143098" y="339328"/>
                  <a:pt x="253045" y="339328"/>
                </a:cubicBezTo>
                <a:close/>
                <a:moveTo>
                  <a:pt x="482873" y="276374"/>
                </a:moveTo>
                <a:cubicBezTo>
                  <a:pt x="482873" y="261528"/>
                  <a:pt x="494816" y="249585"/>
                  <a:pt x="509662" y="249585"/>
                </a:cubicBezTo>
                <a:lnTo>
                  <a:pt x="563240" y="249585"/>
                </a:lnTo>
                <a:cubicBezTo>
                  <a:pt x="578086" y="249585"/>
                  <a:pt x="590029" y="261528"/>
                  <a:pt x="590029" y="276374"/>
                </a:cubicBezTo>
                <a:lnTo>
                  <a:pt x="590029" y="283183"/>
                </a:lnTo>
                <a:cubicBezTo>
                  <a:pt x="590029" y="304279"/>
                  <a:pt x="616930" y="319794"/>
                  <a:pt x="635236" y="309302"/>
                </a:cubicBezTo>
                <a:lnTo>
                  <a:pt x="640817" y="306065"/>
                </a:lnTo>
                <a:cubicBezTo>
                  <a:pt x="653765" y="298586"/>
                  <a:pt x="670396" y="303163"/>
                  <a:pt x="677652" y="316223"/>
                </a:cubicBezTo>
                <a:lnTo>
                  <a:pt x="702655" y="361094"/>
                </a:lnTo>
                <a:cubicBezTo>
                  <a:pt x="709575" y="373596"/>
                  <a:pt x="705557" y="389223"/>
                  <a:pt x="693502" y="396813"/>
                </a:cubicBezTo>
                <a:lnTo>
                  <a:pt x="688256" y="400050"/>
                </a:lnTo>
                <a:cubicBezTo>
                  <a:pt x="670173" y="411324"/>
                  <a:pt x="670173" y="444587"/>
                  <a:pt x="688256" y="455972"/>
                </a:cubicBezTo>
                <a:lnTo>
                  <a:pt x="693390" y="459209"/>
                </a:lnTo>
                <a:cubicBezTo>
                  <a:pt x="705445" y="466799"/>
                  <a:pt x="709575" y="482426"/>
                  <a:pt x="702655" y="494928"/>
                </a:cubicBezTo>
                <a:lnTo>
                  <a:pt x="677540" y="540023"/>
                </a:lnTo>
                <a:cubicBezTo>
                  <a:pt x="670285" y="553083"/>
                  <a:pt x="653653" y="557771"/>
                  <a:pt x="640705" y="550180"/>
                </a:cubicBezTo>
                <a:lnTo>
                  <a:pt x="635236" y="546943"/>
                </a:lnTo>
                <a:cubicBezTo>
                  <a:pt x="616930" y="536339"/>
                  <a:pt x="590029" y="551966"/>
                  <a:pt x="590029" y="573063"/>
                </a:cubicBezTo>
                <a:lnTo>
                  <a:pt x="590029" y="579872"/>
                </a:lnTo>
                <a:cubicBezTo>
                  <a:pt x="590029" y="594717"/>
                  <a:pt x="578086" y="606661"/>
                  <a:pt x="563240" y="606661"/>
                </a:cubicBezTo>
                <a:lnTo>
                  <a:pt x="509662" y="606661"/>
                </a:lnTo>
                <a:cubicBezTo>
                  <a:pt x="494816" y="606661"/>
                  <a:pt x="482873" y="594717"/>
                  <a:pt x="482873" y="579872"/>
                </a:cubicBezTo>
                <a:lnTo>
                  <a:pt x="482873" y="573286"/>
                </a:lnTo>
                <a:cubicBezTo>
                  <a:pt x="482873" y="552078"/>
                  <a:pt x="455861" y="536451"/>
                  <a:pt x="437443" y="547055"/>
                </a:cubicBezTo>
                <a:lnTo>
                  <a:pt x="432085" y="550180"/>
                </a:lnTo>
                <a:cubicBezTo>
                  <a:pt x="419137" y="557659"/>
                  <a:pt x="402617" y="553083"/>
                  <a:pt x="395250" y="540023"/>
                </a:cubicBezTo>
                <a:lnTo>
                  <a:pt x="370024" y="494928"/>
                </a:lnTo>
                <a:cubicBezTo>
                  <a:pt x="363103" y="482426"/>
                  <a:pt x="367122" y="466688"/>
                  <a:pt x="379288" y="459098"/>
                </a:cubicBezTo>
                <a:lnTo>
                  <a:pt x="384200" y="456084"/>
                </a:lnTo>
                <a:cubicBezTo>
                  <a:pt x="402394" y="444810"/>
                  <a:pt x="402394" y="411324"/>
                  <a:pt x="384200" y="400050"/>
                </a:cubicBezTo>
                <a:lnTo>
                  <a:pt x="379177" y="396925"/>
                </a:lnTo>
                <a:cubicBezTo>
                  <a:pt x="367010" y="389334"/>
                  <a:pt x="362992" y="373596"/>
                  <a:pt x="369912" y="361094"/>
                </a:cubicBezTo>
                <a:lnTo>
                  <a:pt x="395027" y="316111"/>
                </a:lnTo>
                <a:cubicBezTo>
                  <a:pt x="402282" y="303051"/>
                  <a:pt x="418914" y="298475"/>
                  <a:pt x="431750" y="305953"/>
                </a:cubicBezTo>
                <a:lnTo>
                  <a:pt x="437108" y="309079"/>
                </a:lnTo>
                <a:cubicBezTo>
                  <a:pt x="455526" y="319683"/>
                  <a:pt x="482538" y="304056"/>
                  <a:pt x="482538" y="282848"/>
                </a:cubicBezTo>
                <a:lnTo>
                  <a:pt x="482538" y="276262"/>
                </a:lnTo>
                <a:close/>
                <a:moveTo>
                  <a:pt x="594382" y="428402"/>
                </a:moveTo>
                <a:cubicBezTo>
                  <a:pt x="594382" y="396367"/>
                  <a:pt x="568374" y="370359"/>
                  <a:pt x="536339" y="370359"/>
                </a:cubicBezTo>
                <a:cubicBezTo>
                  <a:pt x="504305" y="370359"/>
                  <a:pt x="478296" y="396367"/>
                  <a:pt x="478296" y="428402"/>
                </a:cubicBezTo>
                <a:cubicBezTo>
                  <a:pt x="478296" y="460437"/>
                  <a:pt x="504305" y="486445"/>
                  <a:pt x="536339" y="486445"/>
                </a:cubicBezTo>
                <a:cubicBezTo>
                  <a:pt x="568374" y="486445"/>
                  <a:pt x="594382" y="460437"/>
                  <a:pt x="594382" y="428402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6" name="Text 34"/>
          <p:cNvSpPr/>
          <p:nvPr/>
        </p:nvSpPr>
        <p:spPr>
          <a:xfrm>
            <a:off x="8275637" y="5429250"/>
            <a:ext cx="14287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El Nuevo Rol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590824" y="5848350"/>
            <a:ext cx="480060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5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desarrollador se convierte en </a:t>
            </a:r>
            <a:pPr algn="ctr">
              <a:lnSpc>
                <a:spcPct val="140000"/>
              </a:lnSpc>
            </a:pPr>
            <a:r>
              <a:rPr lang="en-US" sz="15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arquitecto-orquestador</a:t>
            </a:r>
            <a:pPr algn="ctr">
              <a:lnSpc>
                <a:spcPct val="140000"/>
              </a:lnSpc>
            </a:pPr>
            <a:r>
              <a:rPr lang="en-US" sz="15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BASES DE DATOS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Diseño de Modelos de Datos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0525" y="1190625"/>
            <a:ext cx="5619750" cy="5314950"/>
          </a:xfrm>
          <a:custGeom>
            <a:avLst/>
            <a:gdLst/>
            <a:ahLst/>
            <a:cxnLst/>
            <a:rect l="l" t="t" r="r" b="b"/>
            <a:pathLst>
              <a:path w="5619750" h="5314950">
                <a:moveTo>
                  <a:pt x="76216" y="0"/>
                </a:moveTo>
                <a:lnTo>
                  <a:pt x="5543534" y="0"/>
                </a:lnTo>
                <a:cubicBezTo>
                  <a:pt x="5585627" y="0"/>
                  <a:pt x="5619750" y="34123"/>
                  <a:pt x="5619750" y="76216"/>
                </a:cubicBezTo>
                <a:lnTo>
                  <a:pt x="5619750" y="5238734"/>
                </a:lnTo>
                <a:cubicBezTo>
                  <a:pt x="5619750" y="5280827"/>
                  <a:pt x="5585627" y="5314950"/>
                  <a:pt x="5543534" y="5314950"/>
                </a:cubicBezTo>
                <a:lnTo>
                  <a:pt x="76216" y="5314950"/>
                </a:lnTo>
                <a:cubicBezTo>
                  <a:pt x="34123" y="5314950"/>
                  <a:pt x="0" y="5280827"/>
                  <a:pt x="0" y="5238734"/>
                </a:cubicBezTo>
                <a:lnTo>
                  <a:pt x="0" y="76216"/>
                </a:lnTo>
                <a:cubicBezTo>
                  <a:pt x="0" y="34151"/>
                  <a:pt x="34151" y="0"/>
                  <a:pt x="76216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0550" y="1390650"/>
            <a:ext cx="5334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Elementos del Diseño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90550" y="1847850"/>
            <a:ext cx="5219700" cy="647700"/>
          </a:xfrm>
          <a:custGeom>
            <a:avLst/>
            <a:gdLst/>
            <a:ahLst/>
            <a:cxnLst/>
            <a:rect l="l" t="t" r="r" b="b"/>
            <a:pathLst>
              <a:path w="5219700" h="6477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571498"/>
                </a:lnTo>
                <a:cubicBezTo>
                  <a:pt x="5219700" y="613583"/>
                  <a:pt x="5185583" y="647700"/>
                  <a:pt x="51434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704850" y="19621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8" name="Text 6"/>
          <p:cNvSpPr/>
          <p:nvPr/>
        </p:nvSpPr>
        <p:spPr>
          <a:xfrm>
            <a:off x="666750" y="196215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123950" y="1962150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Entidades Principales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123950" y="2190750"/>
            <a:ext cx="18192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Identificar objetos del dominio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90550" y="2609850"/>
            <a:ext cx="5219700" cy="647700"/>
          </a:xfrm>
          <a:custGeom>
            <a:avLst/>
            <a:gdLst/>
            <a:ahLst/>
            <a:cxnLst/>
            <a:rect l="l" t="t" r="r" b="b"/>
            <a:pathLst>
              <a:path w="5219700" h="6477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571498"/>
                </a:lnTo>
                <a:cubicBezTo>
                  <a:pt x="5219700" y="613583"/>
                  <a:pt x="5185583" y="647700"/>
                  <a:pt x="51434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704850" y="27241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3" name="Text 11"/>
          <p:cNvSpPr/>
          <p:nvPr/>
        </p:nvSpPr>
        <p:spPr>
          <a:xfrm>
            <a:off x="666750" y="272415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123950" y="2724150"/>
            <a:ext cx="819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Relaciones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123950" y="2952750"/>
            <a:ext cx="809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1:1, 1:N, N:M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90550" y="3371850"/>
            <a:ext cx="5219700" cy="647700"/>
          </a:xfrm>
          <a:custGeom>
            <a:avLst/>
            <a:gdLst/>
            <a:ahLst/>
            <a:cxnLst/>
            <a:rect l="l" t="t" r="r" b="b"/>
            <a:pathLst>
              <a:path w="5219700" h="6477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571498"/>
                </a:lnTo>
                <a:cubicBezTo>
                  <a:pt x="5219700" y="613583"/>
                  <a:pt x="5185583" y="647700"/>
                  <a:pt x="51434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704850" y="34861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8" name="Text 16"/>
          <p:cNvSpPr/>
          <p:nvPr/>
        </p:nvSpPr>
        <p:spPr>
          <a:xfrm>
            <a:off x="666750" y="348615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3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123950" y="3486150"/>
            <a:ext cx="1390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Tipos de Datos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123950" y="3714750"/>
            <a:ext cx="1381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Elegir tipos apropiados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90550" y="4133850"/>
            <a:ext cx="5219700" cy="647700"/>
          </a:xfrm>
          <a:custGeom>
            <a:avLst/>
            <a:gdLst/>
            <a:ahLst/>
            <a:cxnLst/>
            <a:rect l="l" t="t" r="r" b="b"/>
            <a:pathLst>
              <a:path w="5219700" h="6477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571498"/>
                </a:lnTo>
                <a:cubicBezTo>
                  <a:pt x="5219700" y="613583"/>
                  <a:pt x="5185583" y="647700"/>
                  <a:pt x="51434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704850" y="42481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3" name="Text 21"/>
          <p:cNvSpPr/>
          <p:nvPr/>
        </p:nvSpPr>
        <p:spPr>
          <a:xfrm>
            <a:off x="666750" y="424815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4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123950" y="4248150"/>
            <a:ext cx="1390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Constraints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123950" y="4476750"/>
            <a:ext cx="1381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PK, FK, unique, not null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90550" y="4895850"/>
            <a:ext cx="5219700" cy="647700"/>
          </a:xfrm>
          <a:custGeom>
            <a:avLst/>
            <a:gdLst/>
            <a:ahLst/>
            <a:cxnLst/>
            <a:rect l="l" t="t" r="r" b="b"/>
            <a:pathLst>
              <a:path w="5219700" h="6477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571498"/>
                </a:lnTo>
                <a:cubicBezTo>
                  <a:pt x="5219700" y="613583"/>
                  <a:pt x="5185583" y="647700"/>
                  <a:pt x="51434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704850" y="50101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8" name="Text 26"/>
          <p:cNvSpPr/>
          <p:nvPr/>
        </p:nvSpPr>
        <p:spPr>
          <a:xfrm>
            <a:off x="666750" y="501015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5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123950" y="5010150"/>
            <a:ext cx="1466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Índices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123950" y="5238750"/>
            <a:ext cx="14573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Optimización de queries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590550" y="5657850"/>
            <a:ext cx="5219700" cy="647700"/>
          </a:xfrm>
          <a:custGeom>
            <a:avLst/>
            <a:gdLst/>
            <a:ahLst/>
            <a:cxnLst/>
            <a:rect l="l" t="t" r="r" b="b"/>
            <a:pathLst>
              <a:path w="5219700" h="6477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571498"/>
                </a:lnTo>
                <a:cubicBezTo>
                  <a:pt x="5219700" y="613583"/>
                  <a:pt x="5185583" y="647700"/>
                  <a:pt x="51434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2" name="Shape 30"/>
          <p:cNvSpPr/>
          <p:nvPr/>
        </p:nvSpPr>
        <p:spPr>
          <a:xfrm>
            <a:off x="704850" y="57721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3" name="Text 31"/>
          <p:cNvSpPr/>
          <p:nvPr/>
        </p:nvSpPr>
        <p:spPr>
          <a:xfrm>
            <a:off x="666750" y="577215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6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1123950" y="5772150"/>
            <a:ext cx="1504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Migraciones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1123950" y="6000750"/>
            <a:ext cx="1495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Versionado del esquema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181725" y="1190625"/>
            <a:ext cx="5619750" cy="1905000"/>
          </a:xfrm>
          <a:custGeom>
            <a:avLst/>
            <a:gdLst/>
            <a:ahLst/>
            <a:cxnLst/>
            <a:rect l="l" t="t" r="r" b="b"/>
            <a:pathLst>
              <a:path w="5619750" h="1905000">
                <a:moveTo>
                  <a:pt x="76200" y="0"/>
                </a:moveTo>
                <a:lnTo>
                  <a:pt x="5543550" y="0"/>
                </a:lnTo>
                <a:cubicBezTo>
                  <a:pt x="5585606" y="0"/>
                  <a:pt x="5619750" y="34144"/>
                  <a:pt x="5619750" y="76200"/>
                </a:cubicBezTo>
                <a:lnTo>
                  <a:pt x="5619750" y="1828800"/>
                </a:lnTo>
                <a:cubicBezTo>
                  <a:pt x="5619750" y="1870856"/>
                  <a:pt x="5585606" y="1905000"/>
                  <a:pt x="5543550" y="1905000"/>
                </a:cubicBezTo>
                <a:lnTo>
                  <a:pt x="76200" y="1905000"/>
                </a:lnTo>
                <a:cubicBezTo>
                  <a:pt x="34144" y="1905000"/>
                  <a:pt x="0" y="1870856"/>
                  <a:pt x="0" y="1828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6381750" y="1390650"/>
            <a:ext cx="5334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Prompt Efectivo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81750" y="1847850"/>
            <a:ext cx="5219700" cy="1047750"/>
          </a:xfrm>
          <a:custGeom>
            <a:avLst/>
            <a:gdLst/>
            <a:ahLst/>
            <a:cxnLst/>
            <a:rect l="l" t="t" r="r" b="b"/>
            <a:pathLst>
              <a:path w="5219700" h="1047750">
                <a:moveTo>
                  <a:pt x="76203" y="0"/>
                </a:moveTo>
                <a:lnTo>
                  <a:pt x="5143497" y="0"/>
                </a:lnTo>
                <a:cubicBezTo>
                  <a:pt x="5185555" y="0"/>
                  <a:pt x="5219700" y="34145"/>
                  <a:pt x="5219700" y="76203"/>
                </a:cubicBezTo>
                <a:lnTo>
                  <a:pt x="5219700" y="971547"/>
                </a:lnTo>
                <a:cubicBezTo>
                  <a:pt x="5219700" y="1013605"/>
                  <a:pt x="5185555" y="1047750"/>
                  <a:pt x="5143497" y="1047750"/>
                </a:cubicBezTo>
                <a:lnTo>
                  <a:pt x="76203" y="1047750"/>
                </a:lnTo>
                <a:cubicBezTo>
                  <a:pt x="34145" y="1047750"/>
                  <a:pt x="0" y="1013605"/>
                  <a:pt x="0" y="97154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0A0A0F">
              <a:alpha val="80000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6534150" y="2000250"/>
            <a:ext cx="49911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"Diseña un esquema de base de datos para un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sistema de e-commerce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con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usuarios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productos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órdenes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y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pagos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Incluye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relaciones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constraints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índices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para queries frecuentes. Usa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PostgreSQL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."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181725" y="3228975"/>
            <a:ext cx="5619750" cy="1543050"/>
          </a:xfrm>
          <a:custGeom>
            <a:avLst/>
            <a:gdLst/>
            <a:ahLst/>
            <a:cxnLst/>
            <a:rect l="l" t="t" r="r" b="b"/>
            <a:pathLst>
              <a:path w="5619750" h="1543050">
                <a:moveTo>
                  <a:pt x="76196" y="0"/>
                </a:moveTo>
                <a:lnTo>
                  <a:pt x="5543554" y="0"/>
                </a:lnTo>
                <a:cubicBezTo>
                  <a:pt x="5585636" y="0"/>
                  <a:pt x="5619750" y="34114"/>
                  <a:pt x="5619750" y="76196"/>
                </a:cubicBezTo>
                <a:lnTo>
                  <a:pt x="5619750" y="1466854"/>
                </a:lnTo>
                <a:cubicBezTo>
                  <a:pt x="5619750" y="1508936"/>
                  <a:pt x="5585636" y="1543050"/>
                  <a:pt x="5543554" y="1543050"/>
                </a:cubicBezTo>
                <a:lnTo>
                  <a:pt x="76196" y="1543050"/>
                </a:lnTo>
                <a:cubicBezTo>
                  <a:pt x="34114" y="1543050"/>
                  <a:pt x="0" y="1508936"/>
                  <a:pt x="0" y="1466854"/>
                </a:cubicBezTo>
                <a:lnTo>
                  <a:pt x="0" y="76196"/>
                </a:lnTo>
                <a:cubicBezTo>
                  <a:pt x="0" y="34142"/>
                  <a:pt x="34142" y="0"/>
                  <a:pt x="76196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6343650" y="3390900"/>
            <a:ext cx="5391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 IA Genera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362700" y="3810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3" name="Text 41"/>
          <p:cNvSpPr/>
          <p:nvPr/>
        </p:nvSpPr>
        <p:spPr>
          <a:xfrm>
            <a:off x="6648450" y="3771900"/>
            <a:ext cx="1343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SQL DDL completo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362700" y="4114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5" name="Text 43"/>
          <p:cNvSpPr/>
          <p:nvPr/>
        </p:nvSpPr>
        <p:spPr>
          <a:xfrm>
            <a:off x="6648450" y="4076700"/>
            <a:ext cx="1390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Diagrama ER (texto)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362700" y="4419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7" name="Text 45"/>
          <p:cNvSpPr/>
          <p:nvPr/>
        </p:nvSpPr>
        <p:spPr>
          <a:xfrm>
            <a:off x="6648450" y="4381500"/>
            <a:ext cx="1362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Queries de ejemplo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181725" y="4905375"/>
            <a:ext cx="5619750" cy="1209675"/>
          </a:xfrm>
          <a:custGeom>
            <a:avLst/>
            <a:gdLst/>
            <a:ahLst/>
            <a:cxnLst/>
            <a:rect l="l" t="t" r="r" b="b"/>
            <a:pathLst>
              <a:path w="5619750" h="1209675">
                <a:moveTo>
                  <a:pt x="76197" y="0"/>
                </a:moveTo>
                <a:lnTo>
                  <a:pt x="5543553" y="0"/>
                </a:lnTo>
                <a:cubicBezTo>
                  <a:pt x="5585607" y="0"/>
                  <a:pt x="5619750" y="34143"/>
                  <a:pt x="5619750" y="76197"/>
                </a:cubicBezTo>
                <a:lnTo>
                  <a:pt x="5619750" y="1133478"/>
                </a:lnTo>
                <a:cubicBezTo>
                  <a:pt x="5619750" y="1175532"/>
                  <a:pt x="5585607" y="1209675"/>
                  <a:pt x="5543553" y="1209675"/>
                </a:cubicBezTo>
                <a:lnTo>
                  <a:pt x="76197" y="1209675"/>
                </a:lnTo>
                <a:cubicBezTo>
                  <a:pt x="34143" y="1209675"/>
                  <a:pt x="0" y="1175532"/>
                  <a:pt x="0" y="1133478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8820150" y="5067300"/>
            <a:ext cx="342900" cy="457200"/>
          </a:xfrm>
          <a:custGeom>
            <a:avLst/>
            <a:gdLst/>
            <a:ahLst/>
            <a:cxnLst/>
            <a:rect l="l" t="t" r="r" b="b"/>
            <a:pathLst>
              <a:path w="342900" h="457200">
                <a:moveTo>
                  <a:pt x="261551" y="342900"/>
                </a:moveTo>
                <a:cubicBezTo>
                  <a:pt x="268069" y="322987"/>
                  <a:pt x="281107" y="304949"/>
                  <a:pt x="295841" y="289411"/>
                </a:cubicBezTo>
                <a:cubicBezTo>
                  <a:pt x="325041" y="258693"/>
                  <a:pt x="342900" y="217170"/>
                  <a:pt x="342900" y="171450"/>
                </a:cubicBezTo>
                <a:cubicBezTo>
                  <a:pt x="342900" y="76795"/>
                  <a:pt x="266105" y="0"/>
                  <a:pt x="171450" y="0"/>
                </a:cubicBezTo>
                <a:cubicBezTo>
                  <a:pt x="76795" y="0"/>
                  <a:pt x="0" y="76795"/>
                  <a:pt x="0" y="171450"/>
                </a:cubicBezTo>
                <a:cubicBezTo>
                  <a:pt x="0" y="217170"/>
                  <a:pt x="17859" y="258693"/>
                  <a:pt x="47059" y="289411"/>
                </a:cubicBezTo>
                <a:cubicBezTo>
                  <a:pt x="61793" y="304949"/>
                  <a:pt x="74920" y="322987"/>
                  <a:pt x="81349" y="342900"/>
                </a:cubicBezTo>
                <a:lnTo>
                  <a:pt x="261461" y="342900"/>
                </a:lnTo>
                <a:close/>
                <a:moveTo>
                  <a:pt x="257175" y="385763"/>
                </a:moveTo>
                <a:lnTo>
                  <a:pt x="85725" y="385763"/>
                </a:lnTo>
                <a:lnTo>
                  <a:pt x="85725" y="400050"/>
                </a:lnTo>
                <a:cubicBezTo>
                  <a:pt x="85725" y="439519"/>
                  <a:pt x="117693" y="471488"/>
                  <a:pt x="157163" y="471488"/>
                </a:cubicBezTo>
                <a:lnTo>
                  <a:pt x="185738" y="471488"/>
                </a:lnTo>
                <a:cubicBezTo>
                  <a:pt x="225207" y="471488"/>
                  <a:pt x="257175" y="439519"/>
                  <a:pt x="257175" y="400050"/>
                </a:cubicBezTo>
                <a:lnTo>
                  <a:pt x="257175" y="385763"/>
                </a:lnTo>
                <a:close/>
                <a:moveTo>
                  <a:pt x="164306" y="100013"/>
                </a:moveTo>
                <a:cubicBezTo>
                  <a:pt x="128766" y="100013"/>
                  <a:pt x="100013" y="128766"/>
                  <a:pt x="100013" y="164306"/>
                </a:cubicBezTo>
                <a:cubicBezTo>
                  <a:pt x="100013" y="176183"/>
                  <a:pt x="90458" y="185738"/>
                  <a:pt x="78581" y="185738"/>
                </a:cubicBezTo>
                <a:cubicBezTo>
                  <a:pt x="66705" y="185738"/>
                  <a:pt x="57150" y="176183"/>
                  <a:pt x="57150" y="164306"/>
                </a:cubicBezTo>
                <a:cubicBezTo>
                  <a:pt x="57150" y="105102"/>
                  <a:pt x="105102" y="57150"/>
                  <a:pt x="164306" y="57150"/>
                </a:cubicBezTo>
                <a:cubicBezTo>
                  <a:pt x="176183" y="57150"/>
                  <a:pt x="185738" y="66705"/>
                  <a:pt x="185738" y="78581"/>
                </a:cubicBezTo>
                <a:cubicBezTo>
                  <a:pt x="185738" y="90458"/>
                  <a:pt x="176183" y="100013"/>
                  <a:pt x="164306" y="100013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50" name="Text 48"/>
          <p:cNvSpPr/>
          <p:nvPr/>
        </p:nvSpPr>
        <p:spPr>
          <a:xfrm>
            <a:off x="6506051" y="5638800"/>
            <a:ext cx="49720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5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IA genera el SQL, pero el </a:t>
            </a:r>
            <a:pPr algn="ctr">
              <a:lnSpc>
                <a:spcPct val="140000"/>
              </a:lnSpc>
            </a:pPr>
            <a:r>
              <a:rPr lang="en-US" sz="15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diseño conceptual</a:t>
            </a:r>
            <a:pPr algn="ctr">
              <a:lnSpc>
                <a:spcPct val="140000"/>
              </a:lnSpc>
            </a:pPr>
            <a:r>
              <a:rPr lang="en-US" sz="15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es humano.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9813" y="379813"/>
            <a:ext cx="11498841" cy="18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7" b="1" spc="52" kern="0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FRONTEND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79813" y="645682"/>
            <a:ext cx="11603290" cy="379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92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Arquitectura Frontend: Componentes y Estado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8804" y="1177421"/>
            <a:ext cx="3712673" cy="1899065"/>
          </a:xfrm>
          <a:custGeom>
            <a:avLst/>
            <a:gdLst/>
            <a:ahLst/>
            <a:cxnLst/>
            <a:rect l="l" t="t" r="r" b="b"/>
            <a:pathLst>
              <a:path w="3712673" h="1899065">
                <a:moveTo>
                  <a:pt x="37981" y="0"/>
                </a:moveTo>
                <a:lnTo>
                  <a:pt x="3636710" y="0"/>
                </a:lnTo>
                <a:cubicBezTo>
                  <a:pt x="3678663" y="0"/>
                  <a:pt x="3712673" y="34010"/>
                  <a:pt x="3712673" y="75963"/>
                </a:cubicBezTo>
                <a:lnTo>
                  <a:pt x="3712673" y="1823103"/>
                </a:lnTo>
                <a:cubicBezTo>
                  <a:pt x="3712673" y="1865028"/>
                  <a:pt x="3678635" y="1899065"/>
                  <a:pt x="3636710" y="1899065"/>
                </a:cubicBezTo>
                <a:lnTo>
                  <a:pt x="37981" y="1899065"/>
                </a:lnTo>
                <a:cubicBezTo>
                  <a:pt x="17005" y="1899065"/>
                  <a:pt x="0" y="1882061"/>
                  <a:pt x="0" y="1861084"/>
                </a:cubicBezTo>
                <a:lnTo>
                  <a:pt x="0" y="37981"/>
                </a:lnTo>
                <a:cubicBezTo>
                  <a:pt x="0" y="17019"/>
                  <a:pt x="17019" y="0"/>
                  <a:pt x="37981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5" name="Shape 3"/>
          <p:cNvSpPr/>
          <p:nvPr/>
        </p:nvSpPr>
        <p:spPr>
          <a:xfrm>
            <a:off x="398804" y="1177421"/>
            <a:ext cx="37981" cy="1899065"/>
          </a:xfrm>
          <a:custGeom>
            <a:avLst/>
            <a:gdLst/>
            <a:ahLst/>
            <a:cxnLst/>
            <a:rect l="l" t="t" r="r" b="b"/>
            <a:pathLst>
              <a:path w="37981" h="1899065">
                <a:moveTo>
                  <a:pt x="37981" y="0"/>
                </a:moveTo>
                <a:lnTo>
                  <a:pt x="37981" y="0"/>
                </a:lnTo>
                <a:lnTo>
                  <a:pt x="37981" y="1899065"/>
                </a:lnTo>
                <a:lnTo>
                  <a:pt x="37981" y="1899065"/>
                </a:lnTo>
                <a:cubicBezTo>
                  <a:pt x="17005" y="1899065"/>
                  <a:pt x="0" y="1882061"/>
                  <a:pt x="0" y="1861084"/>
                </a:cubicBezTo>
                <a:lnTo>
                  <a:pt x="0" y="37981"/>
                </a:lnTo>
                <a:cubicBezTo>
                  <a:pt x="0" y="17019"/>
                  <a:pt x="17019" y="0"/>
                  <a:pt x="37981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Shape 4"/>
          <p:cNvSpPr/>
          <p:nvPr/>
        </p:nvSpPr>
        <p:spPr>
          <a:xfrm>
            <a:off x="598206" y="1348336"/>
            <a:ext cx="227888" cy="227888"/>
          </a:xfrm>
          <a:custGeom>
            <a:avLst/>
            <a:gdLst/>
            <a:ahLst/>
            <a:cxnLst/>
            <a:rect l="l" t="t" r="r" b="b"/>
            <a:pathLst>
              <a:path w="227888" h="227888">
                <a:moveTo>
                  <a:pt x="126407" y="-579"/>
                </a:moveTo>
                <a:cubicBezTo>
                  <a:pt x="118706" y="-5030"/>
                  <a:pt x="109181" y="-5030"/>
                  <a:pt x="101481" y="-579"/>
                </a:cubicBezTo>
                <a:lnTo>
                  <a:pt x="64004" y="21053"/>
                </a:lnTo>
                <a:cubicBezTo>
                  <a:pt x="56304" y="25504"/>
                  <a:pt x="51542" y="33738"/>
                  <a:pt x="51542" y="42640"/>
                </a:cubicBezTo>
                <a:lnTo>
                  <a:pt x="51542" y="87995"/>
                </a:lnTo>
                <a:lnTo>
                  <a:pt x="12240" y="110695"/>
                </a:lnTo>
                <a:cubicBezTo>
                  <a:pt x="4540" y="115146"/>
                  <a:pt x="-223" y="123380"/>
                  <a:pt x="-223" y="132282"/>
                </a:cubicBezTo>
                <a:lnTo>
                  <a:pt x="-223" y="175589"/>
                </a:lnTo>
                <a:cubicBezTo>
                  <a:pt x="-223" y="184491"/>
                  <a:pt x="4540" y="192725"/>
                  <a:pt x="12240" y="197176"/>
                </a:cubicBezTo>
                <a:lnTo>
                  <a:pt x="49761" y="218808"/>
                </a:lnTo>
                <a:cubicBezTo>
                  <a:pt x="57462" y="223259"/>
                  <a:pt x="66987" y="223259"/>
                  <a:pt x="74687" y="218808"/>
                </a:cubicBezTo>
                <a:lnTo>
                  <a:pt x="113988" y="196108"/>
                </a:lnTo>
                <a:lnTo>
                  <a:pt x="153290" y="218808"/>
                </a:lnTo>
                <a:cubicBezTo>
                  <a:pt x="160990" y="223259"/>
                  <a:pt x="170515" y="223259"/>
                  <a:pt x="178215" y="218808"/>
                </a:cubicBezTo>
                <a:lnTo>
                  <a:pt x="215648" y="197176"/>
                </a:lnTo>
                <a:cubicBezTo>
                  <a:pt x="223348" y="192725"/>
                  <a:pt x="228110" y="184491"/>
                  <a:pt x="228110" y="175589"/>
                </a:cubicBezTo>
                <a:lnTo>
                  <a:pt x="228110" y="132282"/>
                </a:lnTo>
                <a:cubicBezTo>
                  <a:pt x="228110" y="123380"/>
                  <a:pt x="223348" y="115146"/>
                  <a:pt x="215648" y="110695"/>
                </a:cubicBezTo>
                <a:lnTo>
                  <a:pt x="176346" y="87995"/>
                </a:lnTo>
                <a:lnTo>
                  <a:pt x="176346" y="42640"/>
                </a:lnTo>
                <a:cubicBezTo>
                  <a:pt x="176346" y="33738"/>
                  <a:pt x="171584" y="25504"/>
                  <a:pt x="163883" y="21053"/>
                </a:cubicBezTo>
                <a:lnTo>
                  <a:pt x="126407" y="-579"/>
                </a:lnTo>
                <a:close/>
                <a:moveTo>
                  <a:pt x="103262" y="130234"/>
                </a:moveTo>
                <a:lnTo>
                  <a:pt x="103262" y="177637"/>
                </a:lnTo>
                <a:lnTo>
                  <a:pt x="63960" y="200337"/>
                </a:lnTo>
                <a:cubicBezTo>
                  <a:pt x="63426" y="200648"/>
                  <a:pt x="62803" y="200826"/>
                  <a:pt x="62180" y="200826"/>
                </a:cubicBezTo>
                <a:lnTo>
                  <a:pt x="62180" y="153958"/>
                </a:lnTo>
                <a:lnTo>
                  <a:pt x="103262" y="130234"/>
                </a:lnTo>
                <a:close/>
                <a:moveTo>
                  <a:pt x="206256" y="130501"/>
                </a:moveTo>
                <a:cubicBezTo>
                  <a:pt x="206568" y="131036"/>
                  <a:pt x="206746" y="131659"/>
                  <a:pt x="206746" y="132282"/>
                </a:cubicBezTo>
                <a:lnTo>
                  <a:pt x="206746" y="175589"/>
                </a:lnTo>
                <a:cubicBezTo>
                  <a:pt x="206746" y="176880"/>
                  <a:pt x="206078" y="178037"/>
                  <a:pt x="204966" y="178661"/>
                </a:cubicBezTo>
                <a:lnTo>
                  <a:pt x="167444" y="200292"/>
                </a:lnTo>
                <a:cubicBezTo>
                  <a:pt x="166910" y="200604"/>
                  <a:pt x="166287" y="200782"/>
                  <a:pt x="165664" y="200782"/>
                </a:cubicBezTo>
                <a:lnTo>
                  <a:pt x="165664" y="153913"/>
                </a:lnTo>
                <a:lnTo>
                  <a:pt x="206256" y="130501"/>
                </a:lnTo>
                <a:close/>
                <a:moveTo>
                  <a:pt x="155026" y="42640"/>
                </a:moveTo>
                <a:lnTo>
                  <a:pt x="155026" y="87995"/>
                </a:lnTo>
                <a:lnTo>
                  <a:pt x="113944" y="111718"/>
                </a:lnTo>
                <a:lnTo>
                  <a:pt x="113944" y="64316"/>
                </a:lnTo>
                <a:lnTo>
                  <a:pt x="154536" y="40904"/>
                </a:lnTo>
                <a:cubicBezTo>
                  <a:pt x="154848" y="41438"/>
                  <a:pt x="155026" y="42061"/>
                  <a:pt x="155026" y="42684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7" name="Text 5"/>
          <p:cNvSpPr/>
          <p:nvPr/>
        </p:nvSpPr>
        <p:spPr>
          <a:xfrm>
            <a:off x="968523" y="1329346"/>
            <a:ext cx="1975028" cy="2658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6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Componentes Atómicos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69720" y="1709159"/>
            <a:ext cx="3465794" cy="4937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6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Buttons, inputs, cards reutilizables. Base del diseño modular.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69720" y="2316860"/>
            <a:ext cx="3389832" cy="607701"/>
          </a:xfrm>
          <a:custGeom>
            <a:avLst/>
            <a:gdLst/>
            <a:ahLst/>
            <a:cxnLst/>
            <a:rect l="l" t="t" r="r" b="b"/>
            <a:pathLst>
              <a:path w="3389832" h="607701">
                <a:moveTo>
                  <a:pt x="75963" y="0"/>
                </a:moveTo>
                <a:lnTo>
                  <a:pt x="3313869" y="0"/>
                </a:lnTo>
                <a:cubicBezTo>
                  <a:pt x="3355822" y="0"/>
                  <a:pt x="3389832" y="34010"/>
                  <a:pt x="3389832" y="75963"/>
                </a:cubicBezTo>
                <a:lnTo>
                  <a:pt x="3389832" y="531738"/>
                </a:lnTo>
                <a:cubicBezTo>
                  <a:pt x="3389832" y="573691"/>
                  <a:pt x="3355822" y="607701"/>
                  <a:pt x="3313869" y="607701"/>
                </a:cubicBezTo>
                <a:lnTo>
                  <a:pt x="75963" y="607701"/>
                </a:lnTo>
                <a:cubicBezTo>
                  <a:pt x="34038" y="607701"/>
                  <a:pt x="0" y="573663"/>
                  <a:pt x="0" y="531738"/>
                </a:cubicBezTo>
                <a:lnTo>
                  <a:pt x="0" y="75963"/>
                </a:lnTo>
                <a:cubicBezTo>
                  <a:pt x="0" y="34038"/>
                  <a:pt x="34038" y="0"/>
                  <a:pt x="7596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683664" y="2430804"/>
            <a:ext cx="3228411" cy="18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7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Ejemplo: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83664" y="2620710"/>
            <a:ext cx="3228411" cy="18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Button, Input, Card, Modal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246152" y="1177421"/>
            <a:ext cx="3712673" cy="1899065"/>
          </a:xfrm>
          <a:custGeom>
            <a:avLst/>
            <a:gdLst/>
            <a:ahLst/>
            <a:cxnLst/>
            <a:rect l="l" t="t" r="r" b="b"/>
            <a:pathLst>
              <a:path w="3712673" h="1899065">
                <a:moveTo>
                  <a:pt x="37981" y="0"/>
                </a:moveTo>
                <a:lnTo>
                  <a:pt x="3636710" y="0"/>
                </a:lnTo>
                <a:cubicBezTo>
                  <a:pt x="3678663" y="0"/>
                  <a:pt x="3712673" y="34010"/>
                  <a:pt x="3712673" y="75963"/>
                </a:cubicBezTo>
                <a:lnTo>
                  <a:pt x="3712673" y="1823103"/>
                </a:lnTo>
                <a:cubicBezTo>
                  <a:pt x="3712673" y="1865028"/>
                  <a:pt x="3678635" y="1899065"/>
                  <a:pt x="3636710" y="1899065"/>
                </a:cubicBezTo>
                <a:lnTo>
                  <a:pt x="37981" y="1899065"/>
                </a:lnTo>
                <a:cubicBezTo>
                  <a:pt x="17005" y="1899065"/>
                  <a:pt x="0" y="1882061"/>
                  <a:pt x="0" y="1861084"/>
                </a:cubicBezTo>
                <a:lnTo>
                  <a:pt x="0" y="37981"/>
                </a:lnTo>
                <a:cubicBezTo>
                  <a:pt x="0" y="17019"/>
                  <a:pt x="17019" y="0"/>
                  <a:pt x="37981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3" name="Shape 11"/>
          <p:cNvSpPr/>
          <p:nvPr/>
        </p:nvSpPr>
        <p:spPr>
          <a:xfrm>
            <a:off x="4246152" y="1177421"/>
            <a:ext cx="37981" cy="1899065"/>
          </a:xfrm>
          <a:custGeom>
            <a:avLst/>
            <a:gdLst/>
            <a:ahLst/>
            <a:cxnLst/>
            <a:rect l="l" t="t" r="r" b="b"/>
            <a:pathLst>
              <a:path w="37981" h="1899065">
                <a:moveTo>
                  <a:pt x="37981" y="0"/>
                </a:moveTo>
                <a:lnTo>
                  <a:pt x="37981" y="0"/>
                </a:lnTo>
                <a:lnTo>
                  <a:pt x="37981" y="1899065"/>
                </a:lnTo>
                <a:lnTo>
                  <a:pt x="37981" y="1899065"/>
                </a:lnTo>
                <a:cubicBezTo>
                  <a:pt x="17005" y="1899065"/>
                  <a:pt x="0" y="1882061"/>
                  <a:pt x="0" y="1861084"/>
                </a:cubicBezTo>
                <a:lnTo>
                  <a:pt x="0" y="37981"/>
                </a:lnTo>
                <a:cubicBezTo>
                  <a:pt x="0" y="17019"/>
                  <a:pt x="17019" y="0"/>
                  <a:pt x="37981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4" name="Shape 12"/>
          <p:cNvSpPr/>
          <p:nvPr/>
        </p:nvSpPr>
        <p:spPr>
          <a:xfrm>
            <a:off x="4445554" y="1348336"/>
            <a:ext cx="227888" cy="227888"/>
          </a:xfrm>
          <a:custGeom>
            <a:avLst/>
            <a:gdLst/>
            <a:ahLst/>
            <a:cxnLst/>
            <a:rect l="l" t="t" r="r" b="b"/>
            <a:pathLst>
              <a:path w="227888" h="227888">
                <a:moveTo>
                  <a:pt x="103484" y="2314"/>
                </a:moveTo>
                <a:cubicBezTo>
                  <a:pt x="110116" y="-757"/>
                  <a:pt x="117772" y="-757"/>
                  <a:pt x="124404" y="2314"/>
                </a:cubicBezTo>
                <a:lnTo>
                  <a:pt x="221701" y="47269"/>
                </a:lnTo>
                <a:cubicBezTo>
                  <a:pt x="225484" y="49005"/>
                  <a:pt x="227888" y="52788"/>
                  <a:pt x="227888" y="56972"/>
                </a:cubicBezTo>
                <a:cubicBezTo>
                  <a:pt x="227888" y="61156"/>
                  <a:pt x="225484" y="64939"/>
                  <a:pt x="221701" y="66675"/>
                </a:cubicBezTo>
                <a:lnTo>
                  <a:pt x="124404" y="111629"/>
                </a:lnTo>
                <a:cubicBezTo>
                  <a:pt x="117772" y="114701"/>
                  <a:pt x="110116" y="114701"/>
                  <a:pt x="103484" y="111629"/>
                </a:cubicBezTo>
                <a:lnTo>
                  <a:pt x="6187" y="66675"/>
                </a:lnTo>
                <a:cubicBezTo>
                  <a:pt x="2404" y="64895"/>
                  <a:pt x="0" y="61111"/>
                  <a:pt x="0" y="56972"/>
                </a:cubicBezTo>
                <a:cubicBezTo>
                  <a:pt x="0" y="52833"/>
                  <a:pt x="2404" y="49005"/>
                  <a:pt x="6187" y="47269"/>
                </a:cubicBezTo>
                <a:lnTo>
                  <a:pt x="103484" y="2314"/>
                </a:lnTo>
                <a:close/>
                <a:moveTo>
                  <a:pt x="21409" y="97208"/>
                </a:moveTo>
                <a:lnTo>
                  <a:pt x="94538" y="130991"/>
                </a:lnTo>
                <a:cubicBezTo>
                  <a:pt x="106867" y="136688"/>
                  <a:pt x="121065" y="136688"/>
                  <a:pt x="133395" y="130991"/>
                </a:cubicBezTo>
                <a:lnTo>
                  <a:pt x="206523" y="97208"/>
                </a:lnTo>
                <a:lnTo>
                  <a:pt x="221701" y="104241"/>
                </a:lnTo>
                <a:cubicBezTo>
                  <a:pt x="225484" y="105977"/>
                  <a:pt x="227888" y="109760"/>
                  <a:pt x="227888" y="113944"/>
                </a:cubicBezTo>
                <a:cubicBezTo>
                  <a:pt x="227888" y="118128"/>
                  <a:pt x="225484" y="121911"/>
                  <a:pt x="221701" y="123647"/>
                </a:cubicBezTo>
                <a:lnTo>
                  <a:pt x="124404" y="168601"/>
                </a:lnTo>
                <a:cubicBezTo>
                  <a:pt x="117772" y="171673"/>
                  <a:pt x="110116" y="171673"/>
                  <a:pt x="103484" y="168601"/>
                </a:cubicBezTo>
                <a:lnTo>
                  <a:pt x="6187" y="123647"/>
                </a:lnTo>
                <a:cubicBezTo>
                  <a:pt x="2404" y="121867"/>
                  <a:pt x="0" y="118083"/>
                  <a:pt x="0" y="113944"/>
                </a:cubicBezTo>
                <a:cubicBezTo>
                  <a:pt x="0" y="109805"/>
                  <a:pt x="2404" y="105977"/>
                  <a:pt x="6187" y="104241"/>
                </a:cubicBezTo>
                <a:lnTo>
                  <a:pt x="21364" y="97208"/>
                </a:lnTo>
                <a:close/>
                <a:moveTo>
                  <a:pt x="6187" y="161213"/>
                </a:moveTo>
                <a:lnTo>
                  <a:pt x="21364" y="154180"/>
                </a:lnTo>
                <a:lnTo>
                  <a:pt x="94493" y="187963"/>
                </a:lnTo>
                <a:cubicBezTo>
                  <a:pt x="106822" y="193660"/>
                  <a:pt x="121021" y="193660"/>
                  <a:pt x="133350" y="187963"/>
                </a:cubicBezTo>
                <a:lnTo>
                  <a:pt x="206479" y="154180"/>
                </a:lnTo>
                <a:lnTo>
                  <a:pt x="221657" y="161213"/>
                </a:lnTo>
                <a:cubicBezTo>
                  <a:pt x="225440" y="162949"/>
                  <a:pt x="227843" y="166732"/>
                  <a:pt x="227843" y="170916"/>
                </a:cubicBezTo>
                <a:cubicBezTo>
                  <a:pt x="227843" y="175100"/>
                  <a:pt x="225440" y="178883"/>
                  <a:pt x="221657" y="180619"/>
                </a:cubicBezTo>
                <a:lnTo>
                  <a:pt x="124359" y="225573"/>
                </a:lnTo>
                <a:cubicBezTo>
                  <a:pt x="117727" y="228645"/>
                  <a:pt x="110072" y="228645"/>
                  <a:pt x="103440" y="225573"/>
                </a:cubicBezTo>
                <a:lnTo>
                  <a:pt x="6187" y="180619"/>
                </a:lnTo>
                <a:cubicBezTo>
                  <a:pt x="2404" y="178839"/>
                  <a:pt x="0" y="175055"/>
                  <a:pt x="0" y="170916"/>
                </a:cubicBezTo>
                <a:cubicBezTo>
                  <a:pt x="0" y="166777"/>
                  <a:pt x="2404" y="162949"/>
                  <a:pt x="6187" y="161213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5" name="Text 13"/>
          <p:cNvSpPr/>
          <p:nvPr/>
        </p:nvSpPr>
        <p:spPr>
          <a:xfrm>
            <a:off x="4815872" y="1329346"/>
            <a:ext cx="2050991" cy="2658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6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Container/Presentational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417068" y="1709159"/>
            <a:ext cx="3465794" cy="4937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6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Separar lógica de presentación. Containers manejan estado, presentational renderizan.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417068" y="2316860"/>
            <a:ext cx="3389832" cy="607701"/>
          </a:xfrm>
          <a:custGeom>
            <a:avLst/>
            <a:gdLst/>
            <a:ahLst/>
            <a:cxnLst/>
            <a:rect l="l" t="t" r="r" b="b"/>
            <a:pathLst>
              <a:path w="3389832" h="607701">
                <a:moveTo>
                  <a:pt x="75963" y="0"/>
                </a:moveTo>
                <a:lnTo>
                  <a:pt x="3313869" y="0"/>
                </a:lnTo>
                <a:cubicBezTo>
                  <a:pt x="3355822" y="0"/>
                  <a:pt x="3389832" y="34010"/>
                  <a:pt x="3389832" y="75963"/>
                </a:cubicBezTo>
                <a:lnTo>
                  <a:pt x="3389832" y="531738"/>
                </a:lnTo>
                <a:cubicBezTo>
                  <a:pt x="3389832" y="573691"/>
                  <a:pt x="3355822" y="607701"/>
                  <a:pt x="3313869" y="607701"/>
                </a:cubicBezTo>
                <a:lnTo>
                  <a:pt x="75963" y="607701"/>
                </a:lnTo>
                <a:cubicBezTo>
                  <a:pt x="34038" y="607701"/>
                  <a:pt x="0" y="573663"/>
                  <a:pt x="0" y="531738"/>
                </a:cubicBezTo>
                <a:lnTo>
                  <a:pt x="0" y="75963"/>
                </a:lnTo>
                <a:cubicBezTo>
                  <a:pt x="0" y="34038"/>
                  <a:pt x="34038" y="0"/>
                  <a:pt x="7596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4531012" y="2430804"/>
            <a:ext cx="3228411" cy="18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7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Beneficio: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531012" y="2620710"/>
            <a:ext cx="3228411" cy="18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Reutilización y testing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8093501" y="1177421"/>
            <a:ext cx="3712673" cy="1899065"/>
          </a:xfrm>
          <a:custGeom>
            <a:avLst/>
            <a:gdLst/>
            <a:ahLst/>
            <a:cxnLst/>
            <a:rect l="l" t="t" r="r" b="b"/>
            <a:pathLst>
              <a:path w="3712673" h="1899065">
                <a:moveTo>
                  <a:pt x="37981" y="0"/>
                </a:moveTo>
                <a:lnTo>
                  <a:pt x="3636710" y="0"/>
                </a:lnTo>
                <a:cubicBezTo>
                  <a:pt x="3678663" y="0"/>
                  <a:pt x="3712673" y="34010"/>
                  <a:pt x="3712673" y="75963"/>
                </a:cubicBezTo>
                <a:lnTo>
                  <a:pt x="3712673" y="1823103"/>
                </a:lnTo>
                <a:cubicBezTo>
                  <a:pt x="3712673" y="1865028"/>
                  <a:pt x="3678635" y="1899065"/>
                  <a:pt x="3636710" y="1899065"/>
                </a:cubicBezTo>
                <a:lnTo>
                  <a:pt x="37981" y="1899065"/>
                </a:lnTo>
                <a:cubicBezTo>
                  <a:pt x="17005" y="1899065"/>
                  <a:pt x="0" y="1882061"/>
                  <a:pt x="0" y="1861084"/>
                </a:cubicBezTo>
                <a:lnTo>
                  <a:pt x="0" y="37981"/>
                </a:lnTo>
                <a:cubicBezTo>
                  <a:pt x="0" y="17019"/>
                  <a:pt x="17019" y="0"/>
                  <a:pt x="37981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21" name="Shape 19"/>
          <p:cNvSpPr/>
          <p:nvPr/>
        </p:nvSpPr>
        <p:spPr>
          <a:xfrm>
            <a:off x="8093501" y="1177421"/>
            <a:ext cx="37981" cy="1899065"/>
          </a:xfrm>
          <a:custGeom>
            <a:avLst/>
            <a:gdLst/>
            <a:ahLst/>
            <a:cxnLst/>
            <a:rect l="l" t="t" r="r" b="b"/>
            <a:pathLst>
              <a:path w="37981" h="1899065">
                <a:moveTo>
                  <a:pt x="37981" y="0"/>
                </a:moveTo>
                <a:lnTo>
                  <a:pt x="37981" y="0"/>
                </a:lnTo>
                <a:lnTo>
                  <a:pt x="37981" y="1899065"/>
                </a:lnTo>
                <a:lnTo>
                  <a:pt x="37981" y="1899065"/>
                </a:lnTo>
                <a:cubicBezTo>
                  <a:pt x="17005" y="1899065"/>
                  <a:pt x="0" y="1882061"/>
                  <a:pt x="0" y="1861084"/>
                </a:cubicBezTo>
                <a:lnTo>
                  <a:pt x="0" y="37981"/>
                </a:lnTo>
                <a:cubicBezTo>
                  <a:pt x="0" y="17019"/>
                  <a:pt x="17019" y="0"/>
                  <a:pt x="37981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2" name="Shape 20"/>
          <p:cNvSpPr/>
          <p:nvPr/>
        </p:nvSpPr>
        <p:spPr>
          <a:xfrm>
            <a:off x="8307145" y="1348336"/>
            <a:ext cx="199402" cy="227888"/>
          </a:xfrm>
          <a:custGeom>
            <a:avLst/>
            <a:gdLst/>
            <a:ahLst/>
            <a:cxnLst/>
            <a:rect l="l" t="t" r="r" b="b"/>
            <a:pathLst>
              <a:path w="199402" h="227888">
                <a:moveTo>
                  <a:pt x="199402" y="91600"/>
                </a:moveTo>
                <a:cubicBezTo>
                  <a:pt x="192814" y="95962"/>
                  <a:pt x="185248" y="99478"/>
                  <a:pt x="177370" y="102282"/>
                </a:cubicBezTo>
                <a:cubicBezTo>
                  <a:pt x="156450" y="109760"/>
                  <a:pt x="128988" y="113944"/>
                  <a:pt x="99701" y="113944"/>
                </a:cubicBezTo>
                <a:cubicBezTo>
                  <a:pt x="70414" y="113944"/>
                  <a:pt x="42907" y="109716"/>
                  <a:pt x="22032" y="102282"/>
                </a:cubicBezTo>
                <a:cubicBezTo>
                  <a:pt x="14198" y="99478"/>
                  <a:pt x="6587" y="95962"/>
                  <a:pt x="0" y="91600"/>
                </a:cubicBezTo>
                <a:lnTo>
                  <a:pt x="0" y="128187"/>
                </a:lnTo>
                <a:cubicBezTo>
                  <a:pt x="0" y="147860"/>
                  <a:pt x="44643" y="163794"/>
                  <a:pt x="99701" y="163794"/>
                </a:cubicBezTo>
                <a:cubicBezTo>
                  <a:pt x="154759" y="163794"/>
                  <a:pt x="199402" y="147860"/>
                  <a:pt x="199402" y="128187"/>
                </a:cubicBezTo>
                <a:lnTo>
                  <a:pt x="199402" y="91600"/>
                </a:lnTo>
                <a:close/>
                <a:moveTo>
                  <a:pt x="199402" y="56972"/>
                </a:moveTo>
                <a:lnTo>
                  <a:pt x="199402" y="35607"/>
                </a:lnTo>
                <a:cubicBezTo>
                  <a:pt x="199402" y="15934"/>
                  <a:pt x="154759" y="0"/>
                  <a:pt x="99701" y="0"/>
                </a:cubicBezTo>
                <a:cubicBezTo>
                  <a:pt x="44643" y="0"/>
                  <a:pt x="0" y="15934"/>
                  <a:pt x="0" y="35607"/>
                </a:cubicBezTo>
                <a:lnTo>
                  <a:pt x="0" y="56972"/>
                </a:lnTo>
                <a:cubicBezTo>
                  <a:pt x="0" y="76645"/>
                  <a:pt x="44643" y="92579"/>
                  <a:pt x="99701" y="92579"/>
                </a:cubicBezTo>
                <a:cubicBezTo>
                  <a:pt x="154759" y="92579"/>
                  <a:pt x="199402" y="76645"/>
                  <a:pt x="199402" y="56972"/>
                </a:cubicBezTo>
                <a:close/>
                <a:moveTo>
                  <a:pt x="177370" y="173497"/>
                </a:moveTo>
                <a:cubicBezTo>
                  <a:pt x="156495" y="180930"/>
                  <a:pt x="129033" y="185159"/>
                  <a:pt x="99701" y="185159"/>
                </a:cubicBezTo>
                <a:cubicBezTo>
                  <a:pt x="70369" y="185159"/>
                  <a:pt x="42907" y="180930"/>
                  <a:pt x="22032" y="173497"/>
                </a:cubicBezTo>
                <a:cubicBezTo>
                  <a:pt x="14198" y="170693"/>
                  <a:pt x="6587" y="167177"/>
                  <a:pt x="0" y="162815"/>
                </a:cubicBezTo>
                <a:lnTo>
                  <a:pt x="0" y="192280"/>
                </a:lnTo>
                <a:cubicBezTo>
                  <a:pt x="0" y="211954"/>
                  <a:pt x="44643" y="227888"/>
                  <a:pt x="99701" y="227888"/>
                </a:cubicBezTo>
                <a:cubicBezTo>
                  <a:pt x="154759" y="227888"/>
                  <a:pt x="199402" y="211954"/>
                  <a:pt x="199402" y="192280"/>
                </a:cubicBezTo>
                <a:lnTo>
                  <a:pt x="199402" y="162815"/>
                </a:lnTo>
                <a:cubicBezTo>
                  <a:pt x="192814" y="167177"/>
                  <a:pt x="185248" y="170693"/>
                  <a:pt x="177370" y="173497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3" name="Text 21"/>
          <p:cNvSpPr/>
          <p:nvPr/>
        </p:nvSpPr>
        <p:spPr>
          <a:xfrm>
            <a:off x="8663220" y="1329346"/>
            <a:ext cx="1481271" cy="2658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6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Manejo de Estado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8264417" y="1709159"/>
            <a:ext cx="3465794" cy="4937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6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 API, Redux, Zustand. Elegir según complejidad.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8264417" y="2316860"/>
            <a:ext cx="3389832" cy="607701"/>
          </a:xfrm>
          <a:custGeom>
            <a:avLst/>
            <a:gdLst/>
            <a:ahLst/>
            <a:cxnLst/>
            <a:rect l="l" t="t" r="r" b="b"/>
            <a:pathLst>
              <a:path w="3389832" h="607701">
                <a:moveTo>
                  <a:pt x="75963" y="0"/>
                </a:moveTo>
                <a:lnTo>
                  <a:pt x="3313869" y="0"/>
                </a:lnTo>
                <a:cubicBezTo>
                  <a:pt x="3355822" y="0"/>
                  <a:pt x="3389832" y="34010"/>
                  <a:pt x="3389832" y="75963"/>
                </a:cubicBezTo>
                <a:lnTo>
                  <a:pt x="3389832" y="531738"/>
                </a:lnTo>
                <a:cubicBezTo>
                  <a:pt x="3389832" y="573691"/>
                  <a:pt x="3355822" y="607701"/>
                  <a:pt x="3313869" y="607701"/>
                </a:cubicBezTo>
                <a:lnTo>
                  <a:pt x="75963" y="607701"/>
                </a:lnTo>
                <a:cubicBezTo>
                  <a:pt x="34038" y="607701"/>
                  <a:pt x="0" y="573663"/>
                  <a:pt x="0" y="531738"/>
                </a:cubicBezTo>
                <a:lnTo>
                  <a:pt x="0" y="75963"/>
                </a:lnTo>
                <a:cubicBezTo>
                  <a:pt x="0" y="34038"/>
                  <a:pt x="34038" y="0"/>
                  <a:pt x="7596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8378360" y="2430804"/>
            <a:ext cx="3228411" cy="18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7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Regla: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8378360" y="2620710"/>
            <a:ext cx="3228411" cy="18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Simple: Context. Complejo: Redux/Zustand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398804" y="3190430"/>
            <a:ext cx="3712673" cy="1899065"/>
          </a:xfrm>
          <a:custGeom>
            <a:avLst/>
            <a:gdLst/>
            <a:ahLst/>
            <a:cxnLst/>
            <a:rect l="l" t="t" r="r" b="b"/>
            <a:pathLst>
              <a:path w="3712673" h="1899065">
                <a:moveTo>
                  <a:pt x="37981" y="0"/>
                </a:moveTo>
                <a:lnTo>
                  <a:pt x="3636710" y="0"/>
                </a:lnTo>
                <a:cubicBezTo>
                  <a:pt x="3678663" y="0"/>
                  <a:pt x="3712673" y="34010"/>
                  <a:pt x="3712673" y="75963"/>
                </a:cubicBezTo>
                <a:lnTo>
                  <a:pt x="3712673" y="1823103"/>
                </a:lnTo>
                <a:cubicBezTo>
                  <a:pt x="3712673" y="1865028"/>
                  <a:pt x="3678635" y="1899065"/>
                  <a:pt x="3636710" y="1899065"/>
                </a:cubicBezTo>
                <a:lnTo>
                  <a:pt x="37981" y="1899065"/>
                </a:lnTo>
                <a:cubicBezTo>
                  <a:pt x="17005" y="1899065"/>
                  <a:pt x="0" y="1882061"/>
                  <a:pt x="0" y="1861084"/>
                </a:cubicBezTo>
                <a:lnTo>
                  <a:pt x="0" y="37981"/>
                </a:lnTo>
                <a:cubicBezTo>
                  <a:pt x="0" y="17019"/>
                  <a:pt x="17019" y="0"/>
                  <a:pt x="37981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29" name="Shape 27"/>
          <p:cNvSpPr/>
          <p:nvPr/>
        </p:nvSpPr>
        <p:spPr>
          <a:xfrm>
            <a:off x="398804" y="3190430"/>
            <a:ext cx="37981" cy="1899065"/>
          </a:xfrm>
          <a:custGeom>
            <a:avLst/>
            <a:gdLst/>
            <a:ahLst/>
            <a:cxnLst/>
            <a:rect l="l" t="t" r="r" b="b"/>
            <a:pathLst>
              <a:path w="37981" h="1899065">
                <a:moveTo>
                  <a:pt x="37981" y="0"/>
                </a:moveTo>
                <a:lnTo>
                  <a:pt x="37981" y="0"/>
                </a:lnTo>
                <a:lnTo>
                  <a:pt x="37981" y="1899065"/>
                </a:lnTo>
                <a:lnTo>
                  <a:pt x="37981" y="1899065"/>
                </a:lnTo>
                <a:cubicBezTo>
                  <a:pt x="17005" y="1899065"/>
                  <a:pt x="0" y="1882061"/>
                  <a:pt x="0" y="1861084"/>
                </a:cubicBezTo>
                <a:lnTo>
                  <a:pt x="0" y="37981"/>
                </a:lnTo>
                <a:cubicBezTo>
                  <a:pt x="0" y="17019"/>
                  <a:pt x="17019" y="0"/>
                  <a:pt x="37981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0" name="Shape 28"/>
          <p:cNvSpPr/>
          <p:nvPr/>
        </p:nvSpPr>
        <p:spPr>
          <a:xfrm>
            <a:off x="598206" y="3361346"/>
            <a:ext cx="227888" cy="227888"/>
          </a:xfrm>
          <a:custGeom>
            <a:avLst/>
            <a:gdLst/>
            <a:ahLst/>
            <a:cxnLst/>
            <a:rect l="l" t="t" r="r" b="b"/>
            <a:pathLst>
              <a:path w="227888" h="227888">
                <a:moveTo>
                  <a:pt x="227888" y="42729"/>
                </a:moveTo>
                <a:cubicBezTo>
                  <a:pt x="227888" y="65073"/>
                  <a:pt x="201583" y="98410"/>
                  <a:pt x="190233" y="111718"/>
                </a:cubicBezTo>
                <a:cubicBezTo>
                  <a:pt x="188542" y="113677"/>
                  <a:pt x="186049" y="114434"/>
                  <a:pt x="183779" y="113944"/>
                </a:cubicBezTo>
                <a:lnTo>
                  <a:pt x="142430" y="113944"/>
                </a:lnTo>
                <a:cubicBezTo>
                  <a:pt x="134552" y="113944"/>
                  <a:pt x="128187" y="120309"/>
                  <a:pt x="128187" y="128187"/>
                </a:cubicBezTo>
                <a:cubicBezTo>
                  <a:pt x="128187" y="136065"/>
                  <a:pt x="134552" y="142430"/>
                  <a:pt x="142430" y="142430"/>
                </a:cubicBezTo>
                <a:lnTo>
                  <a:pt x="185159" y="142430"/>
                </a:lnTo>
                <a:cubicBezTo>
                  <a:pt x="208749" y="142430"/>
                  <a:pt x="227888" y="161569"/>
                  <a:pt x="227888" y="185159"/>
                </a:cubicBezTo>
                <a:cubicBezTo>
                  <a:pt x="227888" y="208749"/>
                  <a:pt x="208749" y="227888"/>
                  <a:pt x="185159" y="227888"/>
                </a:cubicBezTo>
                <a:lnTo>
                  <a:pt x="62135" y="227888"/>
                </a:lnTo>
                <a:cubicBezTo>
                  <a:pt x="66007" y="223481"/>
                  <a:pt x="70725" y="217829"/>
                  <a:pt x="75488" y="211508"/>
                </a:cubicBezTo>
                <a:cubicBezTo>
                  <a:pt x="78292" y="207770"/>
                  <a:pt x="81185" y="203675"/>
                  <a:pt x="83945" y="199402"/>
                </a:cubicBezTo>
                <a:lnTo>
                  <a:pt x="185159" y="199402"/>
                </a:lnTo>
                <a:cubicBezTo>
                  <a:pt x="193037" y="199402"/>
                  <a:pt x="199402" y="193037"/>
                  <a:pt x="199402" y="185159"/>
                </a:cubicBezTo>
                <a:cubicBezTo>
                  <a:pt x="199402" y="177281"/>
                  <a:pt x="193037" y="170916"/>
                  <a:pt x="185159" y="170916"/>
                </a:cubicBezTo>
                <a:lnTo>
                  <a:pt x="142430" y="170916"/>
                </a:lnTo>
                <a:cubicBezTo>
                  <a:pt x="118840" y="170916"/>
                  <a:pt x="99701" y="151777"/>
                  <a:pt x="99701" y="128187"/>
                </a:cubicBezTo>
                <a:cubicBezTo>
                  <a:pt x="99701" y="104597"/>
                  <a:pt x="118840" y="85458"/>
                  <a:pt x="142430" y="85458"/>
                </a:cubicBezTo>
                <a:lnTo>
                  <a:pt x="160145" y="85458"/>
                </a:lnTo>
                <a:cubicBezTo>
                  <a:pt x="150798" y="71437"/>
                  <a:pt x="142430" y="55325"/>
                  <a:pt x="142430" y="42729"/>
                </a:cubicBezTo>
                <a:cubicBezTo>
                  <a:pt x="142430" y="19139"/>
                  <a:pt x="161569" y="0"/>
                  <a:pt x="185159" y="0"/>
                </a:cubicBezTo>
                <a:cubicBezTo>
                  <a:pt x="208749" y="0"/>
                  <a:pt x="227888" y="19139"/>
                  <a:pt x="227888" y="42729"/>
                </a:cubicBezTo>
                <a:close/>
                <a:moveTo>
                  <a:pt x="52120" y="217695"/>
                </a:moveTo>
                <a:cubicBezTo>
                  <a:pt x="50429" y="219609"/>
                  <a:pt x="48916" y="221300"/>
                  <a:pt x="47625" y="222725"/>
                </a:cubicBezTo>
                <a:lnTo>
                  <a:pt x="46824" y="223615"/>
                </a:lnTo>
                <a:lnTo>
                  <a:pt x="46735" y="223526"/>
                </a:lnTo>
                <a:cubicBezTo>
                  <a:pt x="44064" y="225573"/>
                  <a:pt x="40236" y="225306"/>
                  <a:pt x="37833" y="222725"/>
                </a:cubicBezTo>
                <a:cubicBezTo>
                  <a:pt x="26617" y="210529"/>
                  <a:pt x="0" y="179150"/>
                  <a:pt x="0" y="156673"/>
                </a:cubicBezTo>
                <a:cubicBezTo>
                  <a:pt x="0" y="133083"/>
                  <a:pt x="19139" y="113944"/>
                  <a:pt x="42729" y="113944"/>
                </a:cubicBezTo>
                <a:cubicBezTo>
                  <a:pt x="66319" y="113944"/>
                  <a:pt x="85458" y="133083"/>
                  <a:pt x="85458" y="156673"/>
                </a:cubicBezTo>
                <a:cubicBezTo>
                  <a:pt x="85458" y="170026"/>
                  <a:pt x="76066" y="186494"/>
                  <a:pt x="66096" y="200248"/>
                </a:cubicBezTo>
                <a:cubicBezTo>
                  <a:pt x="61334" y="206790"/>
                  <a:pt x="56438" y="212710"/>
                  <a:pt x="52387" y="217384"/>
                </a:cubicBezTo>
                <a:lnTo>
                  <a:pt x="52120" y="217695"/>
                </a:lnTo>
                <a:close/>
                <a:moveTo>
                  <a:pt x="56972" y="156673"/>
                </a:moveTo>
                <a:cubicBezTo>
                  <a:pt x="56972" y="148812"/>
                  <a:pt x="50590" y="142430"/>
                  <a:pt x="42729" y="142430"/>
                </a:cubicBezTo>
                <a:cubicBezTo>
                  <a:pt x="34868" y="142430"/>
                  <a:pt x="28486" y="148812"/>
                  <a:pt x="28486" y="156673"/>
                </a:cubicBezTo>
                <a:cubicBezTo>
                  <a:pt x="28486" y="164534"/>
                  <a:pt x="34868" y="170916"/>
                  <a:pt x="42729" y="170916"/>
                </a:cubicBezTo>
                <a:cubicBezTo>
                  <a:pt x="50590" y="170916"/>
                  <a:pt x="56972" y="164534"/>
                  <a:pt x="56972" y="156673"/>
                </a:cubicBezTo>
                <a:close/>
                <a:moveTo>
                  <a:pt x="185159" y="56972"/>
                </a:moveTo>
                <a:cubicBezTo>
                  <a:pt x="193020" y="56972"/>
                  <a:pt x="199402" y="50590"/>
                  <a:pt x="199402" y="42729"/>
                </a:cubicBezTo>
                <a:cubicBezTo>
                  <a:pt x="199402" y="34868"/>
                  <a:pt x="193020" y="28486"/>
                  <a:pt x="185159" y="28486"/>
                </a:cubicBezTo>
                <a:cubicBezTo>
                  <a:pt x="177298" y="28486"/>
                  <a:pt x="170916" y="34868"/>
                  <a:pt x="170916" y="42729"/>
                </a:cubicBezTo>
                <a:cubicBezTo>
                  <a:pt x="170916" y="50590"/>
                  <a:pt x="177298" y="56972"/>
                  <a:pt x="185159" y="56972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1" name="Text 29"/>
          <p:cNvSpPr/>
          <p:nvPr/>
        </p:nvSpPr>
        <p:spPr>
          <a:xfrm>
            <a:off x="968523" y="3342355"/>
            <a:ext cx="693159" cy="2658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6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Routing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569720" y="3722168"/>
            <a:ext cx="3465794" cy="4937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6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Navegación entre páginas. React Router, Next.js routing.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569720" y="4329869"/>
            <a:ext cx="3389832" cy="607701"/>
          </a:xfrm>
          <a:custGeom>
            <a:avLst/>
            <a:gdLst/>
            <a:ahLst/>
            <a:cxnLst/>
            <a:rect l="l" t="t" r="r" b="b"/>
            <a:pathLst>
              <a:path w="3389832" h="607701">
                <a:moveTo>
                  <a:pt x="75963" y="0"/>
                </a:moveTo>
                <a:lnTo>
                  <a:pt x="3313869" y="0"/>
                </a:lnTo>
                <a:cubicBezTo>
                  <a:pt x="3355822" y="0"/>
                  <a:pt x="3389832" y="34010"/>
                  <a:pt x="3389832" y="75963"/>
                </a:cubicBezTo>
                <a:lnTo>
                  <a:pt x="3389832" y="531738"/>
                </a:lnTo>
                <a:cubicBezTo>
                  <a:pt x="3389832" y="573691"/>
                  <a:pt x="3355822" y="607701"/>
                  <a:pt x="3313869" y="607701"/>
                </a:cubicBezTo>
                <a:lnTo>
                  <a:pt x="75963" y="607701"/>
                </a:lnTo>
                <a:cubicBezTo>
                  <a:pt x="34038" y="607701"/>
                  <a:pt x="0" y="573663"/>
                  <a:pt x="0" y="531738"/>
                </a:cubicBezTo>
                <a:lnTo>
                  <a:pt x="0" y="75963"/>
                </a:lnTo>
                <a:cubicBezTo>
                  <a:pt x="0" y="34038"/>
                  <a:pt x="34038" y="0"/>
                  <a:pt x="7596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4" name="Text 32"/>
          <p:cNvSpPr/>
          <p:nvPr/>
        </p:nvSpPr>
        <p:spPr>
          <a:xfrm>
            <a:off x="683664" y="4443813"/>
            <a:ext cx="3228411" cy="18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7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Considerar: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83664" y="4633720"/>
            <a:ext cx="3228411" cy="18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Rutas protegidas, lazy loading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4246152" y="3190430"/>
            <a:ext cx="3712673" cy="1899065"/>
          </a:xfrm>
          <a:custGeom>
            <a:avLst/>
            <a:gdLst/>
            <a:ahLst/>
            <a:cxnLst/>
            <a:rect l="l" t="t" r="r" b="b"/>
            <a:pathLst>
              <a:path w="3712673" h="1899065">
                <a:moveTo>
                  <a:pt x="37981" y="0"/>
                </a:moveTo>
                <a:lnTo>
                  <a:pt x="3636710" y="0"/>
                </a:lnTo>
                <a:cubicBezTo>
                  <a:pt x="3678663" y="0"/>
                  <a:pt x="3712673" y="34010"/>
                  <a:pt x="3712673" y="75963"/>
                </a:cubicBezTo>
                <a:lnTo>
                  <a:pt x="3712673" y="1823103"/>
                </a:lnTo>
                <a:cubicBezTo>
                  <a:pt x="3712673" y="1865028"/>
                  <a:pt x="3678635" y="1899065"/>
                  <a:pt x="3636710" y="1899065"/>
                </a:cubicBezTo>
                <a:lnTo>
                  <a:pt x="37981" y="1899065"/>
                </a:lnTo>
                <a:cubicBezTo>
                  <a:pt x="17005" y="1899065"/>
                  <a:pt x="0" y="1882061"/>
                  <a:pt x="0" y="1861084"/>
                </a:cubicBezTo>
                <a:lnTo>
                  <a:pt x="0" y="37981"/>
                </a:lnTo>
                <a:cubicBezTo>
                  <a:pt x="0" y="17019"/>
                  <a:pt x="17019" y="0"/>
                  <a:pt x="37981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37" name="Shape 35"/>
          <p:cNvSpPr/>
          <p:nvPr/>
        </p:nvSpPr>
        <p:spPr>
          <a:xfrm>
            <a:off x="4246152" y="3190430"/>
            <a:ext cx="37981" cy="1899065"/>
          </a:xfrm>
          <a:custGeom>
            <a:avLst/>
            <a:gdLst/>
            <a:ahLst/>
            <a:cxnLst/>
            <a:rect l="l" t="t" r="r" b="b"/>
            <a:pathLst>
              <a:path w="37981" h="1899065">
                <a:moveTo>
                  <a:pt x="37981" y="0"/>
                </a:moveTo>
                <a:lnTo>
                  <a:pt x="37981" y="0"/>
                </a:lnTo>
                <a:lnTo>
                  <a:pt x="37981" y="1899065"/>
                </a:lnTo>
                <a:lnTo>
                  <a:pt x="37981" y="1899065"/>
                </a:lnTo>
                <a:cubicBezTo>
                  <a:pt x="17005" y="1899065"/>
                  <a:pt x="0" y="1882061"/>
                  <a:pt x="0" y="1861084"/>
                </a:cubicBezTo>
                <a:lnTo>
                  <a:pt x="0" y="37981"/>
                </a:lnTo>
                <a:cubicBezTo>
                  <a:pt x="0" y="17019"/>
                  <a:pt x="17019" y="0"/>
                  <a:pt x="37981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8" name="Shape 36"/>
          <p:cNvSpPr/>
          <p:nvPr/>
        </p:nvSpPr>
        <p:spPr>
          <a:xfrm>
            <a:off x="4431311" y="3361346"/>
            <a:ext cx="256374" cy="227888"/>
          </a:xfrm>
          <a:custGeom>
            <a:avLst/>
            <a:gdLst/>
            <a:ahLst/>
            <a:cxnLst/>
            <a:rect l="l" t="t" r="r" b="b"/>
            <a:pathLst>
              <a:path w="256374" h="227888">
                <a:moveTo>
                  <a:pt x="64093" y="213645"/>
                </a:moveTo>
                <a:cubicBezTo>
                  <a:pt x="28709" y="213645"/>
                  <a:pt x="0" y="184936"/>
                  <a:pt x="0" y="149551"/>
                </a:cubicBezTo>
                <a:cubicBezTo>
                  <a:pt x="0" y="121332"/>
                  <a:pt x="18249" y="97386"/>
                  <a:pt x="43575" y="88796"/>
                </a:cubicBezTo>
                <a:cubicBezTo>
                  <a:pt x="42996" y="85369"/>
                  <a:pt x="42729" y="81897"/>
                  <a:pt x="42729" y="78336"/>
                </a:cubicBezTo>
                <a:cubicBezTo>
                  <a:pt x="42729" y="42952"/>
                  <a:pt x="71437" y="14243"/>
                  <a:pt x="106822" y="14243"/>
                </a:cubicBezTo>
                <a:cubicBezTo>
                  <a:pt x="131481" y="14243"/>
                  <a:pt x="152890" y="28174"/>
                  <a:pt x="163616" y="48560"/>
                </a:cubicBezTo>
                <a:cubicBezTo>
                  <a:pt x="169937" y="44865"/>
                  <a:pt x="177325" y="42729"/>
                  <a:pt x="185159" y="42729"/>
                </a:cubicBezTo>
                <a:cubicBezTo>
                  <a:pt x="208749" y="42729"/>
                  <a:pt x="227888" y="61868"/>
                  <a:pt x="227888" y="85458"/>
                </a:cubicBezTo>
                <a:cubicBezTo>
                  <a:pt x="227888" y="92446"/>
                  <a:pt x="226196" y="99078"/>
                  <a:pt x="223214" y="104909"/>
                </a:cubicBezTo>
                <a:cubicBezTo>
                  <a:pt x="242798" y="113944"/>
                  <a:pt x="256374" y="133706"/>
                  <a:pt x="256374" y="156673"/>
                </a:cubicBezTo>
                <a:cubicBezTo>
                  <a:pt x="256374" y="188141"/>
                  <a:pt x="230870" y="213645"/>
                  <a:pt x="199402" y="213645"/>
                </a:cubicBezTo>
                <a:lnTo>
                  <a:pt x="64093" y="213645"/>
                </a:lnTo>
                <a:close/>
                <a:moveTo>
                  <a:pt x="167800" y="139314"/>
                </a:moveTo>
                <a:cubicBezTo>
                  <a:pt x="171984" y="135130"/>
                  <a:pt x="171984" y="128365"/>
                  <a:pt x="167800" y="124226"/>
                </a:cubicBezTo>
                <a:cubicBezTo>
                  <a:pt x="163616" y="120086"/>
                  <a:pt x="156851" y="120042"/>
                  <a:pt x="152712" y="124226"/>
                </a:cubicBezTo>
                <a:lnTo>
                  <a:pt x="138914" y="138023"/>
                </a:lnTo>
                <a:lnTo>
                  <a:pt x="138914" y="92579"/>
                </a:lnTo>
                <a:cubicBezTo>
                  <a:pt x="138914" y="86660"/>
                  <a:pt x="134151" y="81897"/>
                  <a:pt x="128231" y="81897"/>
                </a:cubicBezTo>
                <a:cubicBezTo>
                  <a:pt x="122312" y="81897"/>
                  <a:pt x="117549" y="86660"/>
                  <a:pt x="117549" y="92579"/>
                </a:cubicBezTo>
                <a:lnTo>
                  <a:pt x="117549" y="138023"/>
                </a:lnTo>
                <a:lnTo>
                  <a:pt x="103751" y="124226"/>
                </a:lnTo>
                <a:cubicBezTo>
                  <a:pt x="99567" y="120042"/>
                  <a:pt x="92802" y="120042"/>
                  <a:pt x="88663" y="124226"/>
                </a:cubicBezTo>
                <a:cubicBezTo>
                  <a:pt x="84523" y="128409"/>
                  <a:pt x="84479" y="135175"/>
                  <a:pt x="88663" y="139314"/>
                </a:cubicBezTo>
                <a:lnTo>
                  <a:pt x="120709" y="171361"/>
                </a:lnTo>
                <a:cubicBezTo>
                  <a:pt x="124893" y="175545"/>
                  <a:pt x="131659" y="175545"/>
                  <a:pt x="135798" y="171361"/>
                </a:cubicBezTo>
                <a:lnTo>
                  <a:pt x="167845" y="139314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9" name="Text 37"/>
          <p:cNvSpPr/>
          <p:nvPr/>
        </p:nvSpPr>
        <p:spPr>
          <a:xfrm>
            <a:off x="4815872" y="3342355"/>
            <a:ext cx="1177421" cy="2658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6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Data Fetching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4417068" y="3722168"/>
            <a:ext cx="3465794" cy="4937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6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React Query, SWR, fetch. Manejo de caching y estados de loading.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4417068" y="4329869"/>
            <a:ext cx="3389832" cy="607701"/>
          </a:xfrm>
          <a:custGeom>
            <a:avLst/>
            <a:gdLst/>
            <a:ahLst/>
            <a:cxnLst/>
            <a:rect l="l" t="t" r="r" b="b"/>
            <a:pathLst>
              <a:path w="3389832" h="607701">
                <a:moveTo>
                  <a:pt x="75963" y="0"/>
                </a:moveTo>
                <a:lnTo>
                  <a:pt x="3313869" y="0"/>
                </a:lnTo>
                <a:cubicBezTo>
                  <a:pt x="3355822" y="0"/>
                  <a:pt x="3389832" y="34010"/>
                  <a:pt x="3389832" y="75963"/>
                </a:cubicBezTo>
                <a:lnTo>
                  <a:pt x="3389832" y="531738"/>
                </a:lnTo>
                <a:cubicBezTo>
                  <a:pt x="3389832" y="573691"/>
                  <a:pt x="3355822" y="607701"/>
                  <a:pt x="3313869" y="607701"/>
                </a:cubicBezTo>
                <a:lnTo>
                  <a:pt x="75963" y="607701"/>
                </a:lnTo>
                <a:cubicBezTo>
                  <a:pt x="34038" y="607701"/>
                  <a:pt x="0" y="573663"/>
                  <a:pt x="0" y="531738"/>
                </a:cubicBezTo>
                <a:lnTo>
                  <a:pt x="0" y="75963"/>
                </a:lnTo>
                <a:cubicBezTo>
                  <a:pt x="0" y="34038"/>
                  <a:pt x="34038" y="0"/>
                  <a:pt x="7596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4531012" y="4443813"/>
            <a:ext cx="3228411" cy="18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7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Recomendado: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4531012" y="4633720"/>
            <a:ext cx="3228411" cy="18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React Query para caching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8093501" y="3190430"/>
            <a:ext cx="3712673" cy="1899065"/>
          </a:xfrm>
          <a:custGeom>
            <a:avLst/>
            <a:gdLst/>
            <a:ahLst/>
            <a:cxnLst/>
            <a:rect l="l" t="t" r="r" b="b"/>
            <a:pathLst>
              <a:path w="3712673" h="1899065">
                <a:moveTo>
                  <a:pt x="37981" y="0"/>
                </a:moveTo>
                <a:lnTo>
                  <a:pt x="3636710" y="0"/>
                </a:lnTo>
                <a:cubicBezTo>
                  <a:pt x="3678663" y="0"/>
                  <a:pt x="3712673" y="34010"/>
                  <a:pt x="3712673" y="75963"/>
                </a:cubicBezTo>
                <a:lnTo>
                  <a:pt x="3712673" y="1823103"/>
                </a:lnTo>
                <a:cubicBezTo>
                  <a:pt x="3712673" y="1865028"/>
                  <a:pt x="3678635" y="1899065"/>
                  <a:pt x="3636710" y="1899065"/>
                </a:cubicBezTo>
                <a:lnTo>
                  <a:pt x="37981" y="1899065"/>
                </a:lnTo>
                <a:cubicBezTo>
                  <a:pt x="17005" y="1899065"/>
                  <a:pt x="0" y="1882061"/>
                  <a:pt x="0" y="1861084"/>
                </a:cubicBezTo>
                <a:lnTo>
                  <a:pt x="0" y="37981"/>
                </a:lnTo>
                <a:cubicBezTo>
                  <a:pt x="0" y="17019"/>
                  <a:pt x="17019" y="0"/>
                  <a:pt x="37981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45" name="Shape 43"/>
          <p:cNvSpPr/>
          <p:nvPr/>
        </p:nvSpPr>
        <p:spPr>
          <a:xfrm>
            <a:off x="8093501" y="3190430"/>
            <a:ext cx="37981" cy="1899065"/>
          </a:xfrm>
          <a:custGeom>
            <a:avLst/>
            <a:gdLst/>
            <a:ahLst/>
            <a:cxnLst/>
            <a:rect l="l" t="t" r="r" b="b"/>
            <a:pathLst>
              <a:path w="37981" h="1899065">
                <a:moveTo>
                  <a:pt x="37981" y="0"/>
                </a:moveTo>
                <a:lnTo>
                  <a:pt x="37981" y="0"/>
                </a:lnTo>
                <a:lnTo>
                  <a:pt x="37981" y="1899065"/>
                </a:lnTo>
                <a:lnTo>
                  <a:pt x="37981" y="1899065"/>
                </a:lnTo>
                <a:cubicBezTo>
                  <a:pt x="17005" y="1899065"/>
                  <a:pt x="0" y="1882061"/>
                  <a:pt x="0" y="1861084"/>
                </a:cubicBezTo>
                <a:lnTo>
                  <a:pt x="0" y="37981"/>
                </a:lnTo>
                <a:cubicBezTo>
                  <a:pt x="0" y="17019"/>
                  <a:pt x="17019" y="0"/>
                  <a:pt x="37981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6" name="Shape 44"/>
          <p:cNvSpPr/>
          <p:nvPr/>
        </p:nvSpPr>
        <p:spPr>
          <a:xfrm>
            <a:off x="8307145" y="3361346"/>
            <a:ext cx="199402" cy="227888"/>
          </a:xfrm>
          <a:custGeom>
            <a:avLst/>
            <a:gdLst/>
            <a:ahLst/>
            <a:cxnLst/>
            <a:rect l="l" t="t" r="r" b="b"/>
            <a:pathLst>
              <a:path w="199402" h="227888">
                <a:moveTo>
                  <a:pt x="28486" y="14243"/>
                </a:moveTo>
                <a:cubicBezTo>
                  <a:pt x="12774" y="14243"/>
                  <a:pt x="0" y="27017"/>
                  <a:pt x="0" y="42729"/>
                </a:cubicBezTo>
                <a:lnTo>
                  <a:pt x="0" y="185159"/>
                </a:lnTo>
                <a:cubicBezTo>
                  <a:pt x="0" y="200871"/>
                  <a:pt x="12774" y="213645"/>
                  <a:pt x="28486" y="213645"/>
                </a:cubicBezTo>
                <a:lnTo>
                  <a:pt x="170916" y="213645"/>
                </a:lnTo>
                <a:cubicBezTo>
                  <a:pt x="186628" y="213645"/>
                  <a:pt x="199402" y="200871"/>
                  <a:pt x="199402" y="185159"/>
                </a:cubicBezTo>
                <a:lnTo>
                  <a:pt x="199402" y="42729"/>
                </a:lnTo>
                <a:cubicBezTo>
                  <a:pt x="199402" y="27017"/>
                  <a:pt x="186628" y="14243"/>
                  <a:pt x="170916" y="14243"/>
                </a:cubicBezTo>
                <a:lnTo>
                  <a:pt x="28486" y="14243"/>
                </a:lnTo>
                <a:close/>
                <a:moveTo>
                  <a:pt x="137267" y="94671"/>
                </a:moveTo>
                <a:lnTo>
                  <a:pt x="101659" y="151643"/>
                </a:lnTo>
                <a:cubicBezTo>
                  <a:pt x="99790" y="154625"/>
                  <a:pt x="96585" y="156495"/>
                  <a:pt x="93069" y="156673"/>
                </a:cubicBezTo>
                <a:cubicBezTo>
                  <a:pt x="89553" y="156851"/>
                  <a:pt x="86170" y="155249"/>
                  <a:pt x="84078" y="152400"/>
                </a:cubicBezTo>
                <a:lnTo>
                  <a:pt x="62714" y="123914"/>
                </a:lnTo>
                <a:cubicBezTo>
                  <a:pt x="59153" y="119196"/>
                  <a:pt x="60132" y="112520"/>
                  <a:pt x="64850" y="108959"/>
                </a:cubicBezTo>
                <a:cubicBezTo>
                  <a:pt x="69568" y="105398"/>
                  <a:pt x="76245" y="106377"/>
                  <a:pt x="79805" y="111095"/>
                </a:cubicBezTo>
                <a:lnTo>
                  <a:pt x="91823" y="127119"/>
                </a:lnTo>
                <a:lnTo>
                  <a:pt x="119152" y="83366"/>
                </a:lnTo>
                <a:cubicBezTo>
                  <a:pt x="122267" y="78381"/>
                  <a:pt x="128855" y="76823"/>
                  <a:pt x="133884" y="79983"/>
                </a:cubicBezTo>
                <a:cubicBezTo>
                  <a:pt x="138914" y="83143"/>
                  <a:pt x="140427" y="89686"/>
                  <a:pt x="137267" y="94716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7" name="Text 45"/>
          <p:cNvSpPr/>
          <p:nvPr/>
        </p:nvSpPr>
        <p:spPr>
          <a:xfrm>
            <a:off x="8663220" y="3342355"/>
            <a:ext cx="1016000" cy="2658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6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Formularios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8264417" y="3722168"/>
            <a:ext cx="3465794" cy="4937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6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React Hook Form, Formik. Validación y manejo de estado.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8264417" y="4329869"/>
            <a:ext cx="3389832" cy="607701"/>
          </a:xfrm>
          <a:custGeom>
            <a:avLst/>
            <a:gdLst/>
            <a:ahLst/>
            <a:cxnLst/>
            <a:rect l="l" t="t" r="r" b="b"/>
            <a:pathLst>
              <a:path w="3389832" h="607701">
                <a:moveTo>
                  <a:pt x="75963" y="0"/>
                </a:moveTo>
                <a:lnTo>
                  <a:pt x="3313869" y="0"/>
                </a:lnTo>
                <a:cubicBezTo>
                  <a:pt x="3355822" y="0"/>
                  <a:pt x="3389832" y="34010"/>
                  <a:pt x="3389832" y="75963"/>
                </a:cubicBezTo>
                <a:lnTo>
                  <a:pt x="3389832" y="531738"/>
                </a:lnTo>
                <a:cubicBezTo>
                  <a:pt x="3389832" y="573691"/>
                  <a:pt x="3355822" y="607701"/>
                  <a:pt x="3313869" y="607701"/>
                </a:cubicBezTo>
                <a:lnTo>
                  <a:pt x="75963" y="607701"/>
                </a:lnTo>
                <a:cubicBezTo>
                  <a:pt x="34038" y="607701"/>
                  <a:pt x="0" y="573663"/>
                  <a:pt x="0" y="531738"/>
                </a:cubicBezTo>
                <a:lnTo>
                  <a:pt x="0" y="75963"/>
                </a:lnTo>
                <a:cubicBezTo>
                  <a:pt x="0" y="34038"/>
                  <a:pt x="34038" y="0"/>
                  <a:pt x="7596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50" name="Text 48"/>
          <p:cNvSpPr/>
          <p:nvPr/>
        </p:nvSpPr>
        <p:spPr>
          <a:xfrm>
            <a:off x="8378360" y="4443813"/>
            <a:ext cx="3228411" cy="18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7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Recomendado: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8378360" y="4633720"/>
            <a:ext cx="3228411" cy="18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React Hook Form (performance)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398804" y="5203439"/>
            <a:ext cx="3712673" cy="1652187"/>
          </a:xfrm>
          <a:custGeom>
            <a:avLst/>
            <a:gdLst/>
            <a:ahLst/>
            <a:cxnLst/>
            <a:rect l="l" t="t" r="r" b="b"/>
            <a:pathLst>
              <a:path w="3712673" h="1652187">
                <a:moveTo>
                  <a:pt x="37981" y="0"/>
                </a:moveTo>
                <a:lnTo>
                  <a:pt x="3636705" y="0"/>
                </a:lnTo>
                <a:cubicBezTo>
                  <a:pt x="3678661" y="0"/>
                  <a:pt x="3712673" y="34012"/>
                  <a:pt x="3712673" y="75968"/>
                </a:cubicBezTo>
                <a:lnTo>
                  <a:pt x="3712673" y="1576219"/>
                </a:lnTo>
                <a:cubicBezTo>
                  <a:pt x="3712673" y="1618175"/>
                  <a:pt x="3678661" y="1652187"/>
                  <a:pt x="3636705" y="1652187"/>
                </a:cubicBezTo>
                <a:lnTo>
                  <a:pt x="37981" y="1652187"/>
                </a:lnTo>
                <a:cubicBezTo>
                  <a:pt x="17005" y="1652187"/>
                  <a:pt x="0" y="1635182"/>
                  <a:pt x="0" y="1614206"/>
                </a:cubicBezTo>
                <a:lnTo>
                  <a:pt x="0" y="37981"/>
                </a:lnTo>
                <a:cubicBezTo>
                  <a:pt x="0" y="17019"/>
                  <a:pt x="17019" y="0"/>
                  <a:pt x="37981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53" name="Shape 51"/>
          <p:cNvSpPr/>
          <p:nvPr/>
        </p:nvSpPr>
        <p:spPr>
          <a:xfrm>
            <a:off x="398804" y="5203439"/>
            <a:ext cx="37981" cy="1652187"/>
          </a:xfrm>
          <a:custGeom>
            <a:avLst/>
            <a:gdLst/>
            <a:ahLst/>
            <a:cxnLst/>
            <a:rect l="l" t="t" r="r" b="b"/>
            <a:pathLst>
              <a:path w="37981" h="1652187">
                <a:moveTo>
                  <a:pt x="37981" y="0"/>
                </a:moveTo>
                <a:lnTo>
                  <a:pt x="37981" y="0"/>
                </a:lnTo>
                <a:lnTo>
                  <a:pt x="37981" y="1652187"/>
                </a:lnTo>
                <a:lnTo>
                  <a:pt x="37981" y="1652187"/>
                </a:lnTo>
                <a:cubicBezTo>
                  <a:pt x="17005" y="1652187"/>
                  <a:pt x="0" y="1635182"/>
                  <a:pt x="0" y="1614206"/>
                </a:cubicBezTo>
                <a:lnTo>
                  <a:pt x="0" y="37981"/>
                </a:lnTo>
                <a:cubicBezTo>
                  <a:pt x="0" y="17019"/>
                  <a:pt x="17019" y="0"/>
                  <a:pt x="37981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54" name="Shape 52"/>
          <p:cNvSpPr/>
          <p:nvPr/>
        </p:nvSpPr>
        <p:spPr>
          <a:xfrm>
            <a:off x="583963" y="5374355"/>
            <a:ext cx="256374" cy="227888"/>
          </a:xfrm>
          <a:custGeom>
            <a:avLst/>
            <a:gdLst/>
            <a:ahLst/>
            <a:cxnLst/>
            <a:rect l="l" t="t" r="r" b="b"/>
            <a:pathLst>
              <a:path w="256374" h="227888">
                <a:moveTo>
                  <a:pt x="213867" y="4584"/>
                </a:moveTo>
                <a:lnTo>
                  <a:pt x="115324" y="70325"/>
                </a:lnTo>
                <a:cubicBezTo>
                  <a:pt x="102371" y="78960"/>
                  <a:pt x="94137" y="92980"/>
                  <a:pt x="92802" y="108291"/>
                </a:cubicBezTo>
                <a:cubicBezTo>
                  <a:pt x="120531" y="113988"/>
                  <a:pt x="142385" y="135843"/>
                  <a:pt x="148127" y="163616"/>
                </a:cubicBezTo>
                <a:cubicBezTo>
                  <a:pt x="163483" y="162281"/>
                  <a:pt x="177459" y="154047"/>
                  <a:pt x="186094" y="141095"/>
                </a:cubicBezTo>
                <a:lnTo>
                  <a:pt x="251789" y="42506"/>
                </a:lnTo>
                <a:cubicBezTo>
                  <a:pt x="254771" y="38011"/>
                  <a:pt x="256374" y="32759"/>
                  <a:pt x="256374" y="27329"/>
                </a:cubicBezTo>
                <a:cubicBezTo>
                  <a:pt x="256374" y="12240"/>
                  <a:pt x="244134" y="0"/>
                  <a:pt x="229045" y="0"/>
                </a:cubicBezTo>
                <a:cubicBezTo>
                  <a:pt x="223659" y="0"/>
                  <a:pt x="218363" y="1602"/>
                  <a:pt x="213867" y="4584"/>
                </a:cubicBezTo>
                <a:close/>
                <a:moveTo>
                  <a:pt x="128187" y="178037"/>
                </a:moveTo>
                <a:cubicBezTo>
                  <a:pt x="128187" y="150486"/>
                  <a:pt x="105888" y="128187"/>
                  <a:pt x="78336" y="128187"/>
                </a:cubicBezTo>
                <a:cubicBezTo>
                  <a:pt x="50785" y="128187"/>
                  <a:pt x="28486" y="150486"/>
                  <a:pt x="28486" y="178037"/>
                </a:cubicBezTo>
                <a:cubicBezTo>
                  <a:pt x="28486" y="179773"/>
                  <a:pt x="28575" y="181509"/>
                  <a:pt x="28753" y="183200"/>
                </a:cubicBezTo>
                <a:cubicBezTo>
                  <a:pt x="29554" y="190990"/>
                  <a:pt x="24213" y="199402"/>
                  <a:pt x="16379" y="199402"/>
                </a:cubicBezTo>
                <a:lnTo>
                  <a:pt x="14243" y="199402"/>
                </a:lnTo>
                <a:cubicBezTo>
                  <a:pt x="6365" y="199402"/>
                  <a:pt x="0" y="205767"/>
                  <a:pt x="0" y="213645"/>
                </a:cubicBezTo>
                <a:cubicBezTo>
                  <a:pt x="0" y="221523"/>
                  <a:pt x="6365" y="227888"/>
                  <a:pt x="14243" y="227888"/>
                </a:cubicBezTo>
                <a:lnTo>
                  <a:pt x="78336" y="227888"/>
                </a:lnTo>
                <a:cubicBezTo>
                  <a:pt x="105888" y="227888"/>
                  <a:pt x="128187" y="205589"/>
                  <a:pt x="128187" y="178037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55" name="Text 53"/>
          <p:cNvSpPr/>
          <p:nvPr/>
        </p:nvSpPr>
        <p:spPr>
          <a:xfrm>
            <a:off x="968523" y="5355364"/>
            <a:ext cx="617196" cy="2658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6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Estilos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569720" y="5735178"/>
            <a:ext cx="3465794" cy="2468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6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Tailwind, styled-components, CSS modules.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569720" y="6096000"/>
            <a:ext cx="3389832" cy="607701"/>
          </a:xfrm>
          <a:custGeom>
            <a:avLst/>
            <a:gdLst/>
            <a:ahLst/>
            <a:cxnLst/>
            <a:rect l="l" t="t" r="r" b="b"/>
            <a:pathLst>
              <a:path w="3389832" h="607701">
                <a:moveTo>
                  <a:pt x="75963" y="0"/>
                </a:moveTo>
                <a:lnTo>
                  <a:pt x="3313869" y="0"/>
                </a:lnTo>
                <a:cubicBezTo>
                  <a:pt x="3355822" y="0"/>
                  <a:pt x="3389832" y="34010"/>
                  <a:pt x="3389832" y="75963"/>
                </a:cubicBezTo>
                <a:lnTo>
                  <a:pt x="3389832" y="531738"/>
                </a:lnTo>
                <a:cubicBezTo>
                  <a:pt x="3389832" y="573691"/>
                  <a:pt x="3355822" y="607701"/>
                  <a:pt x="3313869" y="607701"/>
                </a:cubicBezTo>
                <a:lnTo>
                  <a:pt x="75963" y="607701"/>
                </a:lnTo>
                <a:cubicBezTo>
                  <a:pt x="34038" y="607701"/>
                  <a:pt x="0" y="573663"/>
                  <a:pt x="0" y="531738"/>
                </a:cubicBezTo>
                <a:lnTo>
                  <a:pt x="0" y="75963"/>
                </a:lnTo>
                <a:cubicBezTo>
                  <a:pt x="0" y="34038"/>
                  <a:pt x="34038" y="0"/>
                  <a:pt x="7596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58" name="Text 56"/>
          <p:cNvSpPr/>
          <p:nvPr/>
        </p:nvSpPr>
        <p:spPr>
          <a:xfrm>
            <a:off x="683664" y="6209944"/>
            <a:ext cx="3228411" cy="18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7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Tendencia 2026: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683664" y="6399850"/>
            <a:ext cx="3228411" cy="18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Tailwind CSS + shadcn/ui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4236657" y="5212935"/>
            <a:ext cx="7558280" cy="1633196"/>
          </a:xfrm>
          <a:custGeom>
            <a:avLst/>
            <a:gdLst/>
            <a:ahLst/>
            <a:cxnLst/>
            <a:rect l="l" t="t" r="r" b="b"/>
            <a:pathLst>
              <a:path w="7558280" h="1633196">
                <a:moveTo>
                  <a:pt x="75960" y="0"/>
                </a:moveTo>
                <a:lnTo>
                  <a:pt x="7482320" y="0"/>
                </a:lnTo>
                <a:cubicBezTo>
                  <a:pt x="7524272" y="0"/>
                  <a:pt x="7558280" y="34008"/>
                  <a:pt x="7558280" y="75960"/>
                </a:cubicBezTo>
                <a:lnTo>
                  <a:pt x="7558280" y="1557236"/>
                </a:lnTo>
                <a:cubicBezTo>
                  <a:pt x="7558280" y="1599188"/>
                  <a:pt x="7524272" y="1633196"/>
                  <a:pt x="7482320" y="1633196"/>
                </a:cubicBezTo>
                <a:lnTo>
                  <a:pt x="75960" y="1633196"/>
                </a:lnTo>
                <a:cubicBezTo>
                  <a:pt x="34008" y="1633196"/>
                  <a:pt x="0" y="1599188"/>
                  <a:pt x="0" y="1557236"/>
                </a:cubicBezTo>
                <a:lnTo>
                  <a:pt x="0" y="75960"/>
                </a:lnTo>
                <a:cubicBezTo>
                  <a:pt x="0" y="34037"/>
                  <a:pt x="34037" y="0"/>
                  <a:pt x="7596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4398077" y="5509664"/>
            <a:ext cx="7330393" cy="2658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5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Prompt de Arquitectura Frontend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4398077" y="5889477"/>
            <a:ext cx="7235439" cy="664673"/>
          </a:xfrm>
          <a:custGeom>
            <a:avLst/>
            <a:gdLst/>
            <a:ahLst/>
            <a:cxnLst/>
            <a:rect l="l" t="t" r="r" b="b"/>
            <a:pathLst>
              <a:path w="7235439" h="664673">
                <a:moveTo>
                  <a:pt x="75965" y="0"/>
                </a:moveTo>
                <a:lnTo>
                  <a:pt x="7159474" y="0"/>
                </a:lnTo>
                <a:cubicBezTo>
                  <a:pt x="7201428" y="0"/>
                  <a:pt x="7235439" y="34011"/>
                  <a:pt x="7235439" y="75965"/>
                </a:cubicBezTo>
                <a:lnTo>
                  <a:pt x="7235439" y="588707"/>
                </a:lnTo>
                <a:cubicBezTo>
                  <a:pt x="7235439" y="630662"/>
                  <a:pt x="7201428" y="664673"/>
                  <a:pt x="7159474" y="664673"/>
                </a:cubicBezTo>
                <a:lnTo>
                  <a:pt x="75965" y="664673"/>
                </a:lnTo>
                <a:cubicBezTo>
                  <a:pt x="34011" y="664673"/>
                  <a:pt x="0" y="630662"/>
                  <a:pt x="0" y="588707"/>
                </a:cubicBezTo>
                <a:lnTo>
                  <a:pt x="0" y="75965"/>
                </a:lnTo>
                <a:cubicBezTo>
                  <a:pt x="0" y="34039"/>
                  <a:pt x="34039" y="0"/>
                  <a:pt x="75965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63" name="Text 61"/>
          <p:cNvSpPr/>
          <p:nvPr/>
        </p:nvSpPr>
        <p:spPr>
          <a:xfrm>
            <a:off x="4512021" y="6003421"/>
            <a:ext cx="7074019" cy="4367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"Crea una arquitectura de componentes para un </a:t>
            </a:r>
            <a:pPr>
              <a:lnSpc>
                <a:spcPct val="140000"/>
              </a:lnSpc>
            </a:pPr>
            <a:r>
              <a:rPr lang="en-US" sz="1047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dashboard</a:t>
            </a:r>
            <a:pPr>
              <a:lnSpc>
                <a:spcPct val="140000"/>
              </a:lnSpc>
            </a:pPr>
            <a:r>
              <a:rPr lang="en-US" sz="104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con </a:t>
            </a:r>
            <a:pPr>
              <a:lnSpc>
                <a:spcPct val="140000"/>
              </a:lnSpc>
            </a:pPr>
            <a:r>
              <a:rPr lang="en-US" sz="1047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sidebar</a:t>
            </a:r>
            <a:pPr>
              <a:lnSpc>
                <a:spcPct val="140000"/>
              </a:lnSpc>
            </a:pPr>
            <a:r>
              <a:rPr lang="en-US" sz="104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047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header</a:t>
            </a:r>
            <a:pPr>
              <a:lnSpc>
                <a:spcPct val="140000"/>
              </a:lnSpc>
            </a:pPr>
            <a:r>
              <a:rPr lang="en-US" sz="104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y </a:t>
            </a:r>
            <a:pPr>
              <a:lnSpc>
                <a:spcPct val="140000"/>
              </a:lnSpc>
            </a:pPr>
            <a:r>
              <a:rPr lang="en-US" sz="1047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área de contenido dinámico</a:t>
            </a:r>
            <a:pPr>
              <a:lnSpc>
                <a:spcPct val="140000"/>
              </a:lnSpc>
            </a:pPr>
            <a:r>
              <a:rPr lang="en-US" sz="104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Usa </a:t>
            </a:r>
            <a:pPr>
              <a:lnSpc>
                <a:spcPct val="140000"/>
              </a:lnSpc>
            </a:pPr>
            <a:r>
              <a:rPr lang="en-US" sz="1047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React</a:t>
            </a:r>
            <a:pPr>
              <a:lnSpc>
                <a:spcPct val="140000"/>
              </a:lnSpc>
            </a:pPr>
            <a:r>
              <a:rPr lang="en-US" sz="104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con </a:t>
            </a:r>
            <a:pPr>
              <a:lnSpc>
                <a:spcPct val="140000"/>
              </a:lnSpc>
            </a:pPr>
            <a:r>
              <a:rPr lang="en-US" sz="1047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TypeScript</a:t>
            </a:r>
            <a:pPr>
              <a:lnSpc>
                <a:spcPct val="140000"/>
              </a:lnSpc>
            </a:pPr>
            <a:r>
              <a:rPr lang="en-US" sz="104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047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Tailwind CSS</a:t>
            </a:r>
            <a:pPr>
              <a:lnSpc>
                <a:spcPct val="140000"/>
              </a:lnSpc>
            </a:pPr>
            <a:r>
              <a:rPr lang="en-US" sz="104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Manejo de estado con </a:t>
            </a:r>
            <a:pPr>
              <a:lnSpc>
                <a:spcPct val="140000"/>
              </a:lnSpc>
            </a:pPr>
            <a:r>
              <a:rPr lang="en-US" sz="1047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Zustand</a:t>
            </a:r>
            <a:pPr>
              <a:lnSpc>
                <a:spcPct val="140000"/>
              </a:lnSpc>
            </a:pPr>
            <a:r>
              <a:rPr lang="en-US" sz="104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Routing con </a:t>
            </a:r>
            <a:pPr>
              <a:lnSpc>
                <a:spcPct val="140000"/>
              </a:lnSpc>
            </a:pPr>
            <a:r>
              <a:rPr lang="en-US" sz="1047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React Router</a:t>
            </a:r>
            <a:pPr>
              <a:lnSpc>
                <a:spcPct val="140000"/>
              </a:lnSpc>
            </a:pPr>
            <a:r>
              <a:rPr lang="en-US" sz="104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."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6231" y="356231"/>
            <a:ext cx="11541879" cy="17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2" b="1" spc="49" kern="0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BACKEND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56231" y="605592"/>
            <a:ext cx="11639842" cy="3562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24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Arquitectura Backend: APIs y Servicios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74042" y="1104316"/>
            <a:ext cx="3740424" cy="2208631"/>
          </a:xfrm>
          <a:custGeom>
            <a:avLst/>
            <a:gdLst/>
            <a:ahLst/>
            <a:cxnLst/>
            <a:rect l="l" t="t" r="r" b="b"/>
            <a:pathLst>
              <a:path w="3740424" h="2208631">
                <a:moveTo>
                  <a:pt x="35623" y="0"/>
                </a:moveTo>
                <a:lnTo>
                  <a:pt x="3669173" y="0"/>
                </a:lnTo>
                <a:cubicBezTo>
                  <a:pt x="3708524" y="0"/>
                  <a:pt x="3740424" y="31900"/>
                  <a:pt x="3740424" y="71250"/>
                </a:cubicBezTo>
                <a:lnTo>
                  <a:pt x="3740424" y="2137381"/>
                </a:lnTo>
                <a:cubicBezTo>
                  <a:pt x="3740424" y="2176731"/>
                  <a:pt x="3708524" y="2208631"/>
                  <a:pt x="3669173" y="2208631"/>
                </a:cubicBezTo>
                <a:lnTo>
                  <a:pt x="35623" y="2208631"/>
                </a:lnTo>
                <a:cubicBezTo>
                  <a:pt x="15949" y="2208631"/>
                  <a:pt x="0" y="2192682"/>
                  <a:pt x="0" y="2173008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5" name="Shape 3"/>
          <p:cNvSpPr/>
          <p:nvPr/>
        </p:nvSpPr>
        <p:spPr>
          <a:xfrm>
            <a:off x="374042" y="1104316"/>
            <a:ext cx="35623" cy="2208631"/>
          </a:xfrm>
          <a:custGeom>
            <a:avLst/>
            <a:gdLst/>
            <a:ahLst/>
            <a:cxnLst/>
            <a:rect l="l" t="t" r="r" b="b"/>
            <a:pathLst>
              <a:path w="35623" h="2208631">
                <a:moveTo>
                  <a:pt x="35623" y="0"/>
                </a:moveTo>
                <a:lnTo>
                  <a:pt x="35623" y="0"/>
                </a:lnTo>
                <a:lnTo>
                  <a:pt x="35623" y="2208631"/>
                </a:lnTo>
                <a:lnTo>
                  <a:pt x="35623" y="2208631"/>
                </a:lnTo>
                <a:cubicBezTo>
                  <a:pt x="15949" y="2208631"/>
                  <a:pt x="0" y="2192682"/>
                  <a:pt x="0" y="2173008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Shape 4"/>
          <p:cNvSpPr/>
          <p:nvPr/>
        </p:nvSpPr>
        <p:spPr>
          <a:xfrm>
            <a:off x="561064" y="1264619"/>
            <a:ext cx="213738" cy="213738"/>
          </a:xfrm>
          <a:custGeom>
            <a:avLst/>
            <a:gdLst/>
            <a:ahLst/>
            <a:cxnLst/>
            <a:rect l="l" t="t" r="r" b="b"/>
            <a:pathLst>
              <a:path w="213738" h="213738">
                <a:moveTo>
                  <a:pt x="209814" y="62869"/>
                </a:moveTo>
                <a:lnTo>
                  <a:pt x="169738" y="102945"/>
                </a:lnTo>
                <a:cubicBezTo>
                  <a:pt x="165898" y="106786"/>
                  <a:pt x="160179" y="107913"/>
                  <a:pt x="155169" y="105826"/>
                </a:cubicBezTo>
                <a:cubicBezTo>
                  <a:pt x="150160" y="103738"/>
                  <a:pt x="146945" y="98896"/>
                  <a:pt x="146945" y="93511"/>
                </a:cubicBezTo>
                <a:lnTo>
                  <a:pt x="146945" y="66793"/>
                </a:lnTo>
                <a:lnTo>
                  <a:pt x="13359" y="66793"/>
                </a:lnTo>
                <a:cubicBezTo>
                  <a:pt x="5970" y="66793"/>
                  <a:pt x="0" y="60824"/>
                  <a:pt x="0" y="53435"/>
                </a:cubicBezTo>
                <a:cubicBezTo>
                  <a:pt x="0" y="46046"/>
                  <a:pt x="5970" y="40076"/>
                  <a:pt x="13359" y="40076"/>
                </a:cubicBezTo>
                <a:lnTo>
                  <a:pt x="146945" y="40076"/>
                </a:lnTo>
                <a:lnTo>
                  <a:pt x="146945" y="13359"/>
                </a:lnTo>
                <a:cubicBezTo>
                  <a:pt x="146945" y="7973"/>
                  <a:pt x="150201" y="3089"/>
                  <a:pt x="155211" y="1002"/>
                </a:cubicBezTo>
                <a:cubicBezTo>
                  <a:pt x="160220" y="-1085"/>
                  <a:pt x="165940" y="83"/>
                  <a:pt x="169780" y="3882"/>
                </a:cubicBezTo>
                <a:lnTo>
                  <a:pt x="209856" y="43958"/>
                </a:lnTo>
                <a:cubicBezTo>
                  <a:pt x="215074" y="49177"/>
                  <a:pt x="215074" y="57651"/>
                  <a:pt x="209856" y="62869"/>
                </a:cubicBezTo>
                <a:close/>
                <a:moveTo>
                  <a:pt x="43958" y="209814"/>
                </a:moveTo>
                <a:lnTo>
                  <a:pt x="3882" y="169738"/>
                </a:lnTo>
                <a:cubicBezTo>
                  <a:pt x="-1336" y="164520"/>
                  <a:pt x="-1336" y="156046"/>
                  <a:pt x="3882" y="150828"/>
                </a:cubicBezTo>
                <a:lnTo>
                  <a:pt x="43958" y="110752"/>
                </a:lnTo>
                <a:cubicBezTo>
                  <a:pt x="47799" y="106911"/>
                  <a:pt x="53518" y="105784"/>
                  <a:pt x="58528" y="107871"/>
                </a:cubicBezTo>
                <a:cubicBezTo>
                  <a:pt x="63537" y="109958"/>
                  <a:pt x="66793" y="114843"/>
                  <a:pt x="66793" y="120228"/>
                </a:cubicBezTo>
                <a:lnTo>
                  <a:pt x="66793" y="146945"/>
                </a:lnTo>
                <a:lnTo>
                  <a:pt x="200380" y="146945"/>
                </a:lnTo>
                <a:cubicBezTo>
                  <a:pt x="207769" y="146945"/>
                  <a:pt x="213738" y="152915"/>
                  <a:pt x="213738" y="160304"/>
                </a:cubicBezTo>
                <a:cubicBezTo>
                  <a:pt x="213738" y="167693"/>
                  <a:pt x="207769" y="173663"/>
                  <a:pt x="200380" y="173663"/>
                </a:cubicBezTo>
                <a:lnTo>
                  <a:pt x="66793" y="173663"/>
                </a:lnTo>
                <a:lnTo>
                  <a:pt x="66793" y="200380"/>
                </a:lnTo>
                <a:cubicBezTo>
                  <a:pt x="66793" y="205765"/>
                  <a:pt x="63537" y="210649"/>
                  <a:pt x="58528" y="212737"/>
                </a:cubicBezTo>
                <a:cubicBezTo>
                  <a:pt x="53518" y="214824"/>
                  <a:pt x="47799" y="213655"/>
                  <a:pt x="43958" y="209856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7" name="Text 5"/>
          <p:cNvSpPr/>
          <p:nvPr/>
        </p:nvSpPr>
        <p:spPr>
          <a:xfrm>
            <a:off x="908389" y="1246808"/>
            <a:ext cx="1380394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2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REST vs GraphQL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34346" y="1603039"/>
            <a:ext cx="3508874" cy="4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Elegir según necesidades. REST para simplicidad, GraphQL para flexibilidad.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34346" y="2173008"/>
            <a:ext cx="3437627" cy="997446"/>
          </a:xfrm>
          <a:custGeom>
            <a:avLst/>
            <a:gdLst/>
            <a:ahLst/>
            <a:cxnLst/>
            <a:rect l="l" t="t" r="r" b="b"/>
            <a:pathLst>
              <a:path w="3437627" h="997446">
                <a:moveTo>
                  <a:pt x="71248" y="0"/>
                </a:moveTo>
                <a:lnTo>
                  <a:pt x="3366380" y="0"/>
                </a:lnTo>
                <a:cubicBezTo>
                  <a:pt x="3405729" y="0"/>
                  <a:pt x="3437627" y="31899"/>
                  <a:pt x="3437627" y="71248"/>
                </a:cubicBezTo>
                <a:lnTo>
                  <a:pt x="3437627" y="926199"/>
                </a:lnTo>
                <a:cubicBezTo>
                  <a:pt x="3437627" y="965548"/>
                  <a:pt x="3405729" y="997446"/>
                  <a:pt x="3366380" y="997446"/>
                </a:cubicBezTo>
                <a:lnTo>
                  <a:pt x="71248" y="997446"/>
                </a:lnTo>
                <a:cubicBezTo>
                  <a:pt x="31899" y="997446"/>
                  <a:pt x="0" y="965548"/>
                  <a:pt x="0" y="926199"/>
                </a:cubicBezTo>
                <a:lnTo>
                  <a:pt x="0" y="71248"/>
                </a:lnTo>
                <a:cubicBezTo>
                  <a:pt x="0" y="31899"/>
                  <a:pt x="31899" y="0"/>
                  <a:pt x="7124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641215" y="2279877"/>
            <a:ext cx="3286229" cy="17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2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REST: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41215" y="2457993"/>
            <a:ext cx="3286229" cy="17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Simple, caching, estándar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41215" y="2707354"/>
            <a:ext cx="3286229" cy="17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2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GraphQL: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41215" y="2885470"/>
            <a:ext cx="3286229" cy="17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Flexible, eficiente, tipado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235881" y="1104316"/>
            <a:ext cx="3740424" cy="2208631"/>
          </a:xfrm>
          <a:custGeom>
            <a:avLst/>
            <a:gdLst/>
            <a:ahLst/>
            <a:cxnLst/>
            <a:rect l="l" t="t" r="r" b="b"/>
            <a:pathLst>
              <a:path w="3740424" h="2208631">
                <a:moveTo>
                  <a:pt x="35623" y="0"/>
                </a:moveTo>
                <a:lnTo>
                  <a:pt x="3669173" y="0"/>
                </a:lnTo>
                <a:cubicBezTo>
                  <a:pt x="3708524" y="0"/>
                  <a:pt x="3740424" y="31900"/>
                  <a:pt x="3740424" y="71250"/>
                </a:cubicBezTo>
                <a:lnTo>
                  <a:pt x="3740424" y="2137381"/>
                </a:lnTo>
                <a:cubicBezTo>
                  <a:pt x="3740424" y="2176731"/>
                  <a:pt x="3708524" y="2208631"/>
                  <a:pt x="3669173" y="2208631"/>
                </a:cubicBezTo>
                <a:lnTo>
                  <a:pt x="35623" y="2208631"/>
                </a:lnTo>
                <a:cubicBezTo>
                  <a:pt x="15949" y="2208631"/>
                  <a:pt x="0" y="2192682"/>
                  <a:pt x="0" y="2173008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5" name="Shape 13"/>
          <p:cNvSpPr/>
          <p:nvPr/>
        </p:nvSpPr>
        <p:spPr>
          <a:xfrm>
            <a:off x="4235881" y="1104316"/>
            <a:ext cx="35623" cy="2208631"/>
          </a:xfrm>
          <a:custGeom>
            <a:avLst/>
            <a:gdLst/>
            <a:ahLst/>
            <a:cxnLst/>
            <a:rect l="l" t="t" r="r" b="b"/>
            <a:pathLst>
              <a:path w="35623" h="2208631">
                <a:moveTo>
                  <a:pt x="35623" y="0"/>
                </a:moveTo>
                <a:lnTo>
                  <a:pt x="35623" y="0"/>
                </a:lnTo>
                <a:lnTo>
                  <a:pt x="35623" y="2208631"/>
                </a:lnTo>
                <a:lnTo>
                  <a:pt x="35623" y="2208631"/>
                </a:lnTo>
                <a:cubicBezTo>
                  <a:pt x="15949" y="2208631"/>
                  <a:pt x="0" y="2192682"/>
                  <a:pt x="0" y="2173008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6" name="Shape 14"/>
          <p:cNvSpPr/>
          <p:nvPr/>
        </p:nvSpPr>
        <p:spPr>
          <a:xfrm>
            <a:off x="4422903" y="1264619"/>
            <a:ext cx="213738" cy="213738"/>
          </a:xfrm>
          <a:custGeom>
            <a:avLst/>
            <a:gdLst/>
            <a:ahLst/>
            <a:cxnLst/>
            <a:rect l="l" t="t" r="r" b="b"/>
            <a:pathLst>
              <a:path w="213738" h="213738">
                <a:moveTo>
                  <a:pt x="213738" y="40076"/>
                </a:moveTo>
                <a:cubicBezTo>
                  <a:pt x="213738" y="61032"/>
                  <a:pt x="189067" y="92300"/>
                  <a:pt x="178422" y="104782"/>
                </a:cubicBezTo>
                <a:cubicBezTo>
                  <a:pt x="176835" y="106619"/>
                  <a:pt x="174497" y="107328"/>
                  <a:pt x="172368" y="106869"/>
                </a:cubicBezTo>
                <a:lnTo>
                  <a:pt x="133587" y="106869"/>
                </a:lnTo>
                <a:cubicBezTo>
                  <a:pt x="126198" y="106869"/>
                  <a:pt x="120228" y="112839"/>
                  <a:pt x="120228" y="120228"/>
                </a:cubicBezTo>
                <a:cubicBezTo>
                  <a:pt x="120228" y="127617"/>
                  <a:pt x="126198" y="133587"/>
                  <a:pt x="133587" y="133587"/>
                </a:cubicBezTo>
                <a:lnTo>
                  <a:pt x="173663" y="133587"/>
                </a:lnTo>
                <a:cubicBezTo>
                  <a:pt x="195788" y="133587"/>
                  <a:pt x="213738" y="151537"/>
                  <a:pt x="213738" y="173663"/>
                </a:cubicBezTo>
                <a:cubicBezTo>
                  <a:pt x="213738" y="195788"/>
                  <a:pt x="195788" y="213738"/>
                  <a:pt x="173663" y="213738"/>
                </a:cubicBezTo>
                <a:lnTo>
                  <a:pt x="58277" y="213738"/>
                </a:lnTo>
                <a:cubicBezTo>
                  <a:pt x="61909" y="209606"/>
                  <a:pt x="66334" y="204304"/>
                  <a:pt x="70801" y="198376"/>
                </a:cubicBezTo>
                <a:cubicBezTo>
                  <a:pt x="73431" y="194869"/>
                  <a:pt x="76144" y="191029"/>
                  <a:pt x="78733" y="187021"/>
                </a:cubicBezTo>
                <a:lnTo>
                  <a:pt x="173663" y="187021"/>
                </a:lnTo>
                <a:cubicBezTo>
                  <a:pt x="181052" y="187021"/>
                  <a:pt x="187021" y="181052"/>
                  <a:pt x="187021" y="173663"/>
                </a:cubicBezTo>
                <a:cubicBezTo>
                  <a:pt x="187021" y="166274"/>
                  <a:pt x="181052" y="160304"/>
                  <a:pt x="173663" y="160304"/>
                </a:cubicBezTo>
                <a:lnTo>
                  <a:pt x="133587" y="160304"/>
                </a:lnTo>
                <a:cubicBezTo>
                  <a:pt x="111461" y="160304"/>
                  <a:pt x="93511" y="142353"/>
                  <a:pt x="93511" y="120228"/>
                </a:cubicBezTo>
                <a:cubicBezTo>
                  <a:pt x="93511" y="98103"/>
                  <a:pt x="111461" y="80152"/>
                  <a:pt x="133587" y="80152"/>
                </a:cubicBezTo>
                <a:lnTo>
                  <a:pt x="150201" y="80152"/>
                </a:lnTo>
                <a:cubicBezTo>
                  <a:pt x="141435" y="67002"/>
                  <a:pt x="133587" y="51890"/>
                  <a:pt x="133587" y="40076"/>
                </a:cubicBezTo>
                <a:cubicBezTo>
                  <a:pt x="133587" y="17951"/>
                  <a:pt x="151537" y="0"/>
                  <a:pt x="173663" y="0"/>
                </a:cubicBezTo>
                <a:cubicBezTo>
                  <a:pt x="195788" y="0"/>
                  <a:pt x="213738" y="17951"/>
                  <a:pt x="213738" y="40076"/>
                </a:cubicBezTo>
                <a:close/>
                <a:moveTo>
                  <a:pt x="48884" y="204179"/>
                </a:moveTo>
                <a:cubicBezTo>
                  <a:pt x="47298" y="205974"/>
                  <a:pt x="45879" y="207560"/>
                  <a:pt x="44668" y="208896"/>
                </a:cubicBezTo>
                <a:lnTo>
                  <a:pt x="43917" y="209731"/>
                </a:lnTo>
                <a:lnTo>
                  <a:pt x="43833" y="209647"/>
                </a:lnTo>
                <a:cubicBezTo>
                  <a:pt x="41328" y="211568"/>
                  <a:pt x="37738" y="211317"/>
                  <a:pt x="35484" y="208896"/>
                </a:cubicBezTo>
                <a:cubicBezTo>
                  <a:pt x="24964" y="197458"/>
                  <a:pt x="0" y="168027"/>
                  <a:pt x="0" y="146945"/>
                </a:cubicBezTo>
                <a:cubicBezTo>
                  <a:pt x="0" y="124820"/>
                  <a:pt x="17951" y="106869"/>
                  <a:pt x="40076" y="106869"/>
                </a:cubicBezTo>
                <a:cubicBezTo>
                  <a:pt x="62201" y="106869"/>
                  <a:pt x="80152" y="124820"/>
                  <a:pt x="80152" y="146945"/>
                </a:cubicBezTo>
                <a:cubicBezTo>
                  <a:pt x="80152" y="159469"/>
                  <a:pt x="71344" y="174915"/>
                  <a:pt x="61993" y="187814"/>
                </a:cubicBezTo>
                <a:cubicBezTo>
                  <a:pt x="57526" y="193951"/>
                  <a:pt x="52934" y="199503"/>
                  <a:pt x="49135" y="203886"/>
                </a:cubicBezTo>
                <a:lnTo>
                  <a:pt x="48884" y="204179"/>
                </a:lnTo>
                <a:close/>
                <a:moveTo>
                  <a:pt x="53435" y="146945"/>
                </a:moveTo>
                <a:cubicBezTo>
                  <a:pt x="53435" y="139572"/>
                  <a:pt x="47449" y="133587"/>
                  <a:pt x="40076" y="133587"/>
                </a:cubicBezTo>
                <a:cubicBezTo>
                  <a:pt x="32703" y="133587"/>
                  <a:pt x="26717" y="139572"/>
                  <a:pt x="26717" y="146945"/>
                </a:cubicBezTo>
                <a:cubicBezTo>
                  <a:pt x="26717" y="154318"/>
                  <a:pt x="32703" y="160304"/>
                  <a:pt x="40076" y="160304"/>
                </a:cubicBezTo>
                <a:cubicBezTo>
                  <a:pt x="47449" y="160304"/>
                  <a:pt x="53435" y="154318"/>
                  <a:pt x="53435" y="146945"/>
                </a:cubicBezTo>
                <a:close/>
                <a:moveTo>
                  <a:pt x="173663" y="53435"/>
                </a:moveTo>
                <a:cubicBezTo>
                  <a:pt x="181035" y="53435"/>
                  <a:pt x="187021" y="47449"/>
                  <a:pt x="187021" y="40076"/>
                </a:cubicBezTo>
                <a:cubicBezTo>
                  <a:pt x="187021" y="32703"/>
                  <a:pt x="181035" y="26717"/>
                  <a:pt x="173663" y="26717"/>
                </a:cubicBezTo>
                <a:cubicBezTo>
                  <a:pt x="166290" y="26717"/>
                  <a:pt x="160304" y="32703"/>
                  <a:pt x="160304" y="40076"/>
                </a:cubicBezTo>
                <a:cubicBezTo>
                  <a:pt x="160304" y="47449"/>
                  <a:pt x="166290" y="53435"/>
                  <a:pt x="173663" y="53435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7" name="Text 15"/>
          <p:cNvSpPr/>
          <p:nvPr/>
        </p:nvSpPr>
        <p:spPr>
          <a:xfrm>
            <a:off x="4770227" y="1246808"/>
            <a:ext cx="828237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2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Endpoints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396185" y="1603039"/>
            <a:ext cx="3508874" cy="4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Rutas, métodos HTTP, status codes. Diseño consistente y predecible.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396185" y="2173008"/>
            <a:ext cx="3437627" cy="569969"/>
          </a:xfrm>
          <a:custGeom>
            <a:avLst/>
            <a:gdLst/>
            <a:ahLst/>
            <a:cxnLst/>
            <a:rect l="l" t="t" r="r" b="b"/>
            <a:pathLst>
              <a:path w="3437627" h="569969">
                <a:moveTo>
                  <a:pt x="71246" y="0"/>
                </a:moveTo>
                <a:lnTo>
                  <a:pt x="3366381" y="0"/>
                </a:lnTo>
                <a:cubicBezTo>
                  <a:pt x="3405729" y="0"/>
                  <a:pt x="3437627" y="31898"/>
                  <a:pt x="3437627" y="71246"/>
                </a:cubicBezTo>
                <a:lnTo>
                  <a:pt x="3437627" y="498723"/>
                </a:lnTo>
                <a:cubicBezTo>
                  <a:pt x="3437627" y="538071"/>
                  <a:pt x="3405729" y="569969"/>
                  <a:pt x="3366381" y="569969"/>
                </a:cubicBezTo>
                <a:lnTo>
                  <a:pt x="71246" y="569969"/>
                </a:lnTo>
                <a:cubicBezTo>
                  <a:pt x="31898" y="569969"/>
                  <a:pt x="0" y="538071"/>
                  <a:pt x="0" y="498723"/>
                </a:cubicBezTo>
                <a:lnTo>
                  <a:pt x="0" y="71246"/>
                </a:lnTo>
                <a:cubicBezTo>
                  <a:pt x="0" y="31924"/>
                  <a:pt x="31924" y="0"/>
                  <a:pt x="71246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4503054" y="2279877"/>
            <a:ext cx="3286229" cy="17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2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Convención: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4503054" y="2457993"/>
            <a:ext cx="3286229" cy="17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GET /api/users, POST /api/users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8097720" y="1104316"/>
            <a:ext cx="3740424" cy="2208631"/>
          </a:xfrm>
          <a:custGeom>
            <a:avLst/>
            <a:gdLst/>
            <a:ahLst/>
            <a:cxnLst/>
            <a:rect l="l" t="t" r="r" b="b"/>
            <a:pathLst>
              <a:path w="3740424" h="2208631">
                <a:moveTo>
                  <a:pt x="35623" y="0"/>
                </a:moveTo>
                <a:lnTo>
                  <a:pt x="3669173" y="0"/>
                </a:lnTo>
                <a:cubicBezTo>
                  <a:pt x="3708524" y="0"/>
                  <a:pt x="3740424" y="31900"/>
                  <a:pt x="3740424" y="71250"/>
                </a:cubicBezTo>
                <a:lnTo>
                  <a:pt x="3740424" y="2137381"/>
                </a:lnTo>
                <a:cubicBezTo>
                  <a:pt x="3740424" y="2176731"/>
                  <a:pt x="3708524" y="2208631"/>
                  <a:pt x="3669173" y="2208631"/>
                </a:cubicBezTo>
                <a:lnTo>
                  <a:pt x="35623" y="2208631"/>
                </a:lnTo>
                <a:cubicBezTo>
                  <a:pt x="15949" y="2208631"/>
                  <a:pt x="0" y="2192682"/>
                  <a:pt x="0" y="2173008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23" name="Shape 21"/>
          <p:cNvSpPr/>
          <p:nvPr/>
        </p:nvSpPr>
        <p:spPr>
          <a:xfrm>
            <a:off x="8097720" y="1104316"/>
            <a:ext cx="35623" cy="2208631"/>
          </a:xfrm>
          <a:custGeom>
            <a:avLst/>
            <a:gdLst/>
            <a:ahLst/>
            <a:cxnLst/>
            <a:rect l="l" t="t" r="r" b="b"/>
            <a:pathLst>
              <a:path w="35623" h="2208631">
                <a:moveTo>
                  <a:pt x="35623" y="0"/>
                </a:moveTo>
                <a:lnTo>
                  <a:pt x="35623" y="0"/>
                </a:lnTo>
                <a:lnTo>
                  <a:pt x="35623" y="2208631"/>
                </a:lnTo>
                <a:lnTo>
                  <a:pt x="35623" y="2208631"/>
                </a:lnTo>
                <a:cubicBezTo>
                  <a:pt x="15949" y="2208631"/>
                  <a:pt x="0" y="2192682"/>
                  <a:pt x="0" y="2173008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4" name="Shape 22"/>
          <p:cNvSpPr/>
          <p:nvPr/>
        </p:nvSpPr>
        <p:spPr>
          <a:xfrm>
            <a:off x="8284742" y="1264619"/>
            <a:ext cx="213738" cy="213738"/>
          </a:xfrm>
          <a:custGeom>
            <a:avLst/>
            <a:gdLst/>
            <a:ahLst/>
            <a:cxnLst/>
            <a:rect l="l" t="t" r="r" b="b"/>
            <a:pathLst>
              <a:path w="213738" h="213738">
                <a:moveTo>
                  <a:pt x="140266" y="146945"/>
                </a:moveTo>
                <a:cubicBezTo>
                  <a:pt x="180843" y="146945"/>
                  <a:pt x="213738" y="114050"/>
                  <a:pt x="213738" y="73473"/>
                </a:cubicBezTo>
                <a:cubicBezTo>
                  <a:pt x="213738" y="32896"/>
                  <a:pt x="180843" y="0"/>
                  <a:pt x="140266" y="0"/>
                </a:cubicBezTo>
                <a:cubicBezTo>
                  <a:pt x="99689" y="0"/>
                  <a:pt x="66793" y="32896"/>
                  <a:pt x="66793" y="73473"/>
                </a:cubicBezTo>
                <a:cubicBezTo>
                  <a:pt x="66793" y="81279"/>
                  <a:pt x="68004" y="88835"/>
                  <a:pt x="70258" y="95890"/>
                </a:cubicBezTo>
                <a:lnTo>
                  <a:pt x="2922" y="163226"/>
                </a:lnTo>
                <a:cubicBezTo>
                  <a:pt x="1044" y="165105"/>
                  <a:pt x="0" y="167651"/>
                  <a:pt x="0" y="170323"/>
                </a:cubicBezTo>
                <a:lnTo>
                  <a:pt x="0" y="203720"/>
                </a:lnTo>
                <a:cubicBezTo>
                  <a:pt x="0" y="209272"/>
                  <a:pt x="4467" y="213738"/>
                  <a:pt x="10019" y="213738"/>
                </a:cubicBezTo>
                <a:lnTo>
                  <a:pt x="43416" y="213738"/>
                </a:lnTo>
                <a:cubicBezTo>
                  <a:pt x="48968" y="213738"/>
                  <a:pt x="53435" y="209272"/>
                  <a:pt x="53435" y="203720"/>
                </a:cubicBezTo>
                <a:lnTo>
                  <a:pt x="53435" y="187021"/>
                </a:lnTo>
                <a:lnTo>
                  <a:pt x="70133" y="187021"/>
                </a:lnTo>
                <a:cubicBezTo>
                  <a:pt x="75685" y="187021"/>
                  <a:pt x="80152" y="182554"/>
                  <a:pt x="80152" y="177002"/>
                </a:cubicBezTo>
                <a:lnTo>
                  <a:pt x="80152" y="160304"/>
                </a:lnTo>
                <a:lnTo>
                  <a:pt x="96850" y="160304"/>
                </a:lnTo>
                <a:cubicBezTo>
                  <a:pt x="99522" y="160304"/>
                  <a:pt x="102068" y="159260"/>
                  <a:pt x="103947" y="157382"/>
                </a:cubicBezTo>
                <a:lnTo>
                  <a:pt x="117848" y="143480"/>
                </a:lnTo>
                <a:cubicBezTo>
                  <a:pt x="124903" y="145735"/>
                  <a:pt x="132459" y="146945"/>
                  <a:pt x="140266" y="146945"/>
                </a:cubicBezTo>
                <a:close/>
                <a:moveTo>
                  <a:pt x="156964" y="40076"/>
                </a:moveTo>
                <a:cubicBezTo>
                  <a:pt x="166180" y="40076"/>
                  <a:pt x="173663" y="47558"/>
                  <a:pt x="173663" y="56774"/>
                </a:cubicBezTo>
                <a:cubicBezTo>
                  <a:pt x="173663" y="65990"/>
                  <a:pt x="166180" y="73473"/>
                  <a:pt x="156964" y="73473"/>
                </a:cubicBezTo>
                <a:cubicBezTo>
                  <a:pt x="147748" y="73473"/>
                  <a:pt x="140266" y="65990"/>
                  <a:pt x="140266" y="56774"/>
                </a:cubicBezTo>
                <a:cubicBezTo>
                  <a:pt x="140266" y="47558"/>
                  <a:pt x="147748" y="40076"/>
                  <a:pt x="156964" y="40076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5" name="Text 23"/>
          <p:cNvSpPr/>
          <p:nvPr/>
        </p:nvSpPr>
        <p:spPr>
          <a:xfrm>
            <a:off x="8632067" y="1246808"/>
            <a:ext cx="1104316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2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Autenticación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8258024" y="1603039"/>
            <a:ext cx="3508874" cy="23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JWT, OAuth, sessions. Seguridad y UX.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8258024" y="1941458"/>
            <a:ext cx="3437627" cy="569969"/>
          </a:xfrm>
          <a:custGeom>
            <a:avLst/>
            <a:gdLst/>
            <a:ahLst/>
            <a:cxnLst/>
            <a:rect l="l" t="t" r="r" b="b"/>
            <a:pathLst>
              <a:path w="3437627" h="569969">
                <a:moveTo>
                  <a:pt x="71246" y="0"/>
                </a:moveTo>
                <a:lnTo>
                  <a:pt x="3366381" y="0"/>
                </a:lnTo>
                <a:cubicBezTo>
                  <a:pt x="3405729" y="0"/>
                  <a:pt x="3437627" y="31898"/>
                  <a:pt x="3437627" y="71246"/>
                </a:cubicBezTo>
                <a:lnTo>
                  <a:pt x="3437627" y="498723"/>
                </a:lnTo>
                <a:cubicBezTo>
                  <a:pt x="3437627" y="538071"/>
                  <a:pt x="3405729" y="569969"/>
                  <a:pt x="3366381" y="569969"/>
                </a:cubicBezTo>
                <a:lnTo>
                  <a:pt x="71246" y="569969"/>
                </a:lnTo>
                <a:cubicBezTo>
                  <a:pt x="31898" y="569969"/>
                  <a:pt x="0" y="538071"/>
                  <a:pt x="0" y="498723"/>
                </a:cubicBezTo>
                <a:lnTo>
                  <a:pt x="0" y="71246"/>
                </a:lnTo>
                <a:cubicBezTo>
                  <a:pt x="0" y="31924"/>
                  <a:pt x="31924" y="0"/>
                  <a:pt x="71246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8364893" y="2048327"/>
            <a:ext cx="3286229" cy="17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2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Recomendado: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8364893" y="2226443"/>
            <a:ext cx="3286229" cy="17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JWT para SPAs, OAuth para terceros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374042" y="3419816"/>
            <a:ext cx="3740424" cy="1781154"/>
          </a:xfrm>
          <a:custGeom>
            <a:avLst/>
            <a:gdLst/>
            <a:ahLst/>
            <a:cxnLst/>
            <a:rect l="l" t="t" r="r" b="b"/>
            <a:pathLst>
              <a:path w="3740424" h="1781154">
                <a:moveTo>
                  <a:pt x="35623" y="0"/>
                </a:moveTo>
                <a:lnTo>
                  <a:pt x="3669178" y="0"/>
                </a:lnTo>
                <a:cubicBezTo>
                  <a:pt x="3708526" y="0"/>
                  <a:pt x="3740424" y="31898"/>
                  <a:pt x="3740424" y="71246"/>
                </a:cubicBezTo>
                <a:lnTo>
                  <a:pt x="3740424" y="1709908"/>
                </a:lnTo>
                <a:cubicBezTo>
                  <a:pt x="3740424" y="1749256"/>
                  <a:pt x="3708526" y="1781154"/>
                  <a:pt x="3669178" y="1781154"/>
                </a:cubicBezTo>
                <a:lnTo>
                  <a:pt x="35623" y="1781154"/>
                </a:lnTo>
                <a:cubicBezTo>
                  <a:pt x="15949" y="1781154"/>
                  <a:pt x="0" y="1765205"/>
                  <a:pt x="0" y="1745531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31" name="Shape 29"/>
          <p:cNvSpPr/>
          <p:nvPr/>
        </p:nvSpPr>
        <p:spPr>
          <a:xfrm>
            <a:off x="374042" y="3419816"/>
            <a:ext cx="35623" cy="1781154"/>
          </a:xfrm>
          <a:custGeom>
            <a:avLst/>
            <a:gdLst/>
            <a:ahLst/>
            <a:cxnLst/>
            <a:rect l="l" t="t" r="r" b="b"/>
            <a:pathLst>
              <a:path w="35623" h="1781154">
                <a:moveTo>
                  <a:pt x="35623" y="0"/>
                </a:moveTo>
                <a:lnTo>
                  <a:pt x="35623" y="0"/>
                </a:lnTo>
                <a:lnTo>
                  <a:pt x="35623" y="1781154"/>
                </a:lnTo>
                <a:lnTo>
                  <a:pt x="35623" y="1781154"/>
                </a:lnTo>
                <a:cubicBezTo>
                  <a:pt x="15949" y="1781154"/>
                  <a:pt x="0" y="1765205"/>
                  <a:pt x="0" y="1745531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2" name="Shape 30"/>
          <p:cNvSpPr/>
          <p:nvPr/>
        </p:nvSpPr>
        <p:spPr>
          <a:xfrm>
            <a:off x="587781" y="3580120"/>
            <a:ext cx="160304" cy="213738"/>
          </a:xfrm>
          <a:custGeom>
            <a:avLst/>
            <a:gdLst/>
            <a:ahLst/>
            <a:cxnLst/>
            <a:rect l="l" t="t" r="r" b="b"/>
            <a:pathLst>
              <a:path w="160304" h="213738">
                <a:moveTo>
                  <a:pt x="104323" y="27886"/>
                </a:moveTo>
                <a:cubicBezTo>
                  <a:pt x="108664" y="21917"/>
                  <a:pt x="107328" y="13567"/>
                  <a:pt x="101359" y="9226"/>
                </a:cubicBezTo>
                <a:cubicBezTo>
                  <a:pt x="95389" y="4884"/>
                  <a:pt x="87040" y="6220"/>
                  <a:pt x="82698" y="12190"/>
                </a:cubicBezTo>
                <a:lnTo>
                  <a:pt x="38448" y="73013"/>
                </a:lnTo>
                <a:lnTo>
                  <a:pt x="22793" y="57359"/>
                </a:lnTo>
                <a:cubicBezTo>
                  <a:pt x="17575" y="52141"/>
                  <a:pt x="9101" y="52141"/>
                  <a:pt x="3882" y="57359"/>
                </a:cubicBezTo>
                <a:cubicBezTo>
                  <a:pt x="-1336" y="62577"/>
                  <a:pt x="-1336" y="71051"/>
                  <a:pt x="3882" y="76270"/>
                </a:cubicBezTo>
                <a:lnTo>
                  <a:pt x="30600" y="102987"/>
                </a:lnTo>
                <a:cubicBezTo>
                  <a:pt x="33355" y="105742"/>
                  <a:pt x="37196" y="107161"/>
                  <a:pt x="41078" y="106869"/>
                </a:cubicBezTo>
                <a:cubicBezTo>
                  <a:pt x="44960" y="106577"/>
                  <a:pt x="48550" y="104573"/>
                  <a:pt x="50846" y="101401"/>
                </a:cubicBezTo>
                <a:lnTo>
                  <a:pt x="104281" y="27928"/>
                </a:lnTo>
                <a:close/>
                <a:moveTo>
                  <a:pt x="157757" y="84660"/>
                </a:moveTo>
                <a:cubicBezTo>
                  <a:pt x="162099" y="78691"/>
                  <a:pt x="160763" y="70342"/>
                  <a:pt x="154793" y="66000"/>
                </a:cubicBezTo>
                <a:cubicBezTo>
                  <a:pt x="148824" y="61659"/>
                  <a:pt x="140475" y="62994"/>
                  <a:pt x="136133" y="68964"/>
                </a:cubicBezTo>
                <a:lnTo>
                  <a:pt x="65165" y="166524"/>
                </a:lnTo>
                <a:lnTo>
                  <a:pt x="36152" y="137511"/>
                </a:lnTo>
                <a:cubicBezTo>
                  <a:pt x="30934" y="132292"/>
                  <a:pt x="22459" y="132292"/>
                  <a:pt x="17241" y="137511"/>
                </a:cubicBezTo>
                <a:cubicBezTo>
                  <a:pt x="12023" y="142729"/>
                  <a:pt x="12023" y="151203"/>
                  <a:pt x="17241" y="156422"/>
                </a:cubicBezTo>
                <a:lnTo>
                  <a:pt x="57317" y="196497"/>
                </a:lnTo>
                <a:cubicBezTo>
                  <a:pt x="60072" y="199253"/>
                  <a:pt x="63913" y="200672"/>
                  <a:pt x="67795" y="200380"/>
                </a:cubicBezTo>
                <a:cubicBezTo>
                  <a:pt x="71678" y="200088"/>
                  <a:pt x="75268" y="198084"/>
                  <a:pt x="77564" y="194911"/>
                </a:cubicBezTo>
                <a:lnTo>
                  <a:pt x="157716" y="84702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3" name="Text 31"/>
          <p:cNvSpPr/>
          <p:nvPr/>
        </p:nvSpPr>
        <p:spPr>
          <a:xfrm>
            <a:off x="908389" y="3562308"/>
            <a:ext cx="854954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2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Validación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534346" y="3918539"/>
            <a:ext cx="3508874" cy="23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Request/response schemas. Zod, Joi, Yup.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534346" y="4256958"/>
            <a:ext cx="3437627" cy="569969"/>
          </a:xfrm>
          <a:custGeom>
            <a:avLst/>
            <a:gdLst/>
            <a:ahLst/>
            <a:cxnLst/>
            <a:rect l="l" t="t" r="r" b="b"/>
            <a:pathLst>
              <a:path w="3437627" h="569969">
                <a:moveTo>
                  <a:pt x="71246" y="0"/>
                </a:moveTo>
                <a:lnTo>
                  <a:pt x="3366381" y="0"/>
                </a:lnTo>
                <a:cubicBezTo>
                  <a:pt x="3405729" y="0"/>
                  <a:pt x="3437627" y="31898"/>
                  <a:pt x="3437627" y="71246"/>
                </a:cubicBezTo>
                <a:lnTo>
                  <a:pt x="3437627" y="498723"/>
                </a:lnTo>
                <a:cubicBezTo>
                  <a:pt x="3437627" y="538071"/>
                  <a:pt x="3405729" y="569969"/>
                  <a:pt x="3366381" y="569969"/>
                </a:cubicBezTo>
                <a:lnTo>
                  <a:pt x="71246" y="569969"/>
                </a:lnTo>
                <a:cubicBezTo>
                  <a:pt x="31898" y="569969"/>
                  <a:pt x="0" y="538071"/>
                  <a:pt x="0" y="498723"/>
                </a:cubicBezTo>
                <a:lnTo>
                  <a:pt x="0" y="71246"/>
                </a:lnTo>
                <a:cubicBezTo>
                  <a:pt x="0" y="31924"/>
                  <a:pt x="31924" y="0"/>
                  <a:pt x="71246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6" name="Text 34"/>
          <p:cNvSpPr/>
          <p:nvPr/>
        </p:nvSpPr>
        <p:spPr>
          <a:xfrm>
            <a:off x="641215" y="4363828"/>
            <a:ext cx="3286229" cy="17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2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Importante: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41215" y="4541943"/>
            <a:ext cx="3286229" cy="17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Validar siempre input del usuario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4235881" y="3419816"/>
            <a:ext cx="3740424" cy="1781154"/>
          </a:xfrm>
          <a:custGeom>
            <a:avLst/>
            <a:gdLst/>
            <a:ahLst/>
            <a:cxnLst/>
            <a:rect l="l" t="t" r="r" b="b"/>
            <a:pathLst>
              <a:path w="3740424" h="1781154">
                <a:moveTo>
                  <a:pt x="35623" y="0"/>
                </a:moveTo>
                <a:lnTo>
                  <a:pt x="3669178" y="0"/>
                </a:lnTo>
                <a:cubicBezTo>
                  <a:pt x="3708526" y="0"/>
                  <a:pt x="3740424" y="31898"/>
                  <a:pt x="3740424" y="71246"/>
                </a:cubicBezTo>
                <a:lnTo>
                  <a:pt x="3740424" y="1709908"/>
                </a:lnTo>
                <a:cubicBezTo>
                  <a:pt x="3740424" y="1749256"/>
                  <a:pt x="3708526" y="1781154"/>
                  <a:pt x="3669178" y="1781154"/>
                </a:cubicBezTo>
                <a:lnTo>
                  <a:pt x="35623" y="1781154"/>
                </a:lnTo>
                <a:cubicBezTo>
                  <a:pt x="15949" y="1781154"/>
                  <a:pt x="0" y="1765205"/>
                  <a:pt x="0" y="1745531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39" name="Shape 37"/>
          <p:cNvSpPr/>
          <p:nvPr/>
        </p:nvSpPr>
        <p:spPr>
          <a:xfrm>
            <a:off x="4235881" y="3419816"/>
            <a:ext cx="35623" cy="1781154"/>
          </a:xfrm>
          <a:custGeom>
            <a:avLst/>
            <a:gdLst/>
            <a:ahLst/>
            <a:cxnLst/>
            <a:rect l="l" t="t" r="r" b="b"/>
            <a:pathLst>
              <a:path w="35623" h="1781154">
                <a:moveTo>
                  <a:pt x="35623" y="0"/>
                </a:moveTo>
                <a:lnTo>
                  <a:pt x="35623" y="0"/>
                </a:lnTo>
                <a:lnTo>
                  <a:pt x="35623" y="1781154"/>
                </a:lnTo>
                <a:lnTo>
                  <a:pt x="35623" y="1781154"/>
                </a:lnTo>
                <a:cubicBezTo>
                  <a:pt x="15949" y="1781154"/>
                  <a:pt x="0" y="1765205"/>
                  <a:pt x="0" y="1745531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40" name="Shape 38"/>
          <p:cNvSpPr/>
          <p:nvPr/>
        </p:nvSpPr>
        <p:spPr>
          <a:xfrm>
            <a:off x="4396185" y="3580120"/>
            <a:ext cx="267173" cy="213738"/>
          </a:xfrm>
          <a:custGeom>
            <a:avLst/>
            <a:gdLst/>
            <a:ahLst/>
            <a:cxnLst/>
            <a:rect l="l" t="t" r="r" b="b"/>
            <a:pathLst>
              <a:path w="267173" h="213738">
                <a:moveTo>
                  <a:pt x="173621" y="87875"/>
                </a:moveTo>
                <a:cubicBezTo>
                  <a:pt x="178714" y="86497"/>
                  <a:pt x="184057" y="88919"/>
                  <a:pt x="186353" y="93636"/>
                </a:cubicBezTo>
                <a:lnTo>
                  <a:pt x="194118" y="109332"/>
                </a:lnTo>
                <a:cubicBezTo>
                  <a:pt x="198418" y="109917"/>
                  <a:pt x="202634" y="111086"/>
                  <a:pt x="206600" y="112714"/>
                </a:cubicBezTo>
                <a:lnTo>
                  <a:pt x="221211" y="102987"/>
                </a:lnTo>
                <a:cubicBezTo>
                  <a:pt x="225594" y="100065"/>
                  <a:pt x="231397" y="100649"/>
                  <a:pt x="235112" y="104364"/>
                </a:cubicBezTo>
                <a:lnTo>
                  <a:pt x="243128" y="112380"/>
                </a:lnTo>
                <a:cubicBezTo>
                  <a:pt x="246843" y="116095"/>
                  <a:pt x="247427" y="121939"/>
                  <a:pt x="244505" y="126281"/>
                </a:cubicBezTo>
                <a:lnTo>
                  <a:pt x="234778" y="140850"/>
                </a:lnTo>
                <a:cubicBezTo>
                  <a:pt x="235572" y="142812"/>
                  <a:pt x="236281" y="144858"/>
                  <a:pt x="236866" y="146987"/>
                </a:cubicBezTo>
                <a:cubicBezTo>
                  <a:pt x="237450" y="149116"/>
                  <a:pt x="237826" y="151203"/>
                  <a:pt x="238118" y="153332"/>
                </a:cubicBezTo>
                <a:lnTo>
                  <a:pt x="253856" y="161097"/>
                </a:lnTo>
                <a:cubicBezTo>
                  <a:pt x="258573" y="163435"/>
                  <a:pt x="260995" y="168778"/>
                  <a:pt x="259617" y="173830"/>
                </a:cubicBezTo>
                <a:lnTo>
                  <a:pt x="256695" y="184767"/>
                </a:lnTo>
                <a:cubicBezTo>
                  <a:pt x="255317" y="189818"/>
                  <a:pt x="250600" y="193241"/>
                  <a:pt x="245340" y="192907"/>
                </a:cubicBezTo>
                <a:lnTo>
                  <a:pt x="227807" y="191780"/>
                </a:lnTo>
                <a:cubicBezTo>
                  <a:pt x="225177" y="195162"/>
                  <a:pt x="222129" y="198293"/>
                  <a:pt x="218664" y="200964"/>
                </a:cubicBezTo>
                <a:lnTo>
                  <a:pt x="219792" y="218456"/>
                </a:lnTo>
                <a:cubicBezTo>
                  <a:pt x="220126" y="223716"/>
                  <a:pt x="216702" y="228475"/>
                  <a:pt x="211651" y="229811"/>
                </a:cubicBezTo>
                <a:lnTo>
                  <a:pt x="200714" y="232733"/>
                </a:lnTo>
                <a:cubicBezTo>
                  <a:pt x="195621" y="234110"/>
                  <a:pt x="190319" y="231689"/>
                  <a:pt x="187981" y="226972"/>
                </a:cubicBezTo>
                <a:lnTo>
                  <a:pt x="180217" y="211275"/>
                </a:lnTo>
                <a:cubicBezTo>
                  <a:pt x="175917" y="210691"/>
                  <a:pt x="171700" y="209522"/>
                  <a:pt x="167735" y="207894"/>
                </a:cubicBezTo>
                <a:lnTo>
                  <a:pt x="153124" y="217621"/>
                </a:lnTo>
                <a:cubicBezTo>
                  <a:pt x="148740" y="220543"/>
                  <a:pt x="142938" y="219959"/>
                  <a:pt x="139222" y="216243"/>
                </a:cubicBezTo>
                <a:lnTo>
                  <a:pt x="131207" y="208228"/>
                </a:lnTo>
                <a:cubicBezTo>
                  <a:pt x="127492" y="204513"/>
                  <a:pt x="126907" y="198710"/>
                  <a:pt x="129829" y="194327"/>
                </a:cubicBezTo>
                <a:lnTo>
                  <a:pt x="139556" y="179716"/>
                </a:lnTo>
                <a:cubicBezTo>
                  <a:pt x="138763" y="177754"/>
                  <a:pt x="138053" y="175708"/>
                  <a:pt x="137469" y="173579"/>
                </a:cubicBezTo>
                <a:cubicBezTo>
                  <a:pt x="136884" y="171450"/>
                  <a:pt x="136509" y="169321"/>
                  <a:pt x="136217" y="167234"/>
                </a:cubicBezTo>
                <a:lnTo>
                  <a:pt x="120478" y="159469"/>
                </a:lnTo>
                <a:cubicBezTo>
                  <a:pt x="115761" y="157131"/>
                  <a:pt x="113382" y="151788"/>
                  <a:pt x="114717" y="146736"/>
                </a:cubicBezTo>
                <a:lnTo>
                  <a:pt x="117640" y="135799"/>
                </a:lnTo>
                <a:cubicBezTo>
                  <a:pt x="119017" y="130748"/>
                  <a:pt x="123735" y="127325"/>
                  <a:pt x="128995" y="127659"/>
                </a:cubicBezTo>
                <a:lnTo>
                  <a:pt x="146486" y="128786"/>
                </a:lnTo>
                <a:cubicBezTo>
                  <a:pt x="149116" y="125404"/>
                  <a:pt x="152163" y="122273"/>
                  <a:pt x="155628" y="119602"/>
                </a:cubicBezTo>
                <a:lnTo>
                  <a:pt x="154501" y="102152"/>
                </a:lnTo>
                <a:cubicBezTo>
                  <a:pt x="154167" y="96892"/>
                  <a:pt x="157590" y="92133"/>
                  <a:pt x="162642" y="90797"/>
                </a:cubicBezTo>
                <a:lnTo>
                  <a:pt x="173579" y="87875"/>
                </a:lnTo>
                <a:close/>
                <a:moveTo>
                  <a:pt x="187188" y="141936"/>
                </a:moveTo>
                <a:cubicBezTo>
                  <a:pt x="177051" y="141947"/>
                  <a:pt x="168829" y="150187"/>
                  <a:pt x="168841" y="160325"/>
                </a:cubicBezTo>
                <a:cubicBezTo>
                  <a:pt x="168852" y="170462"/>
                  <a:pt x="177092" y="178684"/>
                  <a:pt x="187230" y="178672"/>
                </a:cubicBezTo>
                <a:cubicBezTo>
                  <a:pt x="197368" y="178661"/>
                  <a:pt x="205589" y="170421"/>
                  <a:pt x="205577" y="160283"/>
                </a:cubicBezTo>
                <a:cubicBezTo>
                  <a:pt x="205566" y="150145"/>
                  <a:pt x="197326" y="141924"/>
                  <a:pt x="187188" y="141936"/>
                </a:cubicBezTo>
                <a:close/>
                <a:moveTo>
                  <a:pt x="93886" y="-18994"/>
                </a:moveTo>
                <a:lnTo>
                  <a:pt x="104824" y="-16072"/>
                </a:lnTo>
                <a:cubicBezTo>
                  <a:pt x="109875" y="-14695"/>
                  <a:pt x="113298" y="-9936"/>
                  <a:pt x="112964" y="-4717"/>
                </a:cubicBezTo>
                <a:lnTo>
                  <a:pt x="111837" y="12732"/>
                </a:lnTo>
                <a:cubicBezTo>
                  <a:pt x="115302" y="15404"/>
                  <a:pt x="118349" y="18493"/>
                  <a:pt x="120979" y="21917"/>
                </a:cubicBezTo>
                <a:lnTo>
                  <a:pt x="138513" y="20789"/>
                </a:lnTo>
                <a:cubicBezTo>
                  <a:pt x="143731" y="20455"/>
                  <a:pt x="148490" y="23879"/>
                  <a:pt x="149867" y="28930"/>
                </a:cubicBezTo>
                <a:lnTo>
                  <a:pt x="152790" y="39867"/>
                </a:lnTo>
                <a:cubicBezTo>
                  <a:pt x="154125" y="44918"/>
                  <a:pt x="151746" y="50262"/>
                  <a:pt x="147029" y="52600"/>
                </a:cubicBezTo>
                <a:lnTo>
                  <a:pt x="131291" y="60364"/>
                </a:lnTo>
                <a:cubicBezTo>
                  <a:pt x="130998" y="62493"/>
                  <a:pt x="130581" y="64622"/>
                  <a:pt x="130038" y="66710"/>
                </a:cubicBezTo>
                <a:cubicBezTo>
                  <a:pt x="129495" y="68797"/>
                  <a:pt x="128744" y="70884"/>
                  <a:pt x="127951" y="72846"/>
                </a:cubicBezTo>
                <a:lnTo>
                  <a:pt x="137678" y="87457"/>
                </a:lnTo>
                <a:cubicBezTo>
                  <a:pt x="140600" y="91841"/>
                  <a:pt x="140015" y="97643"/>
                  <a:pt x="136300" y="101359"/>
                </a:cubicBezTo>
                <a:lnTo>
                  <a:pt x="128285" y="109374"/>
                </a:lnTo>
                <a:cubicBezTo>
                  <a:pt x="124569" y="113089"/>
                  <a:pt x="118767" y="113674"/>
                  <a:pt x="114383" y="110752"/>
                </a:cubicBezTo>
                <a:lnTo>
                  <a:pt x="99772" y="101025"/>
                </a:lnTo>
                <a:cubicBezTo>
                  <a:pt x="95807" y="102653"/>
                  <a:pt x="91590" y="103822"/>
                  <a:pt x="87290" y="104406"/>
                </a:cubicBezTo>
                <a:lnTo>
                  <a:pt x="79526" y="120103"/>
                </a:lnTo>
                <a:cubicBezTo>
                  <a:pt x="77188" y="124820"/>
                  <a:pt x="71845" y="127199"/>
                  <a:pt x="66793" y="125864"/>
                </a:cubicBezTo>
                <a:lnTo>
                  <a:pt x="55856" y="122941"/>
                </a:lnTo>
                <a:cubicBezTo>
                  <a:pt x="50763" y="121564"/>
                  <a:pt x="47381" y="116805"/>
                  <a:pt x="47715" y="111587"/>
                </a:cubicBezTo>
                <a:lnTo>
                  <a:pt x="48843" y="94095"/>
                </a:lnTo>
                <a:cubicBezTo>
                  <a:pt x="45378" y="91423"/>
                  <a:pt x="42330" y="88334"/>
                  <a:pt x="39700" y="84911"/>
                </a:cubicBezTo>
                <a:lnTo>
                  <a:pt x="22167" y="86038"/>
                </a:lnTo>
                <a:cubicBezTo>
                  <a:pt x="16949" y="86372"/>
                  <a:pt x="12190" y="82949"/>
                  <a:pt x="10812" y="77898"/>
                </a:cubicBezTo>
                <a:lnTo>
                  <a:pt x="7890" y="66960"/>
                </a:lnTo>
                <a:cubicBezTo>
                  <a:pt x="6554" y="61909"/>
                  <a:pt x="8934" y="56566"/>
                  <a:pt x="13651" y="54228"/>
                </a:cubicBezTo>
                <a:lnTo>
                  <a:pt x="29389" y="46463"/>
                </a:lnTo>
                <a:cubicBezTo>
                  <a:pt x="29681" y="44334"/>
                  <a:pt x="30099" y="42247"/>
                  <a:pt x="30641" y="40118"/>
                </a:cubicBezTo>
                <a:cubicBezTo>
                  <a:pt x="31226" y="37989"/>
                  <a:pt x="31894" y="35943"/>
                  <a:pt x="32729" y="33981"/>
                </a:cubicBezTo>
                <a:lnTo>
                  <a:pt x="23002" y="19412"/>
                </a:lnTo>
                <a:cubicBezTo>
                  <a:pt x="20080" y="15028"/>
                  <a:pt x="20664" y="9226"/>
                  <a:pt x="24380" y="5510"/>
                </a:cubicBezTo>
                <a:lnTo>
                  <a:pt x="32395" y="-2505"/>
                </a:lnTo>
                <a:cubicBezTo>
                  <a:pt x="36110" y="-6220"/>
                  <a:pt x="41913" y="-6805"/>
                  <a:pt x="46296" y="-3882"/>
                </a:cubicBezTo>
                <a:lnTo>
                  <a:pt x="60907" y="5844"/>
                </a:lnTo>
                <a:cubicBezTo>
                  <a:pt x="64873" y="4216"/>
                  <a:pt x="69089" y="3047"/>
                  <a:pt x="73389" y="2463"/>
                </a:cubicBezTo>
                <a:lnTo>
                  <a:pt x="81154" y="-13233"/>
                </a:lnTo>
                <a:cubicBezTo>
                  <a:pt x="83492" y="-17951"/>
                  <a:pt x="88793" y="-20330"/>
                  <a:pt x="93886" y="-18994"/>
                </a:cubicBezTo>
                <a:close/>
                <a:moveTo>
                  <a:pt x="80319" y="35066"/>
                </a:moveTo>
                <a:cubicBezTo>
                  <a:pt x="70181" y="35066"/>
                  <a:pt x="61951" y="43297"/>
                  <a:pt x="61951" y="53435"/>
                </a:cubicBezTo>
                <a:cubicBezTo>
                  <a:pt x="61951" y="63572"/>
                  <a:pt x="70181" y="71803"/>
                  <a:pt x="80319" y="71803"/>
                </a:cubicBezTo>
                <a:cubicBezTo>
                  <a:pt x="90457" y="71803"/>
                  <a:pt x="98687" y="63572"/>
                  <a:pt x="98687" y="53435"/>
                </a:cubicBezTo>
                <a:cubicBezTo>
                  <a:pt x="98687" y="43297"/>
                  <a:pt x="90457" y="35066"/>
                  <a:pt x="80319" y="35066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41" name="Text 39"/>
          <p:cNvSpPr/>
          <p:nvPr/>
        </p:nvSpPr>
        <p:spPr>
          <a:xfrm>
            <a:off x="4770227" y="3562308"/>
            <a:ext cx="944012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2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Middleware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4396185" y="3918539"/>
            <a:ext cx="3508874" cy="4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Logging, error handling, CORS. Pipeline de procesamiento.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4396185" y="4488508"/>
            <a:ext cx="3437627" cy="569969"/>
          </a:xfrm>
          <a:custGeom>
            <a:avLst/>
            <a:gdLst/>
            <a:ahLst/>
            <a:cxnLst/>
            <a:rect l="l" t="t" r="r" b="b"/>
            <a:pathLst>
              <a:path w="3437627" h="569969">
                <a:moveTo>
                  <a:pt x="71246" y="0"/>
                </a:moveTo>
                <a:lnTo>
                  <a:pt x="3366381" y="0"/>
                </a:lnTo>
                <a:cubicBezTo>
                  <a:pt x="3405729" y="0"/>
                  <a:pt x="3437627" y="31898"/>
                  <a:pt x="3437627" y="71246"/>
                </a:cubicBezTo>
                <a:lnTo>
                  <a:pt x="3437627" y="498723"/>
                </a:lnTo>
                <a:cubicBezTo>
                  <a:pt x="3437627" y="538071"/>
                  <a:pt x="3405729" y="569969"/>
                  <a:pt x="3366381" y="569969"/>
                </a:cubicBezTo>
                <a:lnTo>
                  <a:pt x="71246" y="569969"/>
                </a:lnTo>
                <a:cubicBezTo>
                  <a:pt x="31898" y="569969"/>
                  <a:pt x="0" y="538071"/>
                  <a:pt x="0" y="498723"/>
                </a:cubicBezTo>
                <a:lnTo>
                  <a:pt x="0" y="71246"/>
                </a:lnTo>
                <a:cubicBezTo>
                  <a:pt x="0" y="31924"/>
                  <a:pt x="31924" y="0"/>
                  <a:pt x="71246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4" name="Text 42"/>
          <p:cNvSpPr/>
          <p:nvPr/>
        </p:nvSpPr>
        <p:spPr>
          <a:xfrm>
            <a:off x="4503054" y="4595378"/>
            <a:ext cx="3286229" cy="17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2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Esenciales: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4503054" y="4773493"/>
            <a:ext cx="3286229" cy="17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Auth, logging, error handling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8097720" y="3419816"/>
            <a:ext cx="3740424" cy="1781154"/>
          </a:xfrm>
          <a:custGeom>
            <a:avLst/>
            <a:gdLst/>
            <a:ahLst/>
            <a:cxnLst/>
            <a:rect l="l" t="t" r="r" b="b"/>
            <a:pathLst>
              <a:path w="3740424" h="1781154">
                <a:moveTo>
                  <a:pt x="35623" y="0"/>
                </a:moveTo>
                <a:lnTo>
                  <a:pt x="3669178" y="0"/>
                </a:lnTo>
                <a:cubicBezTo>
                  <a:pt x="3708526" y="0"/>
                  <a:pt x="3740424" y="31898"/>
                  <a:pt x="3740424" y="71246"/>
                </a:cubicBezTo>
                <a:lnTo>
                  <a:pt x="3740424" y="1709908"/>
                </a:lnTo>
                <a:cubicBezTo>
                  <a:pt x="3740424" y="1749256"/>
                  <a:pt x="3708526" y="1781154"/>
                  <a:pt x="3669178" y="1781154"/>
                </a:cubicBezTo>
                <a:lnTo>
                  <a:pt x="35623" y="1781154"/>
                </a:lnTo>
                <a:cubicBezTo>
                  <a:pt x="15949" y="1781154"/>
                  <a:pt x="0" y="1765205"/>
                  <a:pt x="0" y="1745531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47" name="Shape 45"/>
          <p:cNvSpPr/>
          <p:nvPr/>
        </p:nvSpPr>
        <p:spPr>
          <a:xfrm>
            <a:off x="8097720" y="3419816"/>
            <a:ext cx="35623" cy="1781154"/>
          </a:xfrm>
          <a:custGeom>
            <a:avLst/>
            <a:gdLst/>
            <a:ahLst/>
            <a:cxnLst/>
            <a:rect l="l" t="t" r="r" b="b"/>
            <a:pathLst>
              <a:path w="35623" h="1781154">
                <a:moveTo>
                  <a:pt x="35623" y="0"/>
                </a:moveTo>
                <a:lnTo>
                  <a:pt x="35623" y="0"/>
                </a:lnTo>
                <a:lnTo>
                  <a:pt x="35623" y="1781154"/>
                </a:lnTo>
                <a:lnTo>
                  <a:pt x="35623" y="1781154"/>
                </a:lnTo>
                <a:cubicBezTo>
                  <a:pt x="15949" y="1781154"/>
                  <a:pt x="0" y="1765205"/>
                  <a:pt x="0" y="1745531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8" name="Shape 46"/>
          <p:cNvSpPr/>
          <p:nvPr/>
        </p:nvSpPr>
        <p:spPr>
          <a:xfrm>
            <a:off x="8298100" y="3580120"/>
            <a:ext cx="187021" cy="213738"/>
          </a:xfrm>
          <a:custGeom>
            <a:avLst/>
            <a:gdLst/>
            <a:ahLst/>
            <a:cxnLst/>
            <a:rect l="l" t="t" r="r" b="b"/>
            <a:pathLst>
              <a:path w="187021" h="213738">
                <a:moveTo>
                  <a:pt x="187021" y="85913"/>
                </a:moveTo>
                <a:cubicBezTo>
                  <a:pt x="180843" y="90004"/>
                  <a:pt x="173746" y="93302"/>
                  <a:pt x="166357" y="95932"/>
                </a:cubicBezTo>
                <a:cubicBezTo>
                  <a:pt x="146736" y="102945"/>
                  <a:pt x="120979" y="106869"/>
                  <a:pt x="93511" y="106869"/>
                </a:cubicBezTo>
                <a:cubicBezTo>
                  <a:pt x="66042" y="106869"/>
                  <a:pt x="40243" y="102903"/>
                  <a:pt x="20664" y="95932"/>
                </a:cubicBezTo>
                <a:cubicBezTo>
                  <a:pt x="13317" y="93302"/>
                  <a:pt x="6178" y="90004"/>
                  <a:pt x="0" y="85913"/>
                </a:cubicBezTo>
                <a:lnTo>
                  <a:pt x="0" y="120228"/>
                </a:lnTo>
                <a:cubicBezTo>
                  <a:pt x="0" y="138680"/>
                  <a:pt x="41871" y="153625"/>
                  <a:pt x="93511" y="153625"/>
                </a:cubicBezTo>
                <a:cubicBezTo>
                  <a:pt x="145150" y="153625"/>
                  <a:pt x="187021" y="138680"/>
                  <a:pt x="187021" y="120228"/>
                </a:cubicBezTo>
                <a:lnTo>
                  <a:pt x="187021" y="85913"/>
                </a:lnTo>
                <a:close/>
                <a:moveTo>
                  <a:pt x="187021" y="53435"/>
                </a:moveTo>
                <a:lnTo>
                  <a:pt x="187021" y="33397"/>
                </a:lnTo>
                <a:cubicBezTo>
                  <a:pt x="187021" y="14945"/>
                  <a:pt x="145150" y="0"/>
                  <a:pt x="93511" y="0"/>
                </a:cubicBezTo>
                <a:cubicBezTo>
                  <a:pt x="41871" y="0"/>
                  <a:pt x="0" y="14945"/>
                  <a:pt x="0" y="33397"/>
                </a:cubicBezTo>
                <a:lnTo>
                  <a:pt x="0" y="53435"/>
                </a:lnTo>
                <a:cubicBezTo>
                  <a:pt x="0" y="71886"/>
                  <a:pt x="41871" y="86831"/>
                  <a:pt x="93511" y="86831"/>
                </a:cubicBezTo>
                <a:cubicBezTo>
                  <a:pt x="145150" y="86831"/>
                  <a:pt x="187021" y="71886"/>
                  <a:pt x="187021" y="53435"/>
                </a:cubicBezTo>
                <a:close/>
                <a:moveTo>
                  <a:pt x="166357" y="162725"/>
                </a:moveTo>
                <a:cubicBezTo>
                  <a:pt x="146778" y="169697"/>
                  <a:pt x="121021" y="173663"/>
                  <a:pt x="93511" y="173663"/>
                </a:cubicBezTo>
                <a:cubicBezTo>
                  <a:pt x="66000" y="173663"/>
                  <a:pt x="40243" y="169697"/>
                  <a:pt x="20664" y="162725"/>
                </a:cubicBezTo>
                <a:cubicBezTo>
                  <a:pt x="13317" y="160095"/>
                  <a:pt x="6178" y="156797"/>
                  <a:pt x="0" y="152706"/>
                </a:cubicBezTo>
                <a:lnTo>
                  <a:pt x="0" y="180342"/>
                </a:lnTo>
                <a:cubicBezTo>
                  <a:pt x="0" y="198793"/>
                  <a:pt x="41871" y="213738"/>
                  <a:pt x="93511" y="213738"/>
                </a:cubicBezTo>
                <a:cubicBezTo>
                  <a:pt x="145150" y="213738"/>
                  <a:pt x="187021" y="198793"/>
                  <a:pt x="187021" y="180342"/>
                </a:cubicBezTo>
                <a:lnTo>
                  <a:pt x="187021" y="152706"/>
                </a:lnTo>
                <a:cubicBezTo>
                  <a:pt x="180843" y="156797"/>
                  <a:pt x="173746" y="160095"/>
                  <a:pt x="166357" y="162725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9" name="Text 47"/>
          <p:cNvSpPr/>
          <p:nvPr/>
        </p:nvSpPr>
        <p:spPr>
          <a:xfrm>
            <a:off x="8632067" y="3562308"/>
            <a:ext cx="1131033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2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Base de Datos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8258024" y="3918539"/>
            <a:ext cx="3508874" cy="23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ORMs (Prisma, TypeORM), queries eficientes.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8258024" y="4256958"/>
            <a:ext cx="3437627" cy="569969"/>
          </a:xfrm>
          <a:custGeom>
            <a:avLst/>
            <a:gdLst/>
            <a:ahLst/>
            <a:cxnLst/>
            <a:rect l="l" t="t" r="r" b="b"/>
            <a:pathLst>
              <a:path w="3437627" h="569969">
                <a:moveTo>
                  <a:pt x="71246" y="0"/>
                </a:moveTo>
                <a:lnTo>
                  <a:pt x="3366381" y="0"/>
                </a:lnTo>
                <a:cubicBezTo>
                  <a:pt x="3405729" y="0"/>
                  <a:pt x="3437627" y="31898"/>
                  <a:pt x="3437627" y="71246"/>
                </a:cubicBezTo>
                <a:lnTo>
                  <a:pt x="3437627" y="498723"/>
                </a:lnTo>
                <a:cubicBezTo>
                  <a:pt x="3437627" y="538071"/>
                  <a:pt x="3405729" y="569969"/>
                  <a:pt x="3366381" y="569969"/>
                </a:cubicBezTo>
                <a:lnTo>
                  <a:pt x="71246" y="569969"/>
                </a:lnTo>
                <a:cubicBezTo>
                  <a:pt x="31898" y="569969"/>
                  <a:pt x="0" y="538071"/>
                  <a:pt x="0" y="498723"/>
                </a:cubicBezTo>
                <a:lnTo>
                  <a:pt x="0" y="71246"/>
                </a:lnTo>
                <a:cubicBezTo>
                  <a:pt x="0" y="31924"/>
                  <a:pt x="31924" y="0"/>
                  <a:pt x="71246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52" name="Text 50"/>
          <p:cNvSpPr/>
          <p:nvPr/>
        </p:nvSpPr>
        <p:spPr>
          <a:xfrm>
            <a:off x="8364893" y="4363828"/>
            <a:ext cx="3286229" cy="17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2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Recomendado: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8364893" y="4541943"/>
            <a:ext cx="3286229" cy="17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Prisma (type-safe, migrations)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374042" y="5307839"/>
            <a:ext cx="3740424" cy="1549604"/>
          </a:xfrm>
          <a:custGeom>
            <a:avLst/>
            <a:gdLst/>
            <a:ahLst/>
            <a:cxnLst/>
            <a:rect l="l" t="t" r="r" b="b"/>
            <a:pathLst>
              <a:path w="3740424" h="1549604">
                <a:moveTo>
                  <a:pt x="35623" y="0"/>
                </a:moveTo>
                <a:lnTo>
                  <a:pt x="3669173" y="0"/>
                </a:lnTo>
                <a:cubicBezTo>
                  <a:pt x="3708524" y="0"/>
                  <a:pt x="3740424" y="31900"/>
                  <a:pt x="3740424" y="71251"/>
                </a:cubicBezTo>
                <a:lnTo>
                  <a:pt x="3740424" y="1478353"/>
                </a:lnTo>
                <a:cubicBezTo>
                  <a:pt x="3740424" y="1517704"/>
                  <a:pt x="3708524" y="1549604"/>
                  <a:pt x="3669173" y="1549604"/>
                </a:cubicBezTo>
                <a:lnTo>
                  <a:pt x="35623" y="1549604"/>
                </a:lnTo>
                <a:cubicBezTo>
                  <a:pt x="15949" y="1549604"/>
                  <a:pt x="0" y="1533655"/>
                  <a:pt x="0" y="1513981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55" name="Shape 53"/>
          <p:cNvSpPr/>
          <p:nvPr/>
        </p:nvSpPr>
        <p:spPr>
          <a:xfrm>
            <a:off x="374042" y="5307839"/>
            <a:ext cx="35623" cy="1549604"/>
          </a:xfrm>
          <a:custGeom>
            <a:avLst/>
            <a:gdLst/>
            <a:ahLst/>
            <a:cxnLst/>
            <a:rect l="l" t="t" r="r" b="b"/>
            <a:pathLst>
              <a:path w="35623" h="1549604">
                <a:moveTo>
                  <a:pt x="35623" y="0"/>
                </a:moveTo>
                <a:lnTo>
                  <a:pt x="35623" y="0"/>
                </a:lnTo>
                <a:lnTo>
                  <a:pt x="35623" y="1549604"/>
                </a:lnTo>
                <a:lnTo>
                  <a:pt x="35623" y="1549604"/>
                </a:lnTo>
                <a:cubicBezTo>
                  <a:pt x="15949" y="1549604"/>
                  <a:pt x="0" y="1533655"/>
                  <a:pt x="0" y="1513981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56" name="Shape 54"/>
          <p:cNvSpPr/>
          <p:nvPr/>
        </p:nvSpPr>
        <p:spPr>
          <a:xfrm>
            <a:off x="561064" y="5468143"/>
            <a:ext cx="213738" cy="213738"/>
          </a:xfrm>
          <a:custGeom>
            <a:avLst/>
            <a:gdLst/>
            <a:ahLst/>
            <a:cxnLst/>
            <a:rect l="l" t="t" r="r" b="b"/>
            <a:pathLst>
              <a:path w="213738" h="213738">
                <a:moveTo>
                  <a:pt x="143021" y="3924"/>
                </a:moveTo>
                <a:cubicBezTo>
                  <a:pt x="137803" y="-1294"/>
                  <a:pt x="129328" y="-1294"/>
                  <a:pt x="124110" y="3924"/>
                </a:cubicBezTo>
                <a:cubicBezTo>
                  <a:pt x="118892" y="9142"/>
                  <a:pt x="118892" y="17617"/>
                  <a:pt x="124110" y="22835"/>
                </a:cubicBezTo>
                <a:lnTo>
                  <a:pt x="128034" y="26717"/>
                </a:lnTo>
                <a:lnTo>
                  <a:pt x="11731" y="143021"/>
                </a:lnTo>
                <a:cubicBezTo>
                  <a:pt x="4216" y="150535"/>
                  <a:pt x="0" y="160721"/>
                  <a:pt x="0" y="171367"/>
                </a:cubicBezTo>
                <a:lnTo>
                  <a:pt x="0" y="173663"/>
                </a:lnTo>
                <a:cubicBezTo>
                  <a:pt x="0" y="195788"/>
                  <a:pt x="17951" y="213738"/>
                  <a:pt x="40076" y="213738"/>
                </a:cubicBezTo>
                <a:lnTo>
                  <a:pt x="42372" y="213738"/>
                </a:lnTo>
                <a:cubicBezTo>
                  <a:pt x="53017" y="213738"/>
                  <a:pt x="63203" y="209522"/>
                  <a:pt x="70717" y="202008"/>
                </a:cubicBezTo>
                <a:lnTo>
                  <a:pt x="187021" y="85704"/>
                </a:lnTo>
                <a:lnTo>
                  <a:pt x="190945" y="89628"/>
                </a:lnTo>
                <a:cubicBezTo>
                  <a:pt x="196164" y="94846"/>
                  <a:pt x="204638" y="94846"/>
                  <a:pt x="209856" y="89628"/>
                </a:cubicBezTo>
                <a:cubicBezTo>
                  <a:pt x="215074" y="84410"/>
                  <a:pt x="215074" y="75936"/>
                  <a:pt x="209856" y="70717"/>
                </a:cubicBezTo>
                <a:lnTo>
                  <a:pt x="143063" y="3924"/>
                </a:lnTo>
                <a:close/>
                <a:moveTo>
                  <a:pt x="85704" y="106869"/>
                </a:moveTo>
                <a:lnTo>
                  <a:pt x="146945" y="45628"/>
                </a:lnTo>
                <a:lnTo>
                  <a:pt x="168110" y="66793"/>
                </a:lnTo>
                <a:lnTo>
                  <a:pt x="128034" y="106869"/>
                </a:lnTo>
                <a:lnTo>
                  <a:pt x="85662" y="106869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57" name="Text 55"/>
          <p:cNvSpPr/>
          <p:nvPr/>
        </p:nvSpPr>
        <p:spPr>
          <a:xfrm>
            <a:off x="908389" y="5450332"/>
            <a:ext cx="641215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2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Testing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534346" y="5806562"/>
            <a:ext cx="3508874" cy="23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Unit, integration, e2e. Cobertura mínima 80%.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534346" y="6144982"/>
            <a:ext cx="3437627" cy="569969"/>
          </a:xfrm>
          <a:custGeom>
            <a:avLst/>
            <a:gdLst/>
            <a:ahLst/>
            <a:cxnLst/>
            <a:rect l="l" t="t" r="r" b="b"/>
            <a:pathLst>
              <a:path w="3437627" h="569969">
                <a:moveTo>
                  <a:pt x="71246" y="0"/>
                </a:moveTo>
                <a:lnTo>
                  <a:pt x="3366381" y="0"/>
                </a:lnTo>
                <a:cubicBezTo>
                  <a:pt x="3405729" y="0"/>
                  <a:pt x="3437627" y="31898"/>
                  <a:pt x="3437627" y="71246"/>
                </a:cubicBezTo>
                <a:lnTo>
                  <a:pt x="3437627" y="498723"/>
                </a:lnTo>
                <a:cubicBezTo>
                  <a:pt x="3437627" y="538071"/>
                  <a:pt x="3405729" y="569969"/>
                  <a:pt x="3366381" y="569969"/>
                </a:cubicBezTo>
                <a:lnTo>
                  <a:pt x="71246" y="569969"/>
                </a:lnTo>
                <a:cubicBezTo>
                  <a:pt x="31898" y="569969"/>
                  <a:pt x="0" y="538071"/>
                  <a:pt x="0" y="498723"/>
                </a:cubicBezTo>
                <a:lnTo>
                  <a:pt x="0" y="71246"/>
                </a:lnTo>
                <a:cubicBezTo>
                  <a:pt x="0" y="31924"/>
                  <a:pt x="31924" y="0"/>
                  <a:pt x="71246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60" name="Text 58"/>
          <p:cNvSpPr/>
          <p:nvPr/>
        </p:nvSpPr>
        <p:spPr>
          <a:xfrm>
            <a:off x="641215" y="6251851"/>
            <a:ext cx="3286229" cy="17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2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Stack: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641215" y="6429966"/>
            <a:ext cx="3286229" cy="17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Jest + Supertest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4226976" y="5316745"/>
            <a:ext cx="7596622" cy="1531793"/>
          </a:xfrm>
          <a:custGeom>
            <a:avLst/>
            <a:gdLst/>
            <a:ahLst/>
            <a:cxnLst/>
            <a:rect l="l" t="t" r="r" b="b"/>
            <a:pathLst>
              <a:path w="7596622" h="1531793">
                <a:moveTo>
                  <a:pt x="71244" y="0"/>
                </a:moveTo>
                <a:lnTo>
                  <a:pt x="7525379" y="0"/>
                </a:lnTo>
                <a:cubicBezTo>
                  <a:pt x="7564725" y="0"/>
                  <a:pt x="7596622" y="31897"/>
                  <a:pt x="7596622" y="71244"/>
                </a:cubicBezTo>
                <a:lnTo>
                  <a:pt x="7596622" y="1460549"/>
                </a:lnTo>
                <a:cubicBezTo>
                  <a:pt x="7596622" y="1499896"/>
                  <a:pt x="7564725" y="1531793"/>
                  <a:pt x="7525379" y="1531793"/>
                </a:cubicBezTo>
                <a:lnTo>
                  <a:pt x="71244" y="1531793"/>
                </a:lnTo>
                <a:cubicBezTo>
                  <a:pt x="31897" y="1531793"/>
                  <a:pt x="0" y="1499896"/>
                  <a:pt x="0" y="1460549"/>
                </a:cubicBezTo>
                <a:lnTo>
                  <a:pt x="0" y="71244"/>
                </a:lnTo>
                <a:cubicBezTo>
                  <a:pt x="0" y="31897"/>
                  <a:pt x="31897" y="0"/>
                  <a:pt x="71244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4378374" y="5595050"/>
            <a:ext cx="7382884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2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Prompt de API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4378374" y="5951281"/>
            <a:ext cx="7293826" cy="623404"/>
          </a:xfrm>
          <a:custGeom>
            <a:avLst/>
            <a:gdLst/>
            <a:ahLst/>
            <a:cxnLst/>
            <a:rect l="l" t="t" r="r" b="b"/>
            <a:pathLst>
              <a:path w="7293826" h="623404">
                <a:moveTo>
                  <a:pt x="71249" y="0"/>
                </a:moveTo>
                <a:lnTo>
                  <a:pt x="7222577" y="0"/>
                </a:lnTo>
                <a:cubicBezTo>
                  <a:pt x="7261927" y="0"/>
                  <a:pt x="7293826" y="31899"/>
                  <a:pt x="7293826" y="71249"/>
                </a:cubicBezTo>
                <a:lnTo>
                  <a:pt x="7293826" y="552155"/>
                </a:lnTo>
                <a:cubicBezTo>
                  <a:pt x="7293826" y="591505"/>
                  <a:pt x="7261927" y="623404"/>
                  <a:pt x="7222577" y="623404"/>
                </a:cubicBezTo>
                <a:lnTo>
                  <a:pt x="71249" y="623404"/>
                </a:lnTo>
                <a:cubicBezTo>
                  <a:pt x="31899" y="623404"/>
                  <a:pt x="0" y="591505"/>
                  <a:pt x="0" y="552155"/>
                </a:cubicBezTo>
                <a:lnTo>
                  <a:pt x="0" y="71249"/>
                </a:lnTo>
                <a:cubicBezTo>
                  <a:pt x="0" y="31926"/>
                  <a:pt x="31926" y="0"/>
                  <a:pt x="71249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65" name="Text 63"/>
          <p:cNvSpPr/>
          <p:nvPr/>
        </p:nvSpPr>
        <p:spPr>
          <a:xfrm>
            <a:off x="4485243" y="6058150"/>
            <a:ext cx="7142428" cy="409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8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"Diseña una </a:t>
            </a:r>
            <a:pPr>
              <a:lnSpc>
                <a:spcPct val="140000"/>
              </a:lnSpc>
            </a:pPr>
            <a:r>
              <a:rPr lang="en-US" sz="982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API REST</a:t>
            </a:r>
            <a:pPr>
              <a:lnSpc>
                <a:spcPct val="140000"/>
              </a:lnSpc>
            </a:pPr>
            <a:r>
              <a:rPr lang="en-US" sz="98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para un sistema de </a:t>
            </a:r>
            <a:pPr>
              <a:lnSpc>
                <a:spcPct val="140000"/>
              </a:lnSpc>
            </a:pPr>
            <a:r>
              <a:rPr lang="en-US" sz="982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gestión de tareas</a:t>
            </a:r>
            <a:pPr>
              <a:lnSpc>
                <a:spcPct val="140000"/>
              </a:lnSpc>
            </a:pPr>
            <a:r>
              <a:rPr lang="en-US" sz="98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con </a:t>
            </a:r>
            <a:pPr>
              <a:lnSpc>
                <a:spcPct val="140000"/>
              </a:lnSpc>
            </a:pPr>
            <a:r>
              <a:rPr lang="en-US" sz="982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autenticación JWT</a:t>
            </a:r>
            <a:pPr>
              <a:lnSpc>
                <a:spcPct val="140000"/>
              </a:lnSpc>
            </a:pPr>
            <a:r>
              <a:rPr lang="en-US" sz="98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y </a:t>
            </a:r>
            <a:pPr>
              <a:lnSpc>
                <a:spcPct val="140000"/>
              </a:lnSpc>
            </a:pPr>
            <a:r>
              <a:rPr lang="en-US" sz="982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CRUD completo</a:t>
            </a:r>
            <a:pPr>
              <a:lnSpc>
                <a:spcPct val="140000"/>
              </a:lnSpc>
            </a:pPr>
            <a:r>
              <a:rPr lang="en-US" sz="98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Incluye </a:t>
            </a:r>
            <a:pPr>
              <a:lnSpc>
                <a:spcPct val="140000"/>
              </a:lnSpc>
            </a:pPr>
            <a:r>
              <a:rPr lang="en-US" sz="982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validación</a:t>
            </a:r>
            <a:pPr>
              <a:lnSpc>
                <a:spcPct val="140000"/>
              </a:lnSpc>
            </a:pPr>
            <a:r>
              <a:rPr lang="en-US" sz="98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982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manejo de errores</a:t>
            </a:r>
            <a:pPr>
              <a:lnSpc>
                <a:spcPct val="140000"/>
              </a:lnSpc>
            </a:pPr>
            <a:r>
              <a:rPr lang="en-US" sz="98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982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paginación</a:t>
            </a:r>
            <a:pPr>
              <a:lnSpc>
                <a:spcPct val="140000"/>
              </a:lnSpc>
            </a:pPr>
            <a:r>
              <a:rPr lang="en-US" sz="98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Usa </a:t>
            </a:r>
            <a:pPr>
              <a:lnSpc>
                <a:spcPct val="140000"/>
              </a:lnSpc>
            </a:pPr>
            <a:r>
              <a:rPr lang="en-US" sz="982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Node.js + Express + Prisma</a:t>
            </a:r>
            <a:pPr>
              <a:lnSpc>
                <a:spcPct val="140000"/>
              </a:lnSpc>
            </a:pPr>
            <a:r>
              <a:rPr lang="en-US" sz="982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."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4757" y="364757"/>
            <a:ext cx="11526319" cy="1823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5" b="1" spc="50" kern="0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DESARROLLO DE PLUGINS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64757" y="620087"/>
            <a:ext cx="11626627" cy="3647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85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Desarrollo de Plugins y Extensiones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73876" y="1139865"/>
            <a:ext cx="5635494" cy="3848185"/>
          </a:xfrm>
          <a:custGeom>
            <a:avLst/>
            <a:gdLst/>
            <a:ahLst/>
            <a:cxnLst/>
            <a:rect l="l" t="t" r="r" b="b"/>
            <a:pathLst>
              <a:path w="5635494" h="3848185">
                <a:moveTo>
                  <a:pt x="72962" y="0"/>
                </a:moveTo>
                <a:lnTo>
                  <a:pt x="5562533" y="0"/>
                </a:lnTo>
                <a:cubicBezTo>
                  <a:pt x="5602828" y="0"/>
                  <a:pt x="5635494" y="32666"/>
                  <a:pt x="5635494" y="72962"/>
                </a:cubicBezTo>
                <a:lnTo>
                  <a:pt x="5635494" y="3775224"/>
                </a:lnTo>
                <a:cubicBezTo>
                  <a:pt x="5635494" y="3815519"/>
                  <a:pt x="5602828" y="3848185"/>
                  <a:pt x="5562533" y="3848185"/>
                </a:cubicBezTo>
                <a:lnTo>
                  <a:pt x="72962" y="3848185"/>
                </a:lnTo>
                <a:cubicBezTo>
                  <a:pt x="32666" y="3848185"/>
                  <a:pt x="0" y="3815519"/>
                  <a:pt x="0" y="3775224"/>
                </a:cubicBezTo>
                <a:lnTo>
                  <a:pt x="0" y="72962"/>
                </a:lnTo>
                <a:cubicBezTo>
                  <a:pt x="0" y="32693"/>
                  <a:pt x="32693" y="0"/>
                  <a:pt x="72962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06408" y="1331363"/>
            <a:ext cx="328281" cy="328281"/>
          </a:xfrm>
          <a:custGeom>
            <a:avLst/>
            <a:gdLst/>
            <a:ahLst/>
            <a:cxnLst/>
            <a:rect l="l" t="t" r="r" b="b"/>
            <a:pathLst>
              <a:path w="328281" h="328281">
                <a:moveTo>
                  <a:pt x="143623" y="0"/>
                </a:moveTo>
                <a:cubicBezTo>
                  <a:pt x="166256" y="0"/>
                  <a:pt x="184658" y="13785"/>
                  <a:pt x="184658" y="30776"/>
                </a:cubicBezTo>
                <a:cubicBezTo>
                  <a:pt x="184658" y="37445"/>
                  <a:pt x="181837" y="43600"/>
                  <a:pt x="176964" y="48665"/>
                </a:cubicBezTo>
                <a:cubicBezTo>
                  <a:pt x="172732" y="53089"/>
                  <a:pt x="169270" y="58475"/>
                  <a:pt x="169270" y="64630"/>
                </a:cubicBezTo>
                <a:cubicBezTo>
                  <a:pt x="169270" y="74248"/>
                  <a:pt x="177092" y="82070"/>
                  <a:pt x="186710" y="82070"/>
                </a:cubicBezTo>
                <a:lnTo>
                  <a:pt x="215435" y="82070"/>
                </a:lnTo>
                <a:cubicBezTo>
                  <a:pt x="232426" y="82070"/>
                  <a:pt x="246211" y="95856"/>
                  <a:pt x="246211" y="112847"/>
                </a:cubicBezTo>
                <a:lnTo>
                  <a:pt x="246211" y="141571"/>
                </a:lnTo>
                <a:cubicBezTo>
                  <a:pt x="246211" y="151189"/>
                  <a:pt x="254033" y="159011"/>
                  <a:pt x="263651" y="159011"/>
                </a:cubicBezTo>
                <a:cubicBezTo>
                  <a:pt x="269742" y="159011"/>
                  <a:pt x="275192" y="155549"/>
                  <a:pt x="279616" y="151317"/>
                </a:cubicBezTo>
                <a:cubicBezTo>
                  <a:pt x="284681" y="146508"/>
                  <a:pt x="290837" y="143623"/>
                  <a:pt x="297505" y="143623"/>
                </a:cubicBezTo>
                <a:cubicBezTo>
                  <a:pt x="314496" y="143623"/>
                  <a:pt x="328281" y="162025"/>
                  <a:pt x="328281" y="184658"/>
                </a:cubicBezTo>
                <a:cubicBezTo>
                  <a:pt x="328281" y="207292"/>
                  <a:pt x="314496" y="225693"/>
                  <a:pt x="297505" y="225693"/>
                </a:cubicBezTo>
                <a:cubicBezTo>
                  <a:pt x="290837" y="225693"/>
                  <a:pt x="284617" y="222872"/>
                  <a:pt x="279616" y="217999"/>
                </a:cubicBezTo>
                <a:cubicBezTo>
                  <a:pt x="275192" y="213768"/>
                  <a:pt x="269806" y="210305"/>
                  <a:pt x="263651" y="210305"/>
                </a:cubicBezTo>
                <a:cubicBezTo>
                  <a:pt x="254033" y="210305"/>
                  <a:pt x="246211" y="218127"/>
                  <a:pt x="246211" y="227745"/>
                </a:cubicBezTo>
                <a:lnTo>
                  <a:pt x="246211" y="297505"/>
                </a:lnTo>
                <a:cubicBezTo>
                  <a:pt x="246211" y="314496"/>
                  <a:pt x="232426" y="328281"/>
                  <a:pt x="215435" y="328281"/>
                </a:cubicBezTo>
                <a:lnTo>
                  <a:pt x="179016" y="328281"/>
                </a:lnTo>
                <a:cubicBezTo>
                  <a:pt x="170809" y="328281"/>
                  <a:pt x="164141" y="321613"/>
                  <a:pt x="164141" y="313406"/>
                </a:cubicBezTo>
                <a:cubicBezTo>
                  <a:pt x="164141" y="307507"/>
                  <a:pt x="167859" y="302314"/>
                  <a:pt x="172604" y="298787"/>
                </a:cubicBezTo>
                <a:cubicBezTo>
                  <a:pt x="180042" y="293209"/>
                  <a:pt x="184658" y="285515"/>
                  <a:pt x="184658" y="276987"/>
                </a:cubicBezTo>
                <a:cubicBezTo>
                  <a:pt x="184658" y="259996"/>
                  <a:pt x="166256" y="246211"/>
                  <a:pt x="143623" y="246211"/>
                </a:cubicBezTo>
                <a:cubicBezTo>
                  <a:pt x="120990" y="246211"/>
                  <a:pt x="102588" y="259996"/>
                  <a:pt x="102588" y="276987"/>
                </a:cubicBezTo>
                <a:cubicBezTo>
                  <a:pt x="102588" y="285515"/>
                  <a:pt x="107204" y="293209"/>
                  <a:pt x="114642" y="298787"/>
                </a:cubicBezTo>
                <a:cubicBezTo>
                  <a:pt x="119387" y="302314"/>
                  <a:pt x="123105" y="307443"/>
                  <a:pt x="123105" y="313406"/>
                </a:cubicBezTo>
                <a:cubicBezTo>
                  <a:pt x="123105" y="321613"/>
                  <a:pt x="116437" y="328281"/>
                  <a:pt x="108230" y="328281"/>
                </a:cubicBezTo>
                <a:lnTo>
                  <a:pt x="30776" y="328281"/>
                </a:lnTo>
                <a:cubicBezTo>
                  <a:pt x="13785" y="328281"/>
                  <a:pt x="0" y="314496"/>
                  <a:pt x="0" y="297505"/>
                </a:cubicBezTo>
                <a:lnTo>
                  <a:pt x="0" y="220051"/>
                </a:lnTo>
                <a:cubicBezTo>
                  <a:pt x="0" y="211844"/>
                  <a:pt x="6668" y="205176"/>
                  <a:pt x="14875" y="205176"/>
                </a:cubicBezTo>
                <a:cubicBezTo>
                  <a:pt x="20774" y="205176"/>
                  <a:pt x="25968" y="208895"/>
                  <a:pt x="29494" y="213639"/>
                </a:cubicBezTo>
                <a:cubicBezTo>
                  <a:pt x="35072" y="221077"/>
                  <a:pt x="42766" y="225693"/>
                  <a:pt x="51294" y="225693"/>
                </a:cubicBezTo>
                <a:cubicBezTo>
                  <a:pt x="68285" y="225693"/>
                  <a:pt x="82070" y="207292"/>
                  <a:pt x="82070" y="184658"/>
                </a:cubicBezTo>
                <a:cubicBezTo>
                  <a:pt x="82070" y="162025"/>
                  <a:pt x="68285" y="143623"/>
                  <a:pt x="51294" y="143623"/>
                </a:cubicBezTo>
                <a:cubicBezTo>
                  <a:pt x="42766" y="143623"/>
                  <a:pt x="35072" y="148239"/>
                  <a:pt x="29494" y="155677"/>
                </a:cubicBezTo>
                <a:cubicBezTo>
                  <a:pt x="25968" y="160422"/>
                  <a:pt x="20838" y="164141"/>
                  <a:pt x="14875" y="164141"/>
                </a:cubicBezTo>
                <a:cubicBezTo>
                  <a:pt x="6668" y="164141"/>
                  <a:pt x="0" y="157472"/>
                  <a:pt x="0" y="149265"/>
                </a:cubicBezTo>
                <a:lnTo>
                  <a:pt x="0" y="112847"/>
                </a:lnTo>
                <a:cubicBezTo>
                  <a:pt x="0" y="95856"/>
                  <a:pt x="13785" y="82070"/>
                  <a:pt x="30776" y="82070"/>
                </a:cubicBezTo>
                <a:lnTo>
                  <a:pt x="100536" y="82070"/>
                </a:lnTo>
                <a:cubicBezTo>
                  <a:pt x="110154" y="82070"/>
                  <a:pt x="117976" y="74248"/>
                  <a:pt x="117976" y="64630"/>
                </a:cubicBezTo>
                <a:cubicBezTo>
                  <a:pt x="117976" y="58539"/>
                  <a:pt x="114514" y="53089"/>
                  <a:pt x="110282" y="48665"/>
                </a:cubicBezTo>
                <a:cubicBezTo>
                  <a:pt x="105473" y="43600"/>
                  <a:pt x="102588" y="37445"/>
                  <a:pt x="102588" y="30776"/>
                </a:cubicBezTo>
                <a:cubicBezTo>
                  <a:pt x="102588" y="13785"/>
                  <a:pt x="120990" y="0"/>
                  <a:pt x="143623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4"/>
          <p:cNvSpPr/>
          <p:nvPr/>
        </p:nvSpPr>
        <p:spPr>
          <a:xfrm>
            <a:off x="1085152" y="1331363"/>
            <a:ext cx="2206779" cy="3282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154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Tipos de Plugins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565373" y="1805547"/>
            <a:ext cx="5252500" cy="437708"/>
          </a:xfrm>
          <a:custGeom>
            <a:avLst/>
            <a:gdLst/>
            <a:ahLst/>
            <a:cxnLst/>
            <a:rect l="l" t="t" r="r" b="b"/>
            <a:pathLst>
              <a:path w="5252500" h="437708">
                <a:moveTo>
                  <a:pt x="72953" y="0"/>
                </a:moveTo>
                <a:lnTo>
                  <a:pt x="5179547" y="0"/>
                </a:lnTo>
                <a:cubicBezTo>
                  <a:pt x="5219838" y="0"/>
                  <a:pt x="5252500" y="32662"/>
                  <a:pt x="5252500" y="72953"/>
                </a:cubicBezTo>
                <a:lnTo>
                  <a:pt x="5252500" y="364755"/>
                </a:lnTo>
                <a:cubicBezTo>
                  <a:pt x="5252500" y="405046"/>
                  <a:pt x="5219838" y="437708"/>
                  <a:pt x="5179547" y="437708"/>
                </a:cubicBezTo>
                <a:lnTo>
                  <a:pt x="72953" y="437708"/>
                </a:lnTo>
                <a:cubicBezTo>
                  <a:pt x="32662" y="437708"/>
                  <a:pt x="0" y="405046"/>
                  <a:pt x="0" y="364755"/>
                </a:cubicBezTo>
                <a:lnTo>
                  <a:pt x="0" y="72953"/>
                </a:lnTo>
                <a:cubicBezTo>
                  <a:pt x="0" y="32689"/>
                  <a:pt x="32689" y="0"/>
                  <a:pt x="7295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674800" y="1914974"/>
            <a:ext cx="5106597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Browser Extensions</a:t>
            </a:r>
            <a:pPr>
              <a:lnSpc>
                <a:spcPct val="130000"/>
              </a:lnSpc>
            </a:pPr>
            <a:r>
              <a:rPr lang="en-US" sz="1149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(Chrome, Firefox)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65373" y="2316206"/>
            <a:ext cx="5252500" cy="437708"/>
          </a:xfrm>
          <a:custGeom>
            <a:avLst/>
            <a:gdLst/>
            <a:ahLst/>
            <a:cxnLst/>
            <a:rect l="l" t="t" r="r" b="b"/>
            <a:pathLst>
              <a:path w="5252500" h="437708">
                <a:moveTo>
                  <a:pt x="72953" y="0"/>
                </a:moveTo>
                <a:lnTo>
                  <a:pt x="5179547" y="0"/>
                </a:lnTo>
                <a:cubicBezTo>
                  <a:pt x="5219838" y="0"/>
                  <a:pt x="5252500" y="32662"/>
                  <a:pt x="5252500" y="72953"/>
                </a:cubicBezTo>
                <a:lnTo>
                  <a:pt x="5252500" y="364755"/>
                </a:lnTo>
                <a:cubicBezTo>
                  <a:pt x="5252500" y="405046"/>
                  <a:pt x="5219838" y="437708"/>
                  <a:pt x="5179547" y="437708"/>
                </a:cubicBezTo>
                <a:lnTo>
                  <a:pt x="72953" y="437708"/>
                </a:lnTo>
                <a:cubicBezTo>
                  <a:pt x="32662" y="437708"/>
                  <a:pt x="0" y="405046"/>
                  <a:pt x="0" y="364755"/>
                </a:cubicBezTo>
                <a:lnTo>
                  <a:pt x="0" y="72953"/>
                </a:lnTo>
                <a:cubicBezTo>
                  <a:pt x="0" y="32689"/>
                  <a:pt x="32689" y="0"/>
                  <a:pt x="7295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674800" y="2448431"/>
            <a:ext cx="1382885" cy="17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Code Extensions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65373" y="2826866"/>
            <a:ext cx="5252500" cy="437708"/>
          </a:xfrm>
          <a:custGeom>
            <a:avLst/>
            <a:gdLst/>
            <a:ahLst/>
            <a:cxnLst/>
            <a:rect l="l" t="t" r="r" b="b"/>
            <a:pathLst>
              <a:path w="5252500" h="437708">
                <a:moveTo>
                  <a:pt x="72953" y="0"/>
                </a:moveTo>
                <a:lnTo>
                  <a:pt x="5179547" y="0"/>
                </a:lnTo>
                <a:cubicBezTo>
                  <a:pt x="5219838" y="0"/>
                  <a:pt x="5252500" y="32662"/>
                  <a:pt x="5252500" y="72953"/>
                </a:cubicBezTo>
                <a:lnTo>
                  <a:pt x="5252500" y="364755"/>
                </a:lnTo>
                <a:cubicBezTo>
                  <a:pt x="5252500" y="405046"/>
                  <a:pt x="5219838" y="437708"/>
                  <a:pt x="5179547" y="437708"/>
                </a:cubicBezTo>
                <a:lnTo>
                  <a:pt x="72953" y="437708"/>
                </a:lnTo>
                <a:cubicBezTo>
                  <a:pt x="32662" y="437708"/>
                  <a:pt x="0" y="405046"/>
                  <a:pt x="0" y="364755"/>
                </a:cubicBezTo>
                <a:lnTo>
                  <a:pt x="0" y="72953"/>
                </a:lnTo>
                <a:cubicBezTo>
                  <a:pt x="0" y="32689"/>
                  <a:pt x="32689" y="0"/>
                  <a:pt x="7295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674800" y="2959091"/>
            <a:ext cx="1310693" cy="17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WordPress Plugins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65373" y="3337526"/>
            <a:ext cx="5252500" cy="437708"/>
          </a:xfrm>
          <a:custGeom>
            <a:avLst/>
            <a:gdLst/>
            <a:ahLst/>
            <a:cxnLst/>
            <a:rect l="l" t="t" r="r" b="b"/>
            <a:pathLst>
              <a:path w="5252500" h="437708">
                <a:moveTo>
                  <a:pt x="72953" y="0"/>
                </a:moveTo>
                <a:lnTo>
                  <a:pt x="5179547" y="0"/>
                </a:lnTo>
                <a:cubicBezTo>
                  <a:pt x="5219838" y="0"/>
                  <a:pt x="5252500" y="32662"/>
                  <a:pt x="5252500" y="72953"/>
                </a:cubicBezTo>
                <a:lnTo>
                  <a:pt x="5252500" y="364755"/>
                </a:lnTo>
                <a:cubicBezTo>
                  <a:pt x="5252500" y="405046"/>
                  <a:pt x="5219838" y="437708"/>
                  <a:pt x="5179547" y="437708"/>
                </a:cubicBezTo>
                <a:lnTo>
                  <a:pt x="72953" y="437708"/>
                </a:lnTo>
                <a:cubicBezTo>
                  <a:pt x="32662" y="437708"/>
                  <a:pt x="0" y="405046"/>
                  <a:pt x="0" y="364755"/>
                </a:cubicBezTo>
                <a:lnTo>
                  <a:pt x="0" y="72953"/>
                </a:lnTo>
                <a:cubicBezTo>
                  <a:pt x="0" y="32689"/>
                  <a:pt x="32689" y="0"/>
                  <a:pt x="7295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674800" y="3469750"/>
            <a:ext cx="964934" cy="17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Figma Plugins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65373" y="3848185"/>
            <a:ext cx="5252500" cy="437708"/>
          </a:xfrm>
          <a:custGeom>
            <a:avLst/>
            <a:gdLst/>
            <a:ahLst/>
            <a:cxnLst/>
            <a:rect l="l" t="t" r="r" b="b"/>
            <a:pathLst>
              <a:path w="5252500" h="437708">
                <a:moveTo>
                  <a:pt x="72953" y="0"/>
                </a:moveTo>
                <a:lnTo>
                  <a:pt x="5179547" y="0"/>
                </a:lnTo>
                <a:cubicBezTo>
                  <a:pt x="5219838" y="0"/>
                  <a:pt x="5252500" y="32662"/>
                  <a:pt x="5252500" y="72953"/>
                </a:cubicBezTo>
                <a:lnTo>
                  <a:pt x="5252500" y="364755"/>
                </a:lnTo>
                <a:cubicBezTo>
                  <a:pt x="5252500" y="405046"/>
                  <a:pt x="5219838" y="437708"/>
                  <a:pt x="5179547" y="437708"/>
                </a:cubicBezTo>
                <a:lnTo>
                  <a:pt x="72953" y="437708"/>
                </a:lnTo>
                <a:cubicBezTo>
                  <a:pt x="32662" y="437708"/>
                  <a:pt x="0" y="405046"/>
                  <a:pt x="0" y="364755"/>
                </a:cubicBezTo>
                <a:lnTo>
                  <a:pt x="0" y="72953"/>
                </a:lnTo>
                <a:cubicBezTo>
                  <a:pt x="0" y="32689"/>
                  <a:pt x="32689" y="0"/>
                  <a:pt x="7295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674800" y="3980410"/>
            <a:ext cx="948520" cy="17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Shopify Apps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65373" y="4358845"/>
            <a:ext cx="5252500" cy="437708"/>
          </a:xfrm>
          <a:custGeom>
            <a:avLst/>
            <a:gdLst/>
            <a:ahLst/>
            <a:cxnLst/>
            <a:rect l="l" t="t" r="r" b="b"/>
            <a:pathLst>
              <a:path w="5252500" h="437708">
                <a:moveTo>
                  <a:pt x="72953" y="0"/>
                </a:moveTo>
                <a:lnTo>
                  <a:pt x="5179547" y="0"/>
                </a:lnTo>
                <a:cubicBezTo>
                  <a:pt x="5219838" y="0"/>
                  <a:pt x="5252500" y="32662"/>
                  <a:pt x="5252500" y="72953"/>
                </a:cubicBezTo>
                <a:lnTo>
                  <a:pt x="5252500" y="364755"/>
                </a:lnTo>
                <a:cubicBezTo>
                  <a:pt x="5252500" y="405046"/>
                  <a:pt x="5219838" y="437708"/>
                  <a:pt x="5179547" y="437708"/>
                </a:cubicBezTo>
                <a:lnTo>
                  <a:pt x="72953" y="437708"/>
                </a:lnTo>
                <a:cubicBezTo>
                  <a:pt x="32662" y="437708"/>
                  <a:pt x="0" y="405046"/>
                  <a:pt x="0" y="364755"/>
                </a:cubicBezTo>
                <a:lnTo>
                  <a:pt x="0" y="72953"/>
                </a:lnTo>
                <a:cubicBezTo>
                  <a:pt x="0" y="32689"/>
                  <a:pt x="32689" y="0"/>
                  <a:pt x="7295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674800" y="4491070"/>
            <a:ext cx="1318748" cy="17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Slack/Discord Bots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82995" y="5106597"/>
            <a:ext cx="5635494" cy="1750833"/>
          </a:xfrm>
          <a:custGeom>
            <a:avLst/>
            <a:gdLst/>
            <a:ahLst/>
            <a:cxnLst/>
            <a:rect l="l" t="t" r="r" b="b"/>
            <a:pathLst>
              <a:path w="5635494" h="1750833">
                <a:moveTo>
                  <a:pt x="36476" y="0"/>
                </a:moveTo>
                <a:lnTo>
                  <a:pt x="5562537" y="0"/>
                </a:lnTo>
                <a:cubicBezTo>
                  <a:pt x="5602830" y="0"/>
                  <a:pt x="5635494" y="32664"/>
                  <a:pt x="5635494" y="72957"/>
                </a:cubicBezTo>
                <a:lnTo>
                  <a:pt x="5635494" y="1677876"/>
                </a:lnTo>
                <a:cubicBezTo>
                  <a:pt x="5635494" y="1718169"/>
                  <a:pt x="5602830" y="1750833"/>
                  <a:pt x="5562537" y="1750833"/>
                </a:cubicBezTo>
                <a:lnTo>
                  <a:pt x="36476" y="1750833"/>
                </a:lnTo>
                <a:cubicBezTo>
                  <a:pt x="16331" y="1750833"/>
                  <a:pt x="0" y="1734502"/>
                  <a:pt x="0" y="1714358"/>
                </a:cubicBezTo>
                <a:lnTo>
                  <a:pt x="0" y="36476"/>
                </a:lnTo>
                <a:cubicBezTo>
                  <a:pt x="0" y="16344"/>
                  <a:pt x="16344" y="0"/>
                  <a:pt x="36476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20" name="Shape 18"/>
          <p:cNvSpPr/>
          <p:nvPr/>
        </p:nvSpPr>
        <p:spPr>
          <a:xfrm>
            <a:off x="382995" y="5106597"/>
            <a:ext cx="36476" cy="1750833"/>
          </a:xfrm>
          <a:custGeom>
            <a:avLst/>
            <a:gdLst/>
            <a:ahLst/>
            <a:cxnLst/>
            <a:rect l="l" t="t" r="r" b="b"/>
            <a:pathLst>
              <a:path w="36476" h="1750833">
                <a:moveTo>
                  <a:pt x="36476" y="0"/>
                </a:moveTo>
                <a:lnTo>
                  <a:pt x="36476" y="0"/>
                </a:lnTo>
                <a:lnTo>
                  <a:pt x="36476" y="1750833"/>
                </a:lnTo>
                <a:lnTo>
                  <a:pt x="36476" y="1750833"/>
                </a:lnTo>
                <a:cubicBezTo>
                  <a:pt x="16331" y="1750833"/>
                  <a:pt x="0" y="1734502"/>
                  <a:pt x="0" y="1714358"/>
                </a:cubicBezTo>
                <a:lnTo>
                  <a:pt x="0" y="36476"/>
                </a:lnTo>
                <a:cubicBezTo>
                  <a:pt x="0" y="16331"/>
                  <a:pt x="16331" y="0"/>
                  <a:pt x="36476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1" name="Text 19"/>
          <p:cNvSpPr/>
          <p:nvPr/>
        </p:nvSpPr>
        <p:spPr>
          <a:xfrm>
            <a:off x="547135" y="5252500"/>
            <a:ext cx="5416640" cy="2553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36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Estructura Típica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83611" y="5653732"/>
            <a:ext cx="109427" cy="145903"/>
          </a:xfrm>
          <a:custGeom>
            <a:avLst/>
            <a:gdLst/>
            <a:ahLst/>
            <a:cxnLst/>
            <a:rect l="l" t="t" r="r" b="b"/>
            <a:pathLst>
              <a:path w="109427" h="145903">
                <a:moveTo>
                  <a:pt x="0" y="18238"/>
                </a:moveTo>
                <a:cubicBezTo>
                  <a:pt x="0" y="8179"/>
                  <a:pt x="8179" y="0"/>
                  <a:pt x="18238" y="0"/>
                </a:cubicBezTo>
                <a:lnTo>
                  <a:pt x="60840" y="0"/>
                </a:lnTo>
                <a:cubicBezTo>
                  <a:pt x="65685" y="0"/>
                  <a:pt x="70330" y="1909"/>
                  <a:pt x="73749" y="5329"/>
                </a:cubicBezTo>
                <a:lnTo>
                  <a:pt x="104098" y="35706"/>
                </a:lnTo>
                <a:cubicBezTo>
                  <a:pt x="107518" y="39126"/>
                  <a:pt x="109427" y="43771"/>
                  <a:pt x="109427" y="48615"/>
                </a:cubicBezTo>
                <a:lnTo>
                  <a:pt x="109427" y="127665"/>
                </a:lnTo>
                <a:cubicBezTo>
                  <a:pt x="109427" y="137724"/>
                  <a:pt x="101249" y="145903"/>
                  <a:pt x="91189" y="145903"/>
                </a:cubicBezTo>
                <a:lnTo>
                  <a:pt x="18238" y="145903"/>
                </a:lnTo>
                <a:cubicBezTo>
                  <a:pt x="8179" y="145903"/>
                  <a:pt x="0" y="137724"/>
                  <a:pt x="0" y="127665"/>
                </a:cubicBezTo>
                <a:lnTo>
                  <a:pt x="0" y="18238"/>
                </a:lnTo>
                <a:close/>
                <a:moveTo>
                  <a:pt x="59273" y="16671"/>
                </a:moveTo>
                <a:lnTo>
                  <a:pt x="59273" y="43315"/>
                </a:lnTo>
                <a:cubicBezTo>
                  <a:pt x="59273" y="47105"/>
                  <a:pt x="62322" y="50154"/>
                  <a:pt x="66112" y="50154"/>
                </a:cubicBezTo>
                <a:lnTo>
                  <a:pt x="92757" y="50154"/>
                </a:lnTo>
                <a:lnTo>
                  <a:pt x="59273" y="16671"/>
                </a:lnTo>
                <a:close/>
                <a:moveTo>
                  <a:pt x="43942" y="84236"/>
                </a:moveTo>
                <a:cubicBezTo>
                  <a:pt x="46393" y="81358"/>
                  <a:pt x="46079" y="77055"/>
                  <a:pt x="43201" y="74604"/>
                </a:cubicBezTo>
                <a:cubicBezTo>
                  <a:pt x="40323" y="72153"/>
                  <a:pt x="36020" y="72467"/>
                  <a:pt x="33569" y="75345"/>
                </a:cubicBezTo>
                <a:lnTo>
                  <a:pt x="19891" y="91303"/>
                </a:lnTo>
                <a:cubicBezTo>
                  <a:pt x="17696" y="93868"/>
                  <a:pt x="17696" y="97629"/>
                  <a:pt x="19891" y="100194"/>
                </a:cubicBezTo>
                <a:lnTo>
                  <a:pt x="33569" y="116152"/>
                </a:lnTo>
                <a:cubicBezTo>
                  <a:pt x="36020" y="119030"/>
                  <a:pt x="40351" y="119344"/>
                  <a:pt x="43201" y="116893"/>
                </a:cubicBezTo>
                <a:cubicBezTo>
                  <a:pt x="46051" y="114442"/>
                  <a:pt x="46393" y="110111"/>
                  <a:pt x="43942" y="107261"/>
                </a:cubicBezTo>
                <a:lnTo>
                  <a:pt x="34082" y="95749"/>
                </a:lnTo>
                <a:lnTo>
                  <a:pt x="43942" y="84236"/>
                </a:lnTo>
                <a:close/>
                <a:moveTo>
                  <a:pt x="75858" y="75345"/>
                </a:moveTo>
                <a:cubicBezTo>
                  <a:pt x="73407" y="72467"/>
                  <a:pt x="69076" y="72153"/>
                  <a:pt x="66226" y="74604"/>
                </a:cubicBezTo>
                <a:cubicBezTo>
                  <a:pt x="63377" y="77055"/>
                  <a:pt x="63035" y="81386"/>
                  <a:pt x="65485" y="84236"/>
                </a:cubicBezTo>
                <a:lnTo>
                  <a:pt x="75345" y="95749"/>
                </a:lnTo>
                <a:lnTo>
                  <a:pt x="65485" y="107261"/>
                </a:lnTo>
                <a:cubicBezTo>
                  <a:pt x="63035" y="110139"/>
                  <a:pt x="63348" y="114442"/>
                  <a:pt x="66226" y="116893"/>
                </a:cubicBezTo>
                <a:cubicBezTo>
                  <a:pt x="69104" y="119344"/>
                  <a:pt x="73407" y="119030"/>
                  <a:pt x="75858" y="116152"/>
                </a:cubicBezTo>
                <a:lnTo>
                  <a:pt x="89536" y="100194"/>
                </a:lnTo>
                <a:cubicBezTo>
                  <a:pt x="91731" y="97629"/>
                  <a:pt x="91731" y="93868"/>
                  <a:pt x="89536" y="91303"/>
                </a:cubicBezTo>
                <a:lnTo>
                  <a:pt x="75858" y="75345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3" name="Text 21"/>
          <p:cNvSpPr/>
          <p:nvPr/>
        </p:nvSpPr>
        <p:spPr>
          <a:xfrm>
            <a:off x="838941" y="5617257"/>
            <a:ext cx="1878498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manifest.json:</a:t>
            </a:r>
            <a:pPr>
              <a:lnSpc>
                <a:spcPct val="130000"/>
              </a:lnSpc>
            </a:pPr>
            <a:r>
              <a:rPr lang="en-US" sz="1149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configuración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56254" y="5945538"/>
            <a:ext cx="164141" cy="145903"/>
          </a:xfrm>
          <a:custGeom>
            <a:avLst/>
            <a:gdLst/>
            <a:ahLst/>
            <a:cxnLst/>
            <a:rect l="l" t="t" r="r" b="b"/>
            <a:pathLst>
              <a:path w="164141" h="145903">
                <a:moveTo>
                  <a:pt x="102816" y="342"/>
                </a:moveTo>
                <a:cubicBezTo>
                  <a:pt x="97971" y="-1054"/>
                  <a:pt x="92928" y="1767"/>
                  <a:pt x="91531" y="6611"/>
                </a:cubicBezTo>
                <a:lnTo>
                  <a:pt x="55055" y="134276"/>
                </a:lnTo>
                <a:cubicBezTo>
                  <a:pt x="53659" y="139121"/>
                  <a:pt x="56480" y="144164"/>
                  <a:pt x="61325" y="145561"/>
                </a:cubicBezTo>
                <a:cubicBezTo>
                  <a:pt x="66169" y="146957"/>
                  <a:pt x="71213" y="144136"/>
                  <a:pt x="72609" y="139292"/>
                </a:cubicBezTo>
                <a:lnTo>
                  <a:pt x="109085" y="11627"/>
                </a:lnTo>
                <a:cubicBezTo>
                  <a:pt x="110481" y="6782"/>
                  <a:pt x="107660" y="1738"/>
                  <a:pt x="102816" y="342"/>
                </a:cubicBezTo>
                <a:close/>
                <a:moveTo>
                  <a:pt x="121225" y="39126"/>
                </a:moveTo>
                <a:cubicBezTo>
                  <a:pt x="117663" y="42688"/>
                  <a:pt x="117663" y="48473"/>
                  <a:pt x="121225" y="52035"/>
                </a:cubicBezTo>
                <a:lnTo>
                  <a:pt x="142141" y="72951"/>
                </a:lnTo>
                <a:lnTo>
                  <a:pt x="121225" y="93868"/>
                </a:lnTo>
                <a:cubicBezTo>
                  <a:pt x="117663" y="97430"/>
                  <a:pt x="117663" y="103215"/>
                  <a:pt x="121225" y="106777"/>
                </a:cubicBezTo>
                <a:cubicBezTo>
                  <a:pt x="124787" y="110339"/>
                  <a:pt x="130572" y="110339"/>
                  <a:pt x="134134" y="106777"/>
                </a:cubicBezTo>
                <a:lnTo>
                  <a:pt x="161490" y="79420"/>
                </a:lnTo>
                <a:cubicBezTo>
                  <a:pt x="165053" y="75858"/>
                  <a:pt x="165053" y="70073"/>
                  <a:pt x="161490" y="66511"/>
                </a:cubicBezTo>
                <a:lnTo>
                  <a:pt x="134134" y="39154"/>
                </a:lnTo>
                <a:cubicBezTo>
                  <a:pt x="130572" y="35592"/>
                  <a:pt x="124787" y="35592"/>
                  <a:pt x="121225" y="39154"/>
                </a:cubicBezTo>
                <a:close/>
                <a:moveTo>
                  <a:pt x="42944" y="39126"/>
                </a:moveTo>
                <a:cubicBezTo>
                  <a:pt x="39382" y="35564"/>
                  <a:pt x="33598" y="35564"/>
                  <a:pt x="30035" y="39126"/>
                </a:cubicBezTo>
                <a:lnTo>
                  <a:pt x="2679" y="66483"/>
                </a:lnTo>
                <a:cubicBezTo>
                  <a:pt x="-883" y="70045"/>
                  <a:pt x="-883" y="75830"/>
                  <a:pt x="2679" y="79392"/>
                </a:cubicBezTo>
                <a:lnTo>
                  <a:pt x="30035" y="106748"/>
                </a:lnTo>
                <a:cubicBezTo>
                  <a:pt x="33598" y="110310"/>
                  <a:pt x="39382" y="110310"/>
                  <a:pt x="42944" y="106748"/>
                </a:cubicBezTo>
                <a:cubicBezTo>
                  <a:pt x="46507" y="103186"/>
                  <a:pt x="46507" y="97401"/>
                  <a:pt x="42944" y="93839"/>
                </a:cubicBezTo>
                <a:lnTo>
                  <a:pt x="22028" y="72951"/>
                </a:lnTo>
                <a:lnTo>
                  <a:pt x="42916" y="52035"/>
                </a:lnTo>
                <a:cubicBezTo>
                  <a:pt x="46478" y="48473"/>
                  <a:pt x="46478" y="42688"/>
                  <a:pt x="42916" y="39126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5" name="Text 23"/>
          <p:cNvSpPr/>
          <p:nvPr/>
        </p:nvSpPr>
        <p:spPr>
          <a:xfrm>
            <a:off x="838941" y="5909062"/>
            <a:ext cx="1823785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Entry point:</a:t>
            </a:r>
            <a:pPr>
              <a:lnSpc>
                <a:spcPct val="130000"/>
              </a:lnSpc>
            </a:pPr>
            <a:r>
              <a:rPr lang="en-US" sz="1149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lógica principal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65373" y="6237343"/>
            <a:ext cx="145903" cy="145903"/>
          </a:xfrm>
          <a:custGeom>
            <a:avLst/>
            <a:gdLst/>
            <a:ahLst/>
            <a:cxnLst/>
            <a:rect l="l" t="t" r="r" b="b"/>
            <a:pathLst>
              <a:path w="145903" h="145903">
                <a:moveTo>
                  <a:pt x="18238" y="18238"/>
                </a:moveTo>
                <a:cubicBezTo>
                  <a:pt x="8179" y="18238"/>
                  <a:pt x="0" y="26416"/>
                  <a:pt x="0" y="36476"/>
                </a:cubicBezTo>
                <a:lnTo>
                  <a:pt x="0" y="109427"/>
                </a:lnTo>
                <a:cubicBezTo>
                  <a:pt x="0" y="119486"/>
                  <a:pt x="8179" y="127665"/>
                  <a:pt x="18238" y="127665"/>
                </a:cubicBezTo>
                <a:lnTo>
                  <a:pt x="127665" y="127665"/>
                </a:lnTo>
                <a:cubicBezTo>
                  <a:pt x="137724" y="127665"/>
                  <a:pt x="145903" y="119486"/>
                  <a:pt x="145903" y="109427"/>
                </a:cubicBezTo>
                <a:lnTo>
                  <a:pt x="145903" y="36476"/>
                </a:lnTo>
                <a:cubicBezTo>
                  <a:pt x="145903" y="26416"/>
                  <a:pt x="137724" y="18238"/>
                  <a:pt x="127665" y="18238"/>
                </a:cubicBezTo>
                <a:lnTo>
                  <a:pt x="18238" y="18238"/>
                </a:lnTo>
                <a:close/>
                <a:moveTo>
                  <a:pt x="25077" y="36476"/>
                </a:moveTo>
                <a:lnTo>
                  <a:pt x="120826" y="36476"/>
                </a:lnTo>
                <a:cubicBezTo>
                  <a:pt x="124616" y="36476"/>
                  <a:pt x="127665" y="39525"/>
                  <a:pt x="127665" y="43315"/>
                </a:cubicBezTo>
                <a:cubicBezTo>
                  <a:pt x="127665" y="47105"/>
                  <a:pt x="124616" y="50154"/>
                  <a:pt x="120826" y="50154"/>
                </a:cubicBezTo>
                <a:lnTo>
                  <a:pt x="25077" y="50154"/>
                </a:lnTo>
                <a:cubicBezTo>
                  <a:pt x="21287" y="50154"/>
                  <a:pt x="18238" y="47105"/>
                  <a:pt x="18238" y="43315"/>
                </a:cubicBezTo>
                <a:cubicBezTo>
                  <a:pt x="18238" y="39525"/>
                  <a:pt x="21287" y="36476"/>
                  <a:pt x="25077" y="36476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7" name="Text 25"/>
          <p:cNvSpPr/>
          <p:nvPr/>
        </p:nvSpPr>
        <p:spPr>
          <a:xfrm>
            <a:off x="838941" y="6200868"/>
            <a:ext cx="1614049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UI components:</a:t>
            </a:r>
            <a:pPr>
              <a:lnSpc>
                <a:spcPct val="130000"/>
              </a:lnSpc>
            </a:pPr>
            <a:r>
              <a:rPr lang="en-US" sz="1149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interfaz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574492" y="6529149"/>
            <a:ext cx="127665" cy="145903"/>
          </a:xfrm>
          <a:custGeom>
            <a:avLst/>
            <a:gdLst/>
            <a:ahLst/>
            <a:cxnLst/>
            <a:rect l="l" t="t" r="r" b="b"/>
            <a:pathLst>
              <a:path w="127665" h="145903">
                <a:moveTo>
                  <a:pt x="36476" y="-9119"/>
                </a:moveTo>
                <a:cubicBezTo>
                  <a:pt x="41520" y="-9119"/>
                  <a:pt x="45595" y="-5044"/>
                  <a:pt x="45595" y="0"/>
                </a:cubicBezTo>
                <a:lnTo>
                  <a:pt x="45595" y="27357"/>
                </a:lnTo>
                <a:lnTo>
                  <a:pt x="82070" y="27357"/>
                </a:lnTo>
                <a:lnTo>
                  <a:pt x="82070" y="0"/>
                </a:lnTo>
                <a:cubicBezTo>
                  <a:pt x="82070" y="-5044"/>
                  <a:pt x="86145" y="-9119"/>
                  <a:pt x="91189" y="-9119"/>
                </a:cubicBezTo>
                <a:cubicBezTo>
                  <a:pt x="96233" y="-9119"/>
                  <a:pt x="100308" y="-5044"/>
                  <a:pt x="100308" y="0"/>
                </a:cubicBezTo>
                <a:lnTo>
                  <a:pt x="100308" y="27357"/>
                </a:lnTo>
                <a:lnTo>
                  <a:pt x="118546" y="27357"/>
                </a:lnTo>
                <a:cubicBezTo>
                  <a:pt x="123590" y="27357"/>
                  <a:pt x="127665" y="31432"/>
                  <a:pt x="127665" y="36476"/>
                </a:cubicBezTo>
                <a:cubicBezTo>
                  <a:pt x="127665" y="41520"/>
                  <a:pt x="123590" y="45595"/>
                  <a:pt x="118546" y="45595"/>
                </a:cubicBezTo>
                <a:lnTo>
                  <a:pt x="118546" y="63832"/>
                </a:lnTo>
                <a:cubicBezTo>
                  <a:pt x="118546" y="90933"/>
                  <a:pt x="98826" y="113445"/>
                  <a:pt x="72951" y="117777"/>
                </a:cubicBezTo>
                <a:lnTo>
                  <a:pt x="72951" y="136784"/>
                </a:lnTo>
                <a:cubicBezTo>
                  <a:pt x="72951" y="141828"/>
                  <a:pt x="68876" y="145903"/>
                  <a:pt x="63832" y="145903"/>
                </a:cubicBezTo>
                <a:cubicBezTo>
                  <a:pt x="58789" y="145903"/>
                  <a:pt x="54714" y="141828"/>
                  <a:pt x="54714" y="136784"/>
                </a:cubicBezTo>
                <a:lnTo>
                  <a:pt x="54714" y="117777"/>
                </a:lnTo>
                <a:cubicBezTo>
                  <a:pt x="28839" y="113445"/>
                  <a:pt x="9119" y="90933"/>
                  <a:pt x="9119" y="63832"/>
                </a:cubicBezTo>
                <a:lnTo>
                  <a:pt x="9119" y="45595"/>
                </a:lnTo>
                <a:cubicBezTo>
                  <a:pt x="4075" y="45595"/>
                  <a:pt x="0" y="41520"/>
                  <a:pt x="0" y="36476"/>
                </a:cubicBezTo>
                <a:cubicBezTo>
                  <a:pt x="0" y="31432"/>
                  <a:pt x="4075" y="27357"/>
                  <a:pt x="9119" y="27357"/>
                </a:cubicBezTo>
                <a:lnTo>
                  <a:pt x="27357" y="27357"/>
                </a:lnTo>
                <a:lnTo>
                  <a:pt x="27357" y="0"/>
                </a:lnTo>
                <a:cubicBezTo>
                  <a:pt x="27357" y="-5044"/>
                  <a:pt x="31432" y="-9119"/>
                  <a:pt x="36476" y="-9119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9" name="Text 27"/>
          <p:cNvSpPr/>
          <p:nvPr/>
        </p:nvSpPr>
        <p:spPr>
          <a:xfrm>
            <a:off x="838941" y="6492673"/>
            <a:ext cx="1832904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API integration:</a:t>
            </a:r>
            <a:pPr>
              <a:lnSpc>
                <a:spcPct val="130000"/>
              </a:lnSpc>
            </a:pPr>
            <a:r>
              <a:rPr lang="en-US" sz="1149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conexiones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177614" y="1139865"/>
            <a:ext cx="5635494" cy="2060877"/>
          </a:xfrm>
          <a:custGeom>
            <a:avLst/>
            <a:gdLst/>
            <a:ahLst/>
            <a:cxnLst/>
            <a:rect l="l" t="t" r="r" b="b"/>
            <a:pathLst>
              <a:path w="5635494" h="2060877">
                <a:moveTo>
                  <a:pt x="72955" y="0"/>
                </a:moveTo>
                <a:lnTo>
                  <a:pt x="5562539" y="0"/>
                </a:lnTo>
                <a:cubicBezTo>
                  <a:pt x="5602831" y="0"/>
                  <a:pt x="5635494" y="32663"/>
                  <a:pt x="5635494" y="72955"/>
                </a:cubicBezTo>
                <a:lnTo>
                  <a:pt x="5635494" y="1987922"/>
                </a:lnTo>
                <a:cubicBezTo>
                  <a:pt x="5635494" y="2028214"/>
                  <a:pt x="5602831" y="2060877"/>
                  <a:pt x="5562539" y="2060877"/>
                </a:cubicBezTo>
                <a:lnTo>
                  <a:pt x="72955" y="2060877"/>
                </a:lnTo>
                <a:cubicBezTo>
                  <a:pt x="32663" y="2060877"/>
                  <a:pt x="0" y="2028214"/>
                  <a:pt x="0" y="1987922"/>
                </a:cubicBezTo>
                <a:lnTo>
                  <a:pt x="0" y="72955"/>
                </a:lnTo>
                <a:cubicBezTo>
                  <a:pt x="0" y="32663"/>
                  <a:pt x="32663" y="0"/>
                  <a:pt x="72955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369112" y="1331363"/>
            <a:ext cx="5361927" cy="2918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23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Prompt para Plugin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369112" y="1769071"/>
            <a:ext cx="5252500" cy="1240174"/>
          </a:xfrm>
          <a:custGeom>
            <a:avLst/>
            <a:gdLst/>
            <a:ahLst/>
            <a:cxnLst/>
            <a:rect l="l" t="t" r="r" b="b"/>
            <a:pathLst>
              <a:path w="5252500" h="1240174">
                <a:moveTo>
                  <a:pt x="72947" y="0"/>
                </a:moveTo>
                <a:lnTo>
                  <a:pt x="5179553" y="0"/>
                </a:lnTo>
                <a:cubicBezTo>
                  <a:pt x="5219840" y="0"/>
                  <a:pt x="5252500" y="32659"/>
                  <a:pt x="5252500" y="72947"/>
                </a:cubicBezTo>
                <a:lnTo>
                  <a:pt x="5252500" y="1167227"/>
                </a:lnTo>
                <a:cubicBezTo>
                  <a:pt x="5252500" y="1207514"/>
                  <a:pt x="5219840" y="1240174"/>
                  <a:pt x="5179553" y="1240174"/>
                </a:cubicBezTo>
                <a:lnTo>
                  <a:pt x="72947" y="1240174"/>
                </a:lnTo>
                <a:cubicBezTo>
                  <a:pt x="32659" y="1240174"/>
                  <a:pt x="0" y="1207514"/>
                  <a:pt x="0" y="1167227"/>
                </a:cubicBezTo>
                <a:lnTo>
                  <a:pt x="0" y="72947"/>
                </a:lnTo>
                <a:cubicBezTo>
                  <a:pt x="0" y="32686"/>
                  <a:pt x="32686" y="0"/>
                  <a:pt x="72947" y="0"/>
                </a:cubicBezTo>
                <a:close/>
              </a:path>
            </a:pathLst>
          </a:custGeom>
          <a:solidFill>
            <a:srgbClr val="0A0A0F">
              <a:alpha val="80000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6515015" y="1914974"/>
            <a:ext cx="5033645" cy="94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49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"Crea una </a:t>
            </a:r>
            <a:pPr>
              <a:lnSpc>
                <a:spcPct val="140000"/>
              </a:lnSpc>
            </a:pPr>
            <a:r>
              <a:rPr lang="en-US" sz="1149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extensión de Chrome</a:t>
            </a:r>
            <a:pPr>
              <a:lnSpc>
                <a:spcPct val="140000"/>
              </a:lnSpc>
            </a:pPr>
            <a:r>
              <a:rPr lang="en-US" sz="1149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que </a:t>
            </a:r>
            <a:pPr>
              <a:lnSpc>
                <a:spcPct val="140000"/>
              </a:lnSpc>
            </a:pPr>
            <a:r>
              <a:rPr lang="en-US" sz="1149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resuma páginas web</a:t>
            </a:r>
            <a:pPr>
              <a:lnSpc>
                <a:spcPct val="140000"/>
              </a:lnSpc>
            </a:pPr>
            <a:r>
              <a:rPr lang="en-US" sz="1149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usando la </a:t>
            </a:r>
            <a:pPr>
              <a:lnSpc>
                <a:spcPct val="140000"/>
              </a:lnSpc>
            </a:pPr>
            <a:r>
              <a:rPr lang="en-US" sz="1149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API de OpenAI</a:t>
            </a:r>
            <a:pPr>
              <a:lnSpc>
                <a:spcPct val="140000"/>
              </a:lnSpc>
            </a:pPr>
            <a:r>
              <a:rPr lang="en-US" sz="1149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Debe tener un </a:t>
            </a:r>
            <a:pPr>
              <a:lnSpc>
                <a:spcPct val="140000"/>
              </a:lnSpc>
            </a:pPr>
            <a:r>
              <a:rPr lang="en-US" sz="1149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popup</a:t>
            </a:r>
            <a:pPr>
              <a:lnSpc>
                <a:spcPct val="140000"/>
              </a:lnSpc>
            </a:pPr>
            <a:r>
              <a:rPr lang="en-US" sz="1149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con el resumen, </a:t>
            </a:r>
            <a:pPr>
              <a:lnSpc>
                <a:spcPct val="140000"/>
              </a:lnSpc>
            </a:pPr>
            <a:r>
              <a:rPr lang="en-US" sz="1149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opciones de longitud</a:t>
            </a:r>
            <a:pPr>
              <a:lnSpc>
                <a:spcPct val="140000"/>
              </a:lnSpc>
            </a:pPr>
            <a:r>
              <a:rPr lang="en-US" sz="1149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(corto/medio/largo), y </a:t>
            </a:r>
            <a:pPr>
              <a:lnSpc>
                <a:spcPct val="140000"/>
              </a:lnSpc>
            </a:pPr>
            <a:r>
              <a:rPr lang="en-US" sz="1149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historial</a:t>
            </a:r>
            <a:pPr>
              <a:lnSpc>
                <a:spcPct val="140000"/>
              </a:lnSpc>
            </a:pPr>
            <a:r>
              <a:rPr lang="en-US" sz="1149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 resúmenes. Incluye </a:t>
            </a:r>
            <a:pPr>
              <a:lnSpc>
                <a:spcPct val="140000"/>
              </a:lnSpc>
            </a:pPr>
            <a:r>
              <a:rPr lang="en-US" sz="1149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manifest v3</a:t>
            </a:r>
            <a:pPr>
              <a:lnSpc>
                <a:spcPct val="140000"/>
              </a:lnSpc>
            </a:pPr>
            <a:r>
              <a:rPr lang="en-US" sz="1149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149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permissions</a:t>
            </a:r>
            <a:pPr>
              <a:lnSpc>
                <a:spcPct val="140000"/>
              </a:lnSpc>
            </a:pPr>
            <a:r>
              <a:rPr lang="en-US" sz="1149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adecuadas, y </a:t>
            </a:r>
            <a:pPr>
              <a:lnSpc>
                <a:spcPct val="140000"/>
              </a:lnSpc>
            </a:pPr>
            <a:r>
              <a:rPr lang="en-US" sz="1149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manejo de errores</a:t>
            </a:r>
            <a:pPr>
              <a:lnSpc>
                <a:spcPct val="140000"/>
              </a:lnSpc>
            </a:pPr>
            <a:r>
              <a:rPr lang="en-US" sz="1149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."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177614" y="3328407"/>
            <a:ext cx="5635494" cy="1477266"/>
          </a:xfrm>
          <a:custGeom>
            <a:avLst/>
            <a:gdLst/>
            <a:ahLst/>
            <a:cxnLst/>
            <a:rect l="l" t="t" r="r" b="b"/>
            <a:pathLst>
              <a:path w="5635494" h="1477266">
                <a:moveTo>
                  <a:pt x="72947" y="0"/>
                </a:moveTo>
                <a:lnTo>
                  <a:pt x="5562547" y="0"/>
                </a:lnTo>
                <a:cubicBezTo>
                  <a:pt x="5602835" y="0"/>
                  <a:pt x="5635494" y="32660"/>
                  <a:pt x="5635494" y="72947"/>
                </a:cubicBezTo>
                <a:lnTo>
                  <a:pt x="5635494" y="1404318"/>
                </a:lnTo>
                <a:cubicBezTo>
                  <a:pt x="5635494" y="1444606"/>
                  <a:pt x="5602835" y="1477266"/>
                  <a:pt x="5562547" y="1477266"/>
                </a:cubicBezTo>
                <a:lnTo>
                  <a:pt x="72947" y="1477266"/>
                </a:lnTo>
                <a:cubicBezTo>
                  <a:pt x="32660" y="1477266"/>
                  <a:pt x="0" y="1444606"/>
                  <a:pt x="0" y="1404318"/>
                </a:cubicBezTo>
                <a:lnTo>
                  <a:pt x="0" y="72947"/>
                </a:lnTo>
                <a:cubicBezTo>
                  <a:pt x="0" y="32687"/>
                  <a:pt x="32687" y="0"/>
                  <a:pt x="72947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6332636" y="3483429"/>
            <a:ext cx="5416640" cy="2553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36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Consideraciones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50874" y="3884661"/>
            <a:ext cx="145903" cy="145903"/>
          </a:xfrm>
          <a:custGeom>
            <a:avLst/>
            <a:gdLst/>
            <a:ahLst/>
            <a:cxnLst/>
            <a:rect l="l" t="t" r="r" b="b"/>
            <a:pathLst>
              <a:path w="145903" h="145903">
                <a:moveTo>
                  <a:pt x="72951" y="0"/>
                </a:moveTo>
                <a:cubicBezTo>
                  <a:pt x="74262" y="0"/>
                  <a:pt x="75573" y="285"/>
                  <a:pt x="76770" y="826"/>
                </a:cubicBezTo>
                <a:lnTo>
                  <a:pt x="130458" y="23595"/>
                </a:lnTo>
                <a:cubicBezTo>
                  <a:pt x="136727" y="26245"/>
                  <a:pt x="141400" y="32429"/>
                  <a:pt x="141372" y="39895"/>
                </a:cubicBezTo>
                <a:cubicBezTo>
                  <a:pt x="141229" y="68164"/>
                  <a:pt x="129603" y="119885"/>
                  <a:pt x="80503" y="143395"/>
                </a:cubicBezTo>
                <a:cubicBezTo>
                  <a:pt x="75744" y="145675"/>
                  <a:pt x="70216" y="145675"/>
                  <a:pt x="65457" y="143395"/>
                </a:cubicBezTo>
                <a:cubicBezTo>
                  <a:pt x="16329" y="119885"/>
                  <a:pt x="4730" y="68164"/>
                  <a:pt x="4588" y="39895"/>
                </a:cubicBezTo>
                <a:cubicBezTo>
                  <a:pt x="4559" y="32429"/>
                  <a:pt x="9233" y="26245"/>
                  <a:pt x="15502" y="23595"/>
                </a:cubicBezTo>
                <a:lnTo>
                  <a:pt x="69161" y="826"/>
                </a:lnTo>
                <a:cubicBezTo>
                  <a:pt x="70358" y="285"/>
                  <a:pt x="71641" y="0"/>
                  <a:pt x="72951" y="0"/>
                </a:cubicBezTo>
                <a:close/>
                <a:moveTo>
                  <a:pt x="72951" y="19036"/>
                </a:moveTo>
                <a:lnTo>
                  <a:pt x="72951" y="126782"/>
                </a:lnTo>
                <a:cubicBezTo>
                  <a:pt x="112277" y="107746"/>
                  <a:pt x="122849" y="65571"/>
                  <a:pt x="123105" y="40323"/>
                </a:cubicBezTo>
                <a:lnTo>
                  <a:pt x="72951" y="19064"/>
                </a:lnTo>
                <a:lnTo>
                  <a:pt x="72951" y="19064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7" name="Text 35"/>
          <p:cNvSpPr/>
          <p:nvPr/>
        </p:nvSpPr>
        <p:spPr>
          <a:xfrm>
            <a:off x="6624442" y="3848185"/>
            <a:ext cx="1997044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Permisos:</a:t>
            </a:r>
            <a:pPr>
              <a:lnSpc>
                <a:spcPct val="130000"/>
              </a:lnSpc>
            </a:pPr>
            <a:r>
              <a:rPr lang="en-US" sz="1149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mínimos necesarios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69112" y="4176467"/>
            <a:ext cx="109427" cy="145903"/>
          </a:xfrm>
          <a:custGeom>
            <a:avLst/>
            <a:gdLst/>
            <a:ahLst/>
            <a:cxnLst/>
            <a:rect l="l" t="t" r="r" b="b"/>
            <a:pathLst>
              <a:path w="109427" h="145903">
                <a:moveTo>
                  <a:pt x="36476" y="27357"/>
                </a:moveTo>
                <a:lnTo>
                  <a:pt x="36476" y="45595"/>
                </a:lnTo>
                <a:lnTo>
                  <a:pt x="72951" y="45595"/>
                </a:lnTo>
                <a:lnTo>
                  <a:pt x="72951" y="27357"/>
                </a:lnTo>
                <a:cubicBezTo>
                  <a:pt x="72951" y="17297"/>
                  <a:pt x="64773" y="9119"/>
                  <a:pt x="54714" y="9119"/>
                </a:cubicBezTo>
                <a:cubicBezTo>
                  <a:pt x="44654" y="9119"/>
                  <a:pt x="36476" y="17297"/>
                  <a:pt x="36476" y="27357"/>
                </a:cubicBezTo>
                <a:close/>
                <a:moveTo>
                  <a:pt x="18238" y="45595"/>
                </a:moveTo>
                <a:lnTo>
                  <a:pt x="18238" y="27357"/>
                </a:lnTo>
                <a:cubicBezTo>
                  <a:pt x="18238" y="7210"/>
                  <a:pt x="34566" y="-9119"/>
                  <a:pt x="54714" y="-9119"/>
                </a:cubicBezTo>
                <a:cubicBezTo>
                  <a:pt x="74861" y="-9119"/>
                  <a:pt x="91189" y="7210"/>
                  <a:pt x="91189" y="27357"/>
                </a:cubicBezTo>
                <a:lnTo>
                  <a:pt x="91189" y="45595"/>
                </a:lnTo>
                <a:cubicBezTo>
                  <a:pt x="101249" y="45595"/>
                  <a:pt x="109427" y="53773"/>
                  <a:pt x="109427" y="63832"/>
                </a:cubicBezTo>
                <a:lnTo>
                  <a:pt x="109427" y="127665"/>
                </a:lnTo>
                <a:cubicBezTo>
                  <a:pt x="109427" y="137724"/>
                  <a:pt x="101249" y="145903"/>
                  <a:pt x="91189" y="145903"/>
                </a:cubicBezTo>
                <a:lnTo>
                  <a:pt x="18238" y="145903"/>
                </a:lnTo>
                <a:cubicBezTo>
                  <a:pt x="8179" y="145903"/>
                  <a:pt x="0" y="137724"/>
                  <a:pt x="0" y="127665"/>
                </a:cubicBezTo>
                <a:lnTo>
                  <a:pt x="0" y="63832"/>
                </a:lnTo>
                <a:cubicBezTo>
                  <a:pt x="0" y="53773"/>
                  <a:pt x="8179" y="45595"/>
                  <a:pt x="18238" y="45595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9" name="Text 37"/>
          <p:cNvSpPr/>
          <p:nvPr/>
        </p:nvSpPr>
        <p:spPr>
          <a:xfrm>
            <a:off x="6624442" y="4139991"/>
            <a:ext cx="2097352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Seguridad:</a:t>
            </a:r>
            <a:pPr>
              <a:lnSpc>
                <a:spcPct val="130000"/>
              </a:lnSpc>
            </a:pPr>
            <a:r>
              <a:rPr lang="en-US" sz="1149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no exponer API keys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350874" y="4468272"/>
            <a:ext cx="145903" cy="145903"/>
          </a:xfrm>
          <a:custGeom>
            <a:avLst/>
            <a:gdLst/>
            <a:ahLst/>
            <a:cxnLst/>
            <a:rect l="l" t="t" r="r" b="b"/>
            <a:pathLst>
              <a:path w="145903" h="145903">
                <a:moveTo>
                  <a:pt x="8748" y="20603"/>
                </a:moveTo>
                <a:cubicBezTo>
                  <a:pt x="10715" y="13792"/>
                  <a:pt x="16955" y="9119"/>
                  <a:pt x="24051" y="9119"/>
                </a:cubicBezTo>
                <a:lnTo>
                  <a:pt x="122080" y="9119"/>
                </a:lnTo>
                <a:cubicBezTo>
                  <a:pt x="129175" y="9119"/>
                  <a:pt x="135416" y="13792"/>
                  <a:pt x="137411" y="20603"/>
                </a:cubicBezTo>
                <a:lnTo>
                  <a:pt x="144079" y="43457"/>
                </a:lnTo>
                <a:cubicBezTo>
                  <a:pt x="147727" y="55910"/>
                  <a:pt x="138351" y="68392"/>
                  <a:pt x="125385" y="68392"/>
                </a:cubicBezTo>
                <a:cubicBezTo>
                  <a:pt x="117891" y="68392"/>
                  <a:pt x="111308" y="64146"/>
                  <a:pt x="108059" y="57820"/>
                </a:cubicBezTo>
                <a:cubicBezTo>
                  <a:pt x="104754" y="64060"/>
                  <a:pt x="98199" y="68392"/>
                  <a:pt x="90562" y="68392"/>
                </a:cubicBezTo>
                <a:cubicBezTo>
                  <a:pt x="82982" y="68392"/>
                  <a:pt x="76399" y="64117"/>
                  <a:pt x="73094" y="57848"/>
                </a:cubicBezTo>
                <a:cubicBezTo>
                  <a:pt x="69788" y="64117"/>
                  <a:pt x="63206" y="68392"/>
                  <a:pt x="55625" y="68392"/>
                </a:cubicBezTo>
                <a:cubicBezTo>
                  <a:pt x="47988" y="68392"/>
                  <a:pt x="41434" y="64089"/>
                  <a:pt x="38128" y="57820"/>
                </a:cubicBezTo>
                <a:cubicBezTo>
                  <a:pt x="34880" y="64117"/>
                  <a:pt x="28297" y="68392"/>
                  <a:pt x="20803" y="68392"/>
                </a:cubicBezTo>
                <a:cubicBezTo>
                  <a:pt x="7808" y="68392"/>
                  <a:pt x="-1539" y="55939"/>
                  <a:pt x="2109" y="43457"/>
                </a:cubicBezTo>
                <a:lnTo>
                  <a:pt x="8748" y="20603"/>
                </a:lnTo>
                <a:close/>
                <a:moveTo>
                  <a:pt x="27471" y="100308"/>
                </a:moveTo>
                <a:lnTo>
                  <a:pt x="118660" y="100308"/>
                </a:lnTo>
                <a:lnTo>
                  <a:pt x="118660" y="81386"/>
                </a:lnTo>
                <a:cubicBezTo>
                  <a:pt x="120826" y="81842"/>
                  <a:pt x="123077" y="82070"/>
                  <a:pt x="125357" y="82070"/>
                </a:cubicBezTo>
                <a:cubicBezTo>
                  <a:pt x="129432" y="82070"/>
                  <a:pt x="133336" y="81329"/>
                  <a:pt x="136898" y="80019"/>
                </a:cubicBezTo>
                <a:lnTo>
                  <a:pt x="136898" y="123105"/>
                </a:lnTo>
                <a:cubicBezTo>
                  <a:pt x="136898" y="130657"/>
                  <a:pt x="130771" y="136784"/>
                  <a:pt x="123219" y="136784"/>
                </a:cubicBezTo>
                <a:lnTo>
                  <a:pt x="22911" y="136784"/>
                </a:lnTo>
                <a:cubicBezTo>
                  <a:pt x="15360" y="136784"/>
                  <a:pt x="9233" y="130657"/>
                  <a:pt x="9233" y="123105"/>
                </a:cubicBezTo>
                <a:lnTo>
                  <a:pt x="9233" y="80019"/>
                </a:lnTo>
                <a:cubicBezTo>
                  <a:pt x="12795" y="81329"/>
                  <a:pt x="16671" y="82070"/>
                  <a:pt x="20774" y="82070"/>
                </a:cubicBezTo>
                <a:cubicBezTo>
                  <a:pt x="23082" y="82070"/>
                  <a:pt x="25305" y="81842"/>
                  <a:pt x="27471" y="81386"/>
                </a:cubicBezTo>
                <a:lnTo>
                  <a:pt x="27471" y="100308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41" name="Text 39"/>
          <p:cNvSpPr/>
          <p:nvPr/>
        </p:nvSpPr>
        <p:spPr>
          <a:xfrm>
            <a:off x="6624442" y="4431797"/>
            <a:ext cx="2179423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Distribución:</a:t>
            </a:r>
            <a:pPr>
              <a:lnSpc>
                <a:spcPct val="130000"/>
              </a:lnSpc>
            </a:pPr>
            <a:r>
              <a:rPr lang="en-US" sz="1149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Chrome Web Store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177614" y="4933337"/>
            <a:ext cx="5635494" cy="1449909"/>
          </a:xfrm>
          <a:custGeom>
            <a:avLst/>
            <a:gdLst/>
            <a:ahLst/>
            <a:cxnLst/>
            <a:rect l="l" t="t" r="r" b="b"/>
            <a:pathLst>
              <a:path w="5635494" h="1449909">
                <a:moveTo>
                  <a:pt x="72945" y="0"/>
                </a:moveTo>
                <a:lnTo>
                  <a:pt x="5562549" y="0"/>
                </a:lnTo>
                <a:cubicBezTo>
                  <a:pt x="5602836" y="0"/>
                  <a:pt x="5635494" y="32659"/>
                  <a:pt x="5635494" y="72945"/>
                </a:cubicBezTo>
                <a:lnTo>
                  <a:pt x="5635494" y="1376964"/>
                </a:lnTo>
                <a:cubicBezTo>
                  <a:pt x="5635494" y="1417250"/>
                  <a:pt x="5602836" y="1449909"/>
                  <a:pt x="5562549" y="1449909"/>
                </a:cubicBezTo>
                <a:lnTo>
                  <a:pt x="72945" y="1449909"/>
                </a:lnTo>
                <a:cubicBezTo>
                  <a:pt x="32659" y="1449909"/>
                  <a:pt x="0" y="1417250"/>
                  <a:pt x="0" y="1376964"/>
                </a:cubicBezTo>
                <a:lnTo>
                  <a:pt x="0" y="72945"/>
                </a:lnTo>
                <a:cubicBezTo>
                  <a:pt x="0" y="32686"/>
                  <a:pt x="32686" y="0"/>
                  <a:pt x="72945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8778483" y="5088359"/>
            <a:ext cx="437708" cy="437708"/>
          </a:xfrm>
          <a:custGeom>
            <a:avLst/>
            <a:gdLst/>
            <a:ahLst/>
            <a:cxnLst/>
            <a:rect l="l" t="t" r="r" b="b"/>
            <a:pathLst>
              <a:path w="437708" h="437708">
                <a:moveTo>
                  <a:pt x="109427" y="273568"/>
                </a:moveTo>
                <a:lnTo>
                  <a:pt x="20945" y="273568"/>
                </a:lnTo>
                <a:cubicBezTo>
                  <a:pt x="-342" y="273568"/>
                  <a:pt x="-13422" y="250400"/>
                  <a:pt x="-2479" y="232105"/>
                </a:cubicBezTo>
                <a:lnTo>
                  <a:pt x="42745" y="156703"/>
                </a:lnTo>
                <a:cubicBezTo>
                  <a:pt x="50183" y="144307"/>
                  <a:pt x="63519" y="136784"/>
                  <a:pt x="77967" y="136784"/>
                </a:cubicBezTo>
                <a:lnTo>
                  <a:pt x="159182" y="136784"/>
                </a:lnTo>
                <a:cubicBezTo>
                  <a:pt x="224240" y="26587"/>
                  <a:pt x="321271" y="21031"/>
                  <a:pt x="386158" y="30520"/>
                </a:cubicBezTo>
                <a:cubicBezTo>
                  <a:pt x="397101" y="32144"/>
                  <a:pt x="405650" y="40693"/>
                  <a:pt x="407188" y="51550"/>
                </a:cubicBezTo>
                <a:cubicBezTo>
                  <a:pt x="416678" y="116437"/>
                  <a:pt x="411121" y="213468"/>
                  <a:pt x="300924" y="278526"/>
                </a:cubicBezTo>
                <a:lnTo>
                  <a:pt x="300924" y="359742"/>
                </a:lnTo>
                <a:cubicBezTo>
                  <a:pt x="300924" y="374189"/>
                  <a:pt x="293401" y="387526"/>
                  <a:pt x="281005" y="394963"/>
                </a:cubicBezTo>
                <a:lnTo>
                  <a:pt x="205603" y="440188"/>
                </a:lnTo>
                <a:cubicBezTo>
                  <a:pt x="187394" y="451130"/>
                  <a:pt x="164141" y="437965"/>
                  <a:pt x="164141" y="416763"/>
                </a:cubicBezTo>
                <a:lnTo>
                  <a:pt x="164141" y="328281"/>
                </a:lnTo>
                <a:cubicBezTo>
                  <a:pt x="164141" y="298103"/>
                  <a:pt x="139605" y="273568"/>
                  <a:pt x="109427" y="273568"/>
                </a:cubicBezTo>
                <a:lnTo>
                  <a:pt x="109342" y="273568"/>
                </a:lnTo>
                <a:close/>
                <a:moveTo>
                  <a:pt x="341960" y="136784"/>
                </a:moveTo>
                <a:cubicBezTo>
                  <a:pt x="341960" y="114136"/>
                  <a:pt x="323572" y="95749"/>
                  <a:pt x="300924" y="95749"/>
                </a:cubicBezTo>
                <a:cubicBezTo>
                  <a:pt x="278277" y="95749"/>
                  <a:pt x="259889" y="114136"/>
                  <a:pt x="259889" y="136784"/>
                </a:cubicBezTo>
                <a:cubicBezTo>
                  <a:pt x="259889" y="159432"/>
                  <a:pt x="278277" y="177819"/>
                  <a:pt x="300924" y="177819"/>
                </a:cubicBezTo>
                <a:cubicBezTo>
                  <a:pt x="323572" y="177819"/>
                  <a:pt x="341960" y="159432"/>
                  <a:pt x="341960" y="136784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44" name="Text 42"/>
          <p:cNvSpPr/>
          <p:nvPr/>
        </p:nvSpPr>
        <p:spPr>
          <a:xfrm>
            <a:off x="6287042" y="5635494"/>
            <a:ext cx="5416640" cy="5927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436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Los plugins son </a:t>
            </a:r>
            <a:pPr algn="ctr">
              <a:lnSpc>
                <a:spcPct val="140000"/>
              </a:lnSpc>
            </a:pPr>
            <a:r>
              <a:rPr lang="en-US" sz="1436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casos de uso ideales</a:t>
            </a:r>
            <a:pPr algn="ctr">
              <a:lnSpc>
                <a:spcPct val="140000"/>
              </a:lnSpc>
            </a:pPr>
            <a:r>
              <a:rPr lang="en-US" sz="1436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para vibe coding: </a:t>
            </a:r>
            <a:pPr algn="ctr">
              <a:lnSpc>
                <a:spcPct val="140000"/>
              </a:lnSpc>
            </a:pPr>
            <a:r>
              <a:rPr lang="en-US" sz="1436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scope definido</a:t>
            </a:r>
            <a:pPr algn="ctr">
              <a:lnSpc>
                <a:spcPct val="140000"/>
              </a:lnSpc>
            </a:pPr>
            <a:r>
              <a:rPr lang="en-US" sz="1436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 algn="ctr">
              <a:lnSpc>
                <a:spcPct val="140000"/>
              </a:lnSpc>
            </a:pPr>
            <a:r>
              <a:rPr lang="en-US" sz="1436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funcionalidad clara</a:t>
            </a:r>
            <a:pPr algn="ctr">
              <a:lnSpc>
                <a:spcPct val="140000"/>
              </a:lnSpc>
            </a:pPr>
            <a:r>
              <a:rPr lang="en-US" sz="1436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PATRONES CLÁSICOS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Patrones de Diseño de Software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181100"/>
            <a:ext cx="2752725" cy="2590800"/>
          </a:xfrm>
          <a:custGeom>
            <a:avLst/>
            <a:gdLst/>
            <a:ahLst/>
            <a:cxnLst/>
            <a:rect l="l" t="t" r="r" b="b"/>
            <a:pathLst>
              <a:path w="2752725" h="2590800">
                <a:moveTo>
                  <a:pt x="38100" y="0"/>
                </a:moveTo>
                <a:lnTo>
                  <a:pt x="2676530" y="0"/>
                </a:lnTo>
                <a:cubicBezTo>
                  <a:pt x="2718583" y="0"/>
                  <a:pt x="2752725" y="34142"/>
                  <a:pt x="2752725" y="76195"/>
                </a:cubicBezTo>
                <a:lnTo>
                  <a:pt x="2752725" y="2514605"/>
                </a:lnTo>
                <a:cubicBezTo>
                  <a:pt x="2752725" y="2556686"/>
                  <a:pt x="2718611" y="2590800"/>
                  <a:pt x="2676530" y="2590800"/>
                </a:cubicBezTo>
                <a:lnTo>
                  <a:pt x="38100" y="2590800"/>
                </a:lnTo>
                <a:cubicBezTo>
                  <a:pt x="17072" y="2590800"/>
                  <a:pt x="0" y="2573728"/>
                  <a:pt x="0" y="2552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5" name="Shape 3"/>
          <p:cNvSpPr/>
          <p:nvPr/>
        </p:nvSpPr>
        <p:spPr>
          <a:xfrm>
            <a:off x="400050" y="1181100"/>
            <a:ext cx="38100" cy="2590800"/>
          </a:xfrm>
          <a:custGeom>
            <a:avLst/>
            <a:gdLst/>
            <a:ahLst/>
            <a:cxnLst/>
            <a:rect l="l" t="t" r="r" b="b"/>
            <a:pathLst>
              <a:path w="38100" h="2590800">
                <a:moveTo>
                  <a:pt x="38100" y="0"/>
                </a:moveTo>
                <a:lnTo>
                  <a:pt x="38100" y="0"/>
                </a:lnTo>
                <a:lnTo>
                  <a:pt x="38100" y="2590800"/>
                </a:lnTo>
                <a:lnTo>
                  <a:pt x="38100" y="2590800"/>
                </a:lnTo>
                <a:cubicBezTo>
                  <a:pt x="17072" y="2590800"/>
                  <a:pt x="0" y="2573728"/>
                  <a:pt x="0" y="2552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Shape 4"/>
          <p:cNvSpPr/>
          <p:nvPr/>
        </p:nvSpPr>
        <p:spPr>
          <a:xfrm>
            <a:off x="600075" y="13525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3808" y="2322"/>
                </a:moveTo>
                <a:cubicBezTo>
                  <a:pt x="110460" y="-759"/>
                  <a:pt x="118140" y="-759"/>
                  <a:pt x="124792" y="2322"/>
                </a:cubicBezTo>
                <a:lnTo>
                  <a:pt x="222394" y="47417"/>
                </a:lnTo>
                <a:cubicBezTo>
                  <a:pt x="226189" y="49158"/>
                  <a:pt x="228600" y="52953"/>
                  <a:pt x="228600" y="57150"/>
                </a:cubicBezTo>
                <a:cubicBezTo>
                  <a:pt x="228600" y="61347"/>
                  <a:pt x="226189" y="65142"/>
                  <a:pt x="222394" y="66883"/>
                </a:cubicBezTo>
                <a:lnTo>
                  <a:pt x="124792" y="111978"/>
                </a:lnTo>
                <a:cubicBezTo>
                  <a:pt x="118140" y="115059"/>
                  <a:pt x="110460" y="115059"/>
                  <a:pt x="103808" y="111978"/>
                </a:cubicBezTo>
                <a:lnTo>
                  <a:pt x="6206" y="66883"/>
                </a:lnTo>
                <a:cubicBezTo>
                  <a:pt x="2411" y="65097"/>
                  <a:pt x="0" y="61302"/>
                  <a:pt x="0" y="57150"/>
                </a:cubicBezTo>
                <a:cubicBezTo>
                  <a:pt x="0" y="52998"/>
                  <a:pt x="2411" y="49158"/>
                  <a:pt x="6206" y="47417"/>
                </a:cubicBezTo>
                <a:lnTo>
                  <a:pt x="103808" y="2322"/>
                </a:lnTo>
                <a:close/>
                <a:moveTo>
                  <a:pt x="21476" y="97512"/>
                </a:moveTo>
                <a:lnTo>
                  <a:pt x="94833" y="131400"/>
                </a:lnTo>
                <a:cubicBezTo>
                  <a:pt x="107201" y="137115"/>
                  <a:pt x="121444" y="137115"/>
                  <a:pt x="133811" y="131400"/>
                </a:cubicBezTo>
                <a:lnTo>
                  <a:pt x="207169" y="97512"/>
                </a:lnTo>
                <a:lnTo>
                  <a:pt x="222394" y="104567"/>
                </a:lnTo>
                <a:cubicBezTo>
                  <a:pt x="226189" y="106308"/>
                  <a:pt x="228600" y="110103"/>
                  <a:pt x="228600" y="114300"/>
                </a:cubicBezTo>
                <a:cubicBezTo>
                  <a:pt x="228600" y="118497"/>
                  <a:pt x="226189" y="122292"/>
                  <a:pt x="222394" y="124033"/>
                </a:cubicBezTo>
                <a:lnTo>
                  <a:pt x="124792" y="169128"/>
                </a:lnTo>
                <a:cubicBezTo>
                  <a:pt x="118140" y="172209"/>
                  <a:pt x="110460" y="172209"/>
                  <a:pt x="103808" y="169128"/>
                </a:cubicBezTo>
                <a:lnTo>
                  <a:pt x="6206" y="124033"/>
                </a:lnTo>
                <a:cubicBezTo>
                  <a:pt x="2411" y="122247"/>
                  <a:pt x="0" y="118452"/>
                  <a:pt x="0" y="114300"/>
                </a:cubicBezTo>
                <a:cubicBezTo>
                  <a:pt x="0" y="110148"/>
                  <a:pt x="2411" y="106308"/>
                  <a:pt x="6206" y="104567"/>
                </a:cubicBezTo>
                <a:lnTo>
                  <a:pt x="21431" y="97512"/>
                </a:lnTo>
                <a:close/>
                <a:moveTo>
                  <a:pt x="6206" y="161717"/>
                </a:moveTo>
                <a:lnTo>
                  <a:pt x="21431" y="154662"/>
                </a:lnTo>
                <a:lnTo>
                  <a:pt x="94789" y="188550"/>
                </a:lnTo>
                <a:cubicBezTo>
                  <a:pt x="107156" y="194265"/>
                  <a:pt x="121399" y="194265"/>
                  <a:pt x="133767" y="188550"/>
                </a:cubicBezTo>
                <a:lnTo>
                  <a:pt x="207124" y="154662"/>
                </a:lnTo>
                <a:lnTo>
                  <a:pt x="222349" y="161717"/>
                </a:lnTo>
                <a:cubicBezTo>
                  <a:pt x="226144" y="163458"/>
                  <a:pt x="228555" y="167253"/>
                  <a:pt x="228555" y="171450"/>
                </a:cubicBezTo>
                <a:cubicBezTo>
                  <a:pt x="228555" y="175647"/>
                  <a:pt x="226144" y="179442"/>
                  <a:pt x="222349" y="181183"/>
                </a:cubicBezTo>
                <a:lnTo>
                  <a:pt x="124748" y="226278"/>
                </a:lnTo>
                <a:cubicBezTo>
                  <a:pt x="118095" y="229359"/>
                  <a:pt x="110416" y="229359"/>
                  <a:pt x="103763" y="226278"/>
                </a:cubicBezTo>
                <a:lnTo>
                  <a:pt x="6206" y="181183"/>
                </a:lnTo>
                <a:cubicBezTo>
                  <a:pt x="2411" y="179397"/>
                  <a:pt x="0" y="175602"/>
                  <a:pt x="0" y="171450"/>
                </a:cubicBezTo>
                <a:cubicBezTo>
                  <a:pt x="0" y="167298"/>
                  <a:pt x="2411" y="163458"/>
                  <a:pt x="6206" y="161717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7" name="Text 5"/>
          <p:cNvSpPr/>
          <p:nvPr/>
        </p:nvSpPr>
        <p:spPr>
          <a:xfrm>
            <a:off x="971550" y="1333500"/>
            <a:ext cx="1095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MVC/MVVM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71500" y="1714500"/>
            <a:ext cx="250507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Separación de concerns. Model (datos), View (UI), Controller/ViewModel (lógica).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71500" y="2571750"/>
            <a:ext cx="2428875" cy="609600"/>
          </a:xfrm>
          <a:custGeom>
            <a:avLst/>
            <a:gdLst/>
            <a:ahLst/>
            <a:cxnLst/>
            <a:rect l="l" t="t" r="r" b="b"/>
            <a:pathLst>
              <a:path w="2428875" h="609600">
                <a:moveTo>
                  <a:pt x="76200" y="0"/>
                </a:moveTo>
                <a:lnTo>
                  <a:pt x="2352675" y="0"/>
                </a:lnTo>
                <a:cubicBezTo>
                  <a:pt x="2394731" y="0"/>
                  <a:pt x="2428875" y="34144"/>
                  <a:pt x="2428875" y="76200"/>
                </a:cubicBezTo>
                <a:lnTo>
                  <a:pt x="2428875" y="533400"/>
                </a:lnTo>
                <a:cubicBezTo>
                  <a:pt x="2428875" y="575456"/>
                  <a:pt x="2394731" y="609600"/>
                  <a:pt x="2352675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685800" y="2686050"/>
            <a:ext cx="2266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Cuándo: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85800" y="2876550"/>
            <a:ext cx="2266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Aplicaciones con UI compleja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286125" y="1181100"/>
            <a:ext cx="2752725" cy="2590800"/>
          </a:xfrm>
          <a:custGeom>
            <a:avLst/>
            <a:gdLst/>
            <a:ahLst/>
            <a:cxnLst/>
            <a:rect l="l" t="t" r="r" b="b"/>
            <a:pathLst>
              <a:path w="2752725" h="2590800">
                <a:moveTo>
                  <a:pt x="38100" y="0"/>
                </a:moveTo>
                <a:lnTo>
                  <a:pt x="2676530" y="0"/>
                </a:lnTo>
                <a:cubicBezTo>
                  <a:pt x="2718583" y="0"/>
                  <a:pt x="2752725" y="34142"/>
                  <a:pt x="2752725" y="76195"/>
                </a:cubicBezTo>
                <a:lnTo>
                  <a:pt x="2752725" y="2514605"/>
                </a:lnTo>
                <a:cubicBezTo>
                  <a:pt x="2752725" y="2556686"/>
                  <a:pt x="2718611" y="2590800"/>
                  <a:pt x="2676530" y="2590800"/>
                </a:cubicBezTo>
                <a:lnTo>
                  <a:pt x="38100" y="2590800"/>
                </a:lnTo>
                <a:cubicBezTo>
                  <a:pt x="17072" y="2590800"/>
                  <a:pt x="0" y="2573728"/>
                  <a:pt x="0" y="2552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3" name="Shape 11"/>
          <p:cNvSpPr/>
          <p:nvPr/>
        </p:nvSpPr>
        <p:spPr>
          <a:xfrm>
            <a:off x="3286125" y="1181100"/>
            <a:ext cx="38100" cy="2590800"/>
          </a:xfrm>
          <a:custGeom>
            <a:avLst/>
            <a:gdLst/>
            <a:ahLst/>
            <a:cxnLst/>
            <a:rect l="l" t="t" r="r" b="b"/>
            <a:pathLst>
              <a:path w="38100" h="2590800">
                <a:moveTo>
                  <a:pt x="38100" y="0"/>
                </a:moveTo>
                <a:lnTo>
                  <a:pt x="38100" y="0"/>
                </a:lnTo>
                <a:lnTo>
                  <a:pt x="38100" y="2590800"/>
                </a:lnTo>
                <a:lnTo>
                  <a:pt x="38100" y="2590800"/>
                </a:lnTo>
                <a:cubicBezTo>
                  <a:pt x="17072" y="2590800"/>
                  <a:pt x="0" y="2573728"/>
                  <a:pt x="0" y="2552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4" name="Shape 12"/>
          <p:cNvSpPr/>
          <p:nvPr/>
        </p:nvSpPr>
        <p:spPr>
          <a:xfrm>
            <a:off x="3500438" y="135255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200025" y="91886"/>
                </a:moveTo>
                <a:cubicBezTo>
                  <a:pt x="193417" y="96262"/>
                  <a:pt x="185827" y="99789"/>
                  <a:pt x="177924" y="102602"/>
                </a:cubicBezTo>
                <a:cubicBezTo>
                  <a:pt x="156939" y="110103"/>
                  <a:pt x="129391" y="114300"/>
                  <a:pt x="100013" y="114300"/>
                </a:cubicBezTo>
                <a:cubicBezTo>
                  <a:pt x="70634" y="114300"/>
                  <a:pt x="43041" y="110058"/>
                  <a:pt x="22101" y="102602"/>
                </a:cubicBezTo>
                <a:cubicBezTo>
                  <a:pt x="14243" y="99789"/>
                  <a:pt x="6608" y="96262"/>
                  <a:pt x="0" y="91886"/>
                </a:cubicBezTo>
                <a:lnTo>
                  <a:pt x="0" y="128588"/>
                </a:lnTo>
                <a:cubicBezTo>
                  <a:pt x="0" y="148322"/>
                  <a:pt x="44782" y="164306"/>
                  <a:pt x="100013" y="164306"/>
                </a:cubicBezTo>
                <a:cubicBezTo>
                  <a:pt x="155243" y="164306"/>
                  <a:pt x="200025" y="148322"/>
                  <a:pt x="200025" y="128588"/>
                </a:cubicBezTo>
                <a:lnTo>
                  <a:pt x="200025" y="91886"/>
                </a:lnTo>
                <a:close/>
                <a:moveTo>
                  <a:pt x="200025" y="57150"/>
                </a:moveTo>
                <a:lnTo>
                  <a:pt x="200025" y="35719"/>
                </a:lnTo>
                <a:cubicBezTo>
                  <a:pt x="200025" y="15984"/>
                  <a:pt x="155243" y="0"/>
                  <a:pt x="100013" y="0"/>
                </a:cubicBezTo>
                <a:cubicBezTo>
                  <a:pt x="44782" y="0"/>
                  <a:pt x="0" y="15984"/>
                  <a:pt x="0" y="35719"/>
                </a:cubicBezTo>
                <a:lnTo>
                  <a:pt x="0" y="57150"/>
                </a:lnTo>
                <a:cubicBezTo>
                  <a:pt x="0" y="76885"/>
                  <a:pt x="44782" y="92869"/>
                  <a:pt x="100013" y="92869"/>
                </a:cubicBezTo>
                <a:cubicBezTo>
                  <a:pt x="155243" y="92869"/>
                  <a:pt x="200025" y="76885"/>
                  <a:pt x="200025" y="57150"/>
                </a:cubicBezTo>
                <a:close/>
                <a:moveTo>
                  <a:pt x="177924" y="174040"/>
                </a:moveTo>
                <a:cubicBezTo>
                  <a:pt x="156984" y="181496"/>
                  <a:pt x="129436" y="185738"/>
                  <a:pt x="100013" y="185738"/>
                </a:cubicBezTo>
                <a:cubicBezTo>
                  <a:pt x="70589" y="185738"/>
                  <a:pt x="43041" y="181496"/>
                  <a:pt x="22101" y="174040"/>
                </a:cubicBezTo>
                <a:cubicBezTo>
                  <a:pt x="14243" y="171227"/>
                  <a:pt x="6608" y="167700"/>
                  <a:pt x="0" y="163324"/>
                </a:cubicBezTo>
                <a:lnTo>
                  <a:pt x="0" y="192881"/>
                </a:lnTo>
                <a:cubicBezTo>
                  <a:pt x="0" y="212616"/>
                  <a:pt x="44782" y="228600"/>
                  <a:pt x="100013" y="228600"/>
                </a:cubicBezTo>
                <a:cubicBezTo>
                  <a:pt x="155243" y="228600"/>
                  <a:pt x="200025" y="212616"/>
                  <a:pt x="200025" y="192881"/>
                </a:cubicBezTo>
                <a:lnTo>
                  <a:pt x="200025" y="163324"/>
                </a:lnTo>
                <a:cubicBezTo>
                  <a:pt x="193417" y="167700"/>
                  <a:pt x="185827" y="171227"/>
                  <a:pt x="177924" y="17404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5" name="Text 13"/>
          <p:cNvSpPr/>
          <p:nvPr/>
        </p:nvSpPr>
        <p:spPr>
          <a:xfrm>
            <a:off x="3857625" y="1333500"/>
            <a:ext cx="1552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Repository Pattern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457575" y="1714500"/>
            <a:ext cx="250507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Abstracción de acceso a datos. Desacopla lógica de negocio de persistencia.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457575" y="2571750"/>
            <a:ext cx="2428875" cy="609600"/>
          </a:xfrm>
          <a:custGeom>
            <a:avLst/>
            <a:gdLst/>
            <a:ahLst/>
            <a:cxnLst/>
            <a:rect l="l" t="t" r="r" b="b"/>
            <a:pathLst>
              <a:path w="2428875" h="609600">
                <a:moveTo>
                  <a:pt x="76200" y="0"/>
                </a:moveTo>
                <a:lnTo>
                  <a:pt x="2352675" y="0"/>
                </a:lnTo>
                <a:cubicBezTo>
                  <a:pt x="2394731" y="0"/>
                  <a:pt x="2428875" y="34144"/>
                  <a:pt x="2428875" y="76200"/>
                </a:cubicBezTo>
                <a:lnTo>
                  <a:pt x="2428875" y="533400"/>
                </a:lnTo>
                <a:cubicBezTo>
                  <a:pt x="2428875" y="575456"/>
                  <a:pt x="2394731" y="609600"/>
                  <a:pt x="2352675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3571875" y="2686050"/>
            <a:ext cx="2266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Cuándo: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571875" y="2876550"/>
            <a:ext cx="2266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Múltiples fuentes de datos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172200" y="1181100"/>
            <a:ext cx="2752725" cy="2590800"/>
          </a:xfrm>
          <a:custGeom>
            <a:avLst/>
            <a:gdLst/>
            <a:ahLst/>
            <a:cxnLst/>
            <a:rect l="l" t="t" r="r" b="b"/>
            <a:pathLst>
              <a:path w="2752725" h="2590800">
                <a:moveTo>
                  <a:pt x="38100" y="0"/>
                </a:moveTo>
                <a:lnTo>
                  <a:pt x="2676530" y="0"/>
                </a:lnTo>
                <a:cubicBezTo>
                  <a:pt x="2718583" y="0"/>
                  <a:pt x="2752725" y="34142"/>
                  <a:pt x="2752725" y="76195"/>
                </a:cubicBezTo>
                <a:lnTo>
                  <a:pt x="2752725" y="2514605"/>
                </a:lnTo>
                <a:cubicBezTo>
                  <a:pt x="2752725" y="2556686"/>
                  <a:pt x="2718611" y="2590800"/>
                  <a:pt x="2676530" y="2590800"/>
                </a:cubicBezTo>
                <a:lnTo>
                  <a:pt x="38100" y="2590800"/>
                </a:lnTo>
                <a:cubicBezTo>
                  <a:pt x="17072" y="2590800"/>
                  <a:pt x="0" y="2573728"/>
                  <a:pt x="0" y="2552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21" name="Shape 19"/>
          <p:cNvSpPr/>
          <p:nvPr/>
        </p:nvSpPr>
        <p:spPr>
          <a:xfrm>
            <a:off x="6172200" y="1181100"/>
            <a:ext cx="38100" cy="2590800"/>
          </a:xfrm>
          <a:custGeom>
            <a:avLst/>
            <a:gdLst/>
            <a:ahLst/>
            <a:cxnLst/>
            <a:rect l="l" t="t" r="r" b="b"/>
            <a:pathLst>
              <a:path w="38100" h="2590800">
                <a:moveTo>
                  <a:pt x="38100" y="0"/>
                </a:moveTo>
                <a:lnTo>
                  <a:pt x="38100" y="0"/>
                </a:lnTo>
                <a:lnTo>
                  <a:pt x="38100" y="2590800"/>
                </a:lnTo>
                <a:lnTo>
                  <a:pt x="38100" y="2590800"/>
                </a:lnTo>
                <a:cubicBezTo>
                  <a:pt x="17072" y="2590800"/>
                  <a:pt x="0" y="2573728"/>
                  <a:pt x="0" y="2552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2" name="Shape 20"/>
          <p:cNvSpPr/>
          <p:nvPr/>
        </p:nvSpPr>
        <p:spPr>
          <a:xfrm>
            <a:off x="6386513" y="135255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57150" y="-14287"/>
                </a:moveTo>
                <a:cubicBezTo>
                  <a:pt x="65053" y="-14287"/>
                  <a:pt x="71438" y="-7903"/>
                  <a:pt x="71438" y="0"/>
                </a:cubicBezTo>
                <a:lnTo>
                  <a:pt x="71438" y="42863"/>
                </a:lnTo>
                <a:lnTo>
                  <a:pt x="128588" y="42863"/>
                </a:lnTo>
                <a:lnTo>
                  <a:pt x="128588" y="0"/>
                </a:lnTo>
                <a:cubicBezTo>
                  <a:pt x="128588" y="-7903"/>
                  <a:pt x="134972" y="-14287"/>
                  <a:pt x="142875" y="-14287"/>
                </a:cubicBezTo>
                <a:cubicBezTo>
                  <a:pt x="150778" y="-14287"/>
                  <a:pt x="157163" y="-7903"/>
                  <a:pt x="157163" y="0"/>
                </a:cubicBezTo>
                <a:lnTo>
                  <a:pt x="157163" y="42863"/>
                </a:lnTo>
                <a:lnTo>
                  <a:pt x="185738" y="42863"/>
                </a:lnTo>
                <a:cubicBezTo>
                  <a:pt x="193640" y="42863"/>
                  <a:pt x="200025" y="49247"/>
                  <a:pt x="200025" y="57150"/>
                </a:cubicBezTo>
                <a:cubicBezTo>
                  <a:pt x="200025" y="65053"/>
                  <a:pt x="193640" y="71438"/>
                  <a:pt x="185738" y="71438"/>
                </a:cubicBezTo>
                <a:lnTo>
                  <a:pt x="185738" y="100013"/>
                </a:lnTo>
                <a:cubicBezTo>
                  <a:pt x="185738" y="142473"/>
                  <a:pt x="154841" y="177745"/>
                  <a:pt x="114300" y="184532"/>
                </a:cubicBezTo>
                <a:lnTo>
                  <a:pt x="114300" y="214313"/>
                </a:lnTo>
                <a:cubicBezTo>
                  <a:pt x="114300" y="222215"/>
                  <a:pt x="107915" y="228600"/>
                  <a:pt x="100013" y="228600"/>
                </a:cubicBezTo>
                <a:cubicBezTo>
                  <a:pt x="92110" y="228600"/>
                  <a:pt x="85725" y="222215"/>
                  <a:pt x="85725" y="214313"/>
                </a:cubicBezTo>
                <a:lnTo>
                  <a:pt x="85725" y="184532"/>
                </a:lnTo>
                <a:cubicBezTo>
                  <a:pt x="45184" y="177745"/>
                  <a:pt x="14288" y="142473"/>
                  <a:pt x="14288" y="100013"/>
                </a:cubicBezTo>
                <a:lnTo>
                  <a:pt x="14288" y="71438"/>
                </a:lnTo>
                <a:cubicBezTo>
                  <a:pt x="6385" y="71438"/>
                  <a:pt x="0" y="65053"/>
                  <a:pt x="0" y="57150"/>
                </a:cubicBezTo>
                <a:cubicBezTo>
                  <a:pt x="0" y="49247"/>
                  <a:pt x="6385" y="42863"/>
                  <a:pt x="14288" y="42863"/>
                </a:cubicBezTo>
                <a:lnTo>
                  <a:pt x="42863" y="42863"/>
                </a:lnTo>
                <a:lnTo>
                  <a:pt x="42863" y="0"/>
                </a:lnTo>
                <a:cubicBezTo>
                  <a:pt x="42863" y="-7903"/>
                  <a:pt x="49247" y="-14287"/>
                  <a:pt x="57150" y="-14287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3" name="Text 21"/>
          <p:cNvSpPr/>
          <p:nvPr/>
        </p:nvSpPr>
        <p:spPr>
          <a:xfrm>
            <a:off x="6743700" y="1333500"/>
            <a:ext cx="1790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Dependency Injection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343650" y="1714500"/>
            <a:ext cx="25050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Desacoplamiento de dependencias. Facilita testing y mantenimiento.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343650" y="2324100"/>
            <a:ext cx="2428875" cy="609600"/>
          </a:xfrm>
          <a:custGeom>
            <a:avLst/>
            <a:gdLst/>
            <a:ahLst/>
            <a:cxnLst/>
            <a:rect l="l" t="t" r="r" b="b"/>
            <a:pathLst>
              <a:path w="2428875" h="609600">
                <a:moveTo>
                  <a:pt x="76200" y="0"/>
                </a:moveTo>
                <a:lnTo>
                  <a:pt x="2352675" y="0"/>
                </a:lnTo>
                <a:cubicBezTo>
                  <a:pt x="2394731" y="0"/>
                  <a:pt x="2428875" y="34144"/>
                  <a:pt x="2428875" y="76200"/>
                </a:cubicBezTo>
                <a:lnTo>
                  <a:pt x="2428875" y="533400"/>
                </a:lnTo>
                <a:cubicBezTo>
                  <a:pt x="2428875" y="575456"/>
                  <a:pt x="2394731" y="609600"/>
                  <a:pt x="2352675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6457950" y="2438400"/>
            <a:ext cx="2266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Cuándo: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457950" y="2628900"/>
            <a:ext cx="2266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Sistemas complejos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9058275" y="1181100"/>
            <a:ext cx="2752725" cy="2590800"/>
          </a:xfrm>
          <a:custGeom>
            <a:avLst/>
            <a:gdLst/>
            <a:ahLst/>
            <a:cxnLst/>
            <a:rect l="l" t="t" r="r" b="b"/>
            <a:pathLst>
              <a:path w="2752725" h="2590800">
                <a:moveTo>
                  <a:pt x="38100" y="0"/>
                </a:moveTo>
                <a:lnTo>
                  <a:pt x="2676530" y="0"/>
                </a:lnTo>
                <a:cubicBezTo>
                  <a:pt x="2718583" y="0"/>
                  <a:pt x="2752725" y="34142"/>
                  <a:pt x="2752725" y="76195"/>
                </a:cubicBezTo>
                <a:lnTo>
                  <a:pt x="2752725" y="2514605"/>
                </a:lnTo>
                <a:cubicBezTo>
                  <a:pt x="2752725" y="2556686"/>
                  <a:pt x="2718611" y="2590800"/>
                  <a:pt x="2676530" y="2590800"/>
                </a:cubicBezTo>
                <a:lnTo>
                  <a:pt x="38100" y="2590800"/>
                </a:lnTo>
                <a:cubicBezTo>
                  <a:pt x="17072" y="2590800"/>
                  <a:pt x="0" y="2573728"/>
                  <a:pt x="0" y="2552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29" name="Shape 27"/>
          <p:cNvSpPr/>
          <p:nvPr/>
        </p:nvSpPr>
        <p:spPr>
          <a:xfrm>
            <a:off x="9058275" y="1181100"/>
            <a:ext cx="38100" cy="2590800"/>
          </a:xfrm>
          <a:custGeom>
            <a:avLst/>
            <a:gdLst/>
            <a:ahLst/>
            <a:cxnLst/>
            <a:rect l="l" t="t" r="r" b="b"/>
            <a:pathLst>
              <a:path w="38100" h="2590800">
                <a:moveTo>
                  <a:pt x="38100" y="0"/>
                </a:moveTo>
                <a:lnTo>
                  <a:pt x="38100" y="0"/>
                </a:lnTo>
                <a:lnTo>
                  <a:pt x="38100" y="2590800"/>
                </a:lnTo>
                <a:lnTo>
                  <a:pt x="38100" y="2590800"/>
                </a:lnTo>
                <a:cubicBezTo>
                  <a:pt x="17072" y="2590800"/>
                  <a:pt x="0" y="2573728"/>
                  <a:pt x="0" y="2552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0" name="Shape 28"/>
          <p:cNvSpPr/>
          <p:nvPr/>
        </p:nvSpPr>
        <p:spPr>
          <a:xfrm>
            <a:off x="9272588" y="135255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00013" y="0"/>
                </a:moveTo>
                <a:cubicBezTo>
                  <a:pt x="92110" y="0"/>
                  <a:pt x="85725" y="6385"/>
                  <a:pt x="85725" y="14288"/>
                </a:cubicBezTo>
                <a:lnTo>
                  <a:pt x="85725" y="15716"/>
                </a:lnTo>
                <a:cubicBezTo>
                  <a:pt x="53132" y="22324"/>
                  <a:pt x="28575" y="51167"/>
                  <a:pt x="28575" y="85725"/>
                </a:cubicBezTo>
                <a:lnTo>
                  <a:pt x="28575" y="95414"/>
                </a:lnTo>
                <a:cubicBezTo>
                  <a:pt x="28575" y="116890"/>
                  <a:pt x="21253" y="137740"/>
                  <a:pt x="7858" y="154528"/>
                </a:cubicBezTo>
                <a:lnTo>
                  <a:pt x="3483" y="159975"/>
                </a:lnTo>
                <a:cubicBezTo>
                  <a:pt x="1206" y="162788"/>
                  <a:pt x="0" y="166271"/>
                  <a:pt x="0" y="169887"/>
                </a:cubicBezTo>
                <a:cubicBezTo>
                  <a:pt x="0" y="178638"/>
                  <a:pt x="7099" y="185738"/>
                  <a:pt x="15850" y="185738"/>
                </a:cubicBezTo>
                <a:lnTo>
                  <a:pt x="184130" y="185738"/>
                </a:lnTo>
                <a:cubicBezTo>
                  <a:pt x="192881" y="185738"/>
                  <a:pt x="199980" y="178638"/>
                  <a:pt x="199980" y="169887"/>
                </a:cubicBezTo>
                <a:cubicBezTo>
                  <a:pt x="199980" y="166271"/>
                  <a:pt x="198775" y="162788"/>
                  <a:pt x="196498" y="159975"/>
                </a:cubicBezTo>
                <a:lnTo>
                  <a:pt x="192122" y="154528"/>
                </a:lnTo>
                <a:cubicBezTo>
                  <a:pt x="178772" y="137740"/>
                  <a:pt x="171450" y="116890"/>
                  <a:pt x="171450" y="95414"/>
                </a:cubicBezTo>
                <a:lnTo>
                  <a:pt x="171450" y="85725"/>
                </a:lnTo>
                <a:cubicBezTo>
                  <a:pt x="171450" y="51167"/>
                  <a:pt x="146893" y="22324"/>
                  <a:pt x="114300" y="15716"/>
                </a:cubicBezTo>
                <a:lnTo>
                  <a:pt x="114300" y="14287"/>
                </a:lnTo>
                <a:cubicBezTo>
                  <a:pt x="114300" y="6385"/>
                  <a:pt x="107915" y="0"/>
                  <a:pt x="100013" y="0"/>
                </a:cubicBezTo>
                <a:close/>
                <a:moveTo>
                  <a:pt x="72330" y="207169"/>
                </a:moveTo>
                <a:cubicBezTo>
                  <a:pt x="75501" y="219492"/>
                  <a:pt x="86707" y="228600"/>
                  <a:pt x="100013" y="228600"/>
                </a:cubicBezTo>
                <a:cubicBezTo>
                  <a:pt x="113318" y="228600"/>
                  <a:pt x="124524" y="219492"/>
                  <a:pt x="127695" y="207169"/>
                </a:cubicBezTo>
                <a:lnTo>
                  <a:pt x="72330" y="207169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1" name="Text 29"/>
          <p:cNvSpPr/>
          <p:nvPr/>
        </p:nvSpPr>
        <p:spPr>
          <a:xfrm>
            <a:off x="9629775" y="1333500"/>
            <a:ext cx="1562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Observer/Pub-Sub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9229725" y="1714500"/>
            <a:ext cx="25050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Comunicación entre componentes. Un emisor, múltiples receptores.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9229725" y="2324100"/>
            <a:ext cx="2428875" cy="609600"/>
          </a:xfrm>
          <a:custGeom>
            <a:avLst/>
            <a:gdLst/>
            <a:ahLst/>
            <a:cxnLst/>
            <a:rect l="l" t="t" r="r" b="b"/>
            <a:pathLst>
              <a:path w="2428875" h="609600">
                <a:moveTo>
                  <a:pt x="76200" y="0"/>
                </a:moveTo>
                <a:lnTo>
                  <a:pt x="2352675" y="0"/>
                </a:lnTo>
                <a:cubicBezTo>
                  <a:pt x="2394731" y="0"/>
                  <a:pt x="2428875" y="34144"/>
                  <a:pt x="2428875" y="76200"/>
                </a:cubicBezTo>
                <a:lnTo>
                  <a:pt x="2428875" y="533400"/>
                </a:lnTo>
                <a:cubicBezTo>
                  <a:pt x="2428875" y="575456"/>
                  <a:pt x="2394731" y="609600"/>
                  <a:pt x="2352675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4" name="Text 32"/>
          <p:cNvSpPr/>
          <p:nvPr/>
        </p:nvSpPr>
        <p:spPr>
          <a:xfrm>
            <a:off x="9344025" y="2438400"/>
            <a:ext cx="2266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Cuándo: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9344025" y="2628900"/>
            <a:ext cx="2266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Eventos, notificaciones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400050" y="3886200"/>
            <a:ext cx="2752725" cy="2590800"/>
          </a:xfrm>
          <a:custGeom>
            <a:avLst/>
            <a:gdLst/>
            <a:ahLst/>
            <a:cxnLst/>
            <a:rect l="l" t="t" r="r" b="b"/>
            <a:pathLst>
              <a:path w="2752725" h="2590800">
                <a:moveTo>
                  <a:pt x="38100" y="0"/>
                </a:moveTo>
                <a:lnTo>
                  <a:pt x="2676530" y="0"/>
                </a:lnTo>
                <a:cubicBezTo>
                  <a:pt x="2718583" y="0"/>
                  <a:pt x="2752725" y="34142"/>
                  <a:pt x="2752725" y="76195"/>
                </a:cubicBezTo>
                <a:lnTo>
                  <a:pt x="2752725" y="2514605"/>
                </a:lnTo>
                <a:cubicBezTo>
                  <a:pt x="2752725" y="2556686"/>
                  <a:pt x="2718611" y="2590800"/>
                  <a:pt x="2676530" y="2590800"/>
                </a:cubicBezTo>
                <a:lnTo>
                  <a:pt x="38100" y="2590800"/>
                </a:lnTo>
                <a:cubicBezTo>
                  <a:pt x="17072" y="2590800"/>
                  <a:pt x="0" y="2573728"/>
                  <a:pt x="0" y="2552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37" name="Shape 35"/>
          <p:cNvSpPr/>
          <p:nvPr/>
        </p:nvSpPr>
        <p:spPr>
          <a:xfrm>
            <a:off x="400050" y="3886200"/>
            <a:ext cx="38100" cy="2590800"/>
          </a:xfrm>
          <a:custGeom>
            <a:avLst/>
            <a:gdLst/>
            <a:ahLst/>
            <a:cxnLst/>
            <a:rect l="l" t="t" r="r" b="b"/>
            <a:pathLst>
              <a:path w="38100" h="2590800">
                <a:moveTo>
                  <a:pt x="38100" y="0"/>
                </a:moveTo>
                <a:lnTo>
                  <a:pt x="38100" y="0"/>
                </a:lnTo>
                <a:lnTo>
                  <a:pt x="38100" y="2590800"/>
                </a:lnTo>
                <a:lnTo>
                  <a:pt x="38100" y="2590800"/>
                </a:lnTo>
                <a:cubicBezTo>
                  <a:pt x="17072" y="2590800"/>
                  <a:pt x="0" y="2573728"/>
                  <a:pt x="0" y="2552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8" name="Shape 36"/>
          <p:cNvSpPr/>
          <p:nvPr/>
        </p:nvSpPr>
        <p:spPr>
          <a:xfrm>
            <a:off x="600075" y="40576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4288" y="14288"/>
                </a:moveTo>
                <a:cubicBezTo>
                  <a:pt x="6385" y="14288"/>
                  <a:pt x="0" y="20672"/>
                  <a:pt x="0" y="28575"/>
                </a:cubicBezTo>
                <a:lnTo>
                  <a:pt x="0" y="192881"/>
                </a:lnTo>
                <a:cubicBezTo>
                  <a:pt x="0" y="204713"/>
                  <a:pt x="9599" y="214313"/>
                  <a:pt x="21431" y="214313"/>
                </a:cubicBezTo>
                <a:lnTo>
                  <a:pt x="207169" y="214313"/>
                </a:lnTo>
                <a:cubicBezTo>
                  <a:pt x="219001" y="214313"/>
                  <a:pt x="228600" y="204713"/>
                  <a:pt x="228600" y="192881"/>
                </a:cubicBezTo>
                <a:lnTo>
                  <a:pt x="228600" y="67955"/>
                </a:lnTo>
                <a:cubicBezTo>
                  <a:pt x="228600" y="59829"/>
                  <a:pt x="219938" y="54694"/>
                  <a:pt x="212794" y="58534"/>
                </a:cubicBezTo>
                <a:lnTo>
                  <a:pt x="142875" y="96173"/>
                </a:lnTo>
                <a:lnTo>
                  <a:pt x="142875" y="67955"/>
                </a:lnTo>
                <a:cubicBezTo>
                  <a:pt x="142875" y="59829"/>
                  <a:pt x="134213" y="54694"/>
                  <a:pt x="127069" y="58534"/>
                </a:cubicBezTo>
                <a:lnTo>
                  <a:pt x="57150" y="96173"/>
                </a:lnTo>
                <a:lnTo>
                  <a:pt x="57150" y="28575"/>
                </a:lnTo>
                <a:cubicBezTo>
                  <a:pt x="57150" y="20672"/>
                  <a:pt x="50765" y="14288"/>
                  <a:pt x="42863" y="14288"/>
                </a:cubicBezTo>
                <a:lnTo>
                  <a:pt x="14288" y="14288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9" name="Text 37"/>
          <p:cNvSpPr/>
          <p:nvPr/>
        </p:nvSpPr>
        <p:spPr>
          <a:xfrm>
            <a:off x="971550" y="4038600"/>
            <a:ext cx="685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Factory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571500" y="4419600"/>
            <a:ext cx="25050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Creación de objetos. Centraliza la lógica de instanciación.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571500" y="5029200"/>
            <a:ext cx="2428875" cy="609600"/>
          </a:xfrm>
          <a:custGeom>
            <a:avLst/>
            <a:gdLst/>
            <a:ahLst/>
            <a:cxnLst/>
            <a:rect l="l" t="t" r="r" b="b"/>
            <a:pathLst>
              <a:path w="2428875" h="609600">
                <a:moveTo>
                  <a:pt x="76200" y="0"/>
                </a:moveTo>
                <a:lnTo>
                  <a:pt x="2352675" y="0"/>
                </a:lnTo>
                <a:cubicBezTo>
                  <a:pt x="2394731" y="0"/>
                  <a:pt x="2428875" y="34144"/>
                  <a:pt x="2428875" y="76200"/>
                </a:cubicBezTo>
                <a:lnTo>
                  <a:pt x="2428875" y="533400"/>
                </a:lnTo>
                <a:cubicBezTo>
                  <a:pt x="2428875" y="575456"/>
                  <a:pt x="2394731" y="609600"/>
                  <a:pt x="2352675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685800" y="5143500"/>
            <a:ext cx="2266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Cuándo: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85800" y="5334000"/>
            <a:ext cx="2266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Múltiples tipos similares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3286125" y="3886200"/>
            <a:ext cx="2752725" cy="2590800"/>
          </a:xfrm>
          <a:custGeom>
            <a:avLst/>
            <a:gdLst/>
            <a:ahLst/>
            <a:cxnLst/>
            <a:rect l="l" t="t" r="r" b="b"/>
            <a:pathLst>
              <a:path w="2752725" h="2590800">
                <a:moveTo>
                  <a:pt x="38100" y="0"/>
                </a:moveTo>
                <a:lnTo>
                  <a:pt x="2676530" y="0"/>
                </a:lnTo>
                <a:cubicBezTo>
                  <a:pt x="2718583" y="0"/>
                  <a:pt x="2752725" y="34142"/>
                  <a:pt x="2752725" y="76195"/>
                </a:cubicBezTo>
                <a:lnTo>
                  <a:pt x="2752725" y="2514605"/>
                </a:lnTo>
                <a:cubicBezTo>
                  <a:pt x="2752725" y="2556686"/>
                  <a:pt x="2718611" y="2590800"/>
                  <a:pt x="2676530" y="2590800"/>
                </a:cubicBezTo>
                <a:lnTo>
                  <a:pt x="38100" y="2590800"/>
                </a:lnTo>
                <a:cubicBezTo>
                  <a:pt x="17072" y="2590800"/>
                  <a:pt x="0" y="2573728"/>
                  <a:pt x="0" y="2552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45" name="Shape 43"/>
          <p:cNvSpPr/>
          <p:nvPr/>
        </p:nvSpPr>
        <p:spPr>
          <a:xfrm>
            <a:off x="3286125" y="3886200"/>
            <a:ext cx="38100" cy="2590800"/>
          </a:xfrm>
          <a:custGeom>
            <a:avLst/>
            <a:gdLst/>
            <a:ahLst/>
            <a:cxnLst/>
            <a:rect l="l" t="t" r="r" b="b"/>
            <a:pathLst>
              <a:path w="38100" h="2590800">
                <a:moveTo>
                  <a:pt x="38100" y="0"/>
                </a:moveTo>
                <a:lnTo>
                  <a:pt x="38100" y="0"/>
                </a:lnTo>
                <a:lnTo>
                  <a:pt x="38100" y="2590800"/>
                </a:lnTo>
                <a:lnTo>
                  <a:pt x="38100" y="2590800"/>
                </a:lnTo>
                <a:cubicBezTo>
                  <a:pt x="17072" y="2590800"/>
                  <a:pt x="0" y="2573728"/>
                  <a:pt x="0" y="2552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6" name="Shape 44"/>
          <p:cNvSpPr/>
          <p:nvPr/>
        </p:nvSpPr>
        <p:spPr>
          <a:xfrm>
            <a:off x="3486150" y="40576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1431" y="114300"/>
                </a:moveTo>
                <a:cubicBezTo>
                  <a:pt x="21431" y="62999"/>
                  <a:pt x="62999" y="21431"/>
                  <a:pt x="114300" y="21431"/>
                </a:cubicBezTo>
                <a:cubicBezTo>
                  <a:pt x="142473" y="21431"/>
                  <a:pt x="167700" y="33977"/>
                  <a:pt x="184755" y="53801"/>
                </a:cubicBezTo>
                <a:cubicBezTo>
                  <a:pt x="188595" y="58311"/>
                  <a:pt x="195382" y="58802"/>
                  <a:pt x="199846" y="54962"/>
                </a:cubicBezTo>
                <a:cubicBezTo>
                  <a:pt x="204311" y="51122"/>
                  <a:pt x="204847" y="44336"/>
                  <a:pt x="201007" y="39871"/>
                </a:cubicBezTo>
                <a:cubicBezTo>
                  <a:pt x="180067" y="15448"/>
                  <a:pt x="148992" y="0"/>
                  <a:pt x="114300" y="0"/>
                </a:cubicBezTo>
                <a:cubicBezTo>
                  <a:pt x="51167" y="0"/>
                  <a:pt x="0" y="51167"/>
                  <a:pt x="0" y="114300"/>
                </a:cubicBezTo>
                <a:lnTo>
                  <a:pt x="0" y="132159"/>
                </a:lnTo>
                <a:cubicBezTo>
                  <a:pt x="0" y="138098"/>
                  <a:pt x="4777" y="142875"/>
                  <a:pt x="10716" y="142875"/>
                </a:cubicBezTo>
                <a:cubicBezTo>
                  <a:pt x="16654" y="142875"/>
                  <a:pt x="21431" y="138098"/>
                  <a:pt x="21431" y="132159"/>
                </a:cubicBezTo>
                <a:lnTo>
                  <a:pt x="21431" y="114300"/>
                </a:lnTo>
                <a:close/>
                <a:moveTo>
                  <a:pt x="226144" y="90681"/>
                </a:moveTo>
                <a:cubicBezTo>
                  <a:pt x="224939" y="84877"/>
                  <a:pt x="219224" y="81171"/>
                  <a:pt x="213464" y="82421"/>
                </a:cubicBezTo>
                <a:cubicBezTo>
                  <a:pt x="207705" y="83671"/>
                  <a:pt x="203954" y="89342"/>
                  <a:pt x="205204" y="95101"/>
                </a:cubicBezTo>
                <a:cubicBezTo>
                  <a:pt x="206499" y="101307"/>
                  <a:pt x="207213" y="107737"/>
                  <a:pt x="207213" y="114345"/>
                </a:cubicBezTo>
                <a:lnTo>
                  <a:pt x="207213" y="132204"/>
                </a:lnTo>
                <a:cubicBezTo>
                  <a:pt x="207213" y="138142"/>
                  <a:pt x="211991" y="142920"/>
                  <a:pt x="217929" y="142920"/>
                </a:cubicBezTo>
                <a:cubicBezTo>
                  <a:pt x="223867" y="142920"/>
                  <a:pt x="228645" y="138142"/>
                  <a:pt x="228645" y="132204"/>
                </a:cubicBezTo>
                <a:lnTo>
                  <a:pt x="228645" y="114345"/>
                </a:lnTo>
                <a:cubicBezTo>
                  <a:pt x="228645" y="106263"/>
                  <a:pt x="227796" y="98361"/>
                  <a:pt x="226189" y="90726"/>
                </a:cubicBezTo>
                <a:close/>
                <a:moveTo>
                  <a:pt x="114300" y="35719"/>
                </a:moveTo>
                <a:cubicBezTo>
                  <a:pt x="105817" y="35719"/>
                  <a:pt x="97601" y="37058"/>
                  <a:pt x="89967" y="39559"/>
                </a:cubicBezTo>
                <a:cubicBezTo>
                  <a:pt x="83180" y="41791"/>
                  <a:pt x="81617" y="50140"/>
                  <a:pt x="86261" y="55587"/>
                </a:cubicBezTo>
                <a:cubicBezTo>
                  <a:pt x="89431" y="59293"/>
                  <a:pt x="94655" y="60409"/>
                  <a:pt x="99387" y="59115"/>
                </a:cubicBezTo>
                <a:cubicBezTo>
                  <a:pt x="104120" y="57820"/>
                  <a:pt x="109121" y="57150"/>
                  <a:pt x="114300" y="57150"/>
                </a:cubicBezTo>
                <a:cubicBezTo>
                  <a:pt x="145866" y="57150"/>
                  <a:pt x="171450" y="82734"/>
                  <a:pt x="171450" y="114300"/>
                </a:cubicBezTo>
                <a:lnTo>
                  <a:pt x="171450" y="125417"/>
                </a:lnTo>
                <a:cubicBezTo>
                  <a:pt x="171450" y="136669"/>
                  <a:pt x="170780" y="147876"/>
                  <a:pt x="169485" y="159038"/>
                </a:cubicBezTo>
                <a:cubicBezTo>
                  <a:pt x="168726" y="165556"/>
                  <a:pt x="173682" y="171450"/>
                  <a:pt x="180290" y="171450"/>
                </a:cubicBezTo>
                <a:cubicBezTo>
                  <a:pt x="185559" y="171450"/>
                  <a:pt x="190068" y="167610"/>
                  <a:pt x="190693" y="162386"/>
                </a:cubicBezTo>
                <a:cubicBezTo>
                  <a:pt x="192167" y="150153"/>
                  <a:pt x="192926" y="137830"/>
                  <a:pt x="192926" y="125462"/>
                </a:cubicBezTo>
                <a:lnTo>
                  <a:pt x="192926" y="114345"/>
                </a:lnTo>
                <a:cubicBezTo>
                  <a:pt x="192926" y="70946"/>
                  <a:pt x="157743" y="35763"/>
                  <a:pt x="114345" y="35763"/>
                </a:cubicBezTo>
                <a:close/>
                <a:moveTo>
                  <a:pt x="67285" y="66392"/>
                </a:moveTo>
                <a:cubicBezTo>
                  <a:pt x="63222" y="61659"/>
                  <a:pt x="55989" y="61302"/>
                  <a:pt x="52149" y="66214"/>
                </a:cubicBezTo>
                <a:cubicBezTo>
                  <a:pt x="41836" y="79519"/>
                  <a:pt x="35719" y="96173"/>
                  <a:pt x="35719" y="114300"/>
                </a:cubicBezTo>
                <a:lnTo>
                  <a:pt x="35719" y="125417"/>
                </a:lnTo>
                <a:cubicBezTo>
                  <a:pt x="35719" y="136222"/>
                  <a:pt x="34558" y="147027"/>
                  <a:pt x="32236" y="157520"/>
                </a:cubicBezTo>
                <a:cubicBezTo>
                  <a:pt x="30718" y="164485"/>
                  <a:pt x="35763" y="171405"/>
                  <a:pt x="42907" y="171405"/>
                </a:cubicBezTo>
                <a:cubicBezTo>
                  <a:pt x="47595" y="171405"/>
                  <a:pt x="51792" y="168280"/>
                  <a:pt x="52819" y="163681"/>
                </a:cubicBezTo>
                <a:cubicBezTo>
                  <a:pt x="55677" y="151135"/>
                  <a:pt x="57150" y="138321"/>
                  <a:pt x="57150" y="125373"/>
                </a:cubicBezTo>
                <a:lnTo>
                  <a:pt x="57150" y="114255"/>
                </a:lnTo>
                <a:cubicBezTo>
                  <a:pt x="57150" y="102111"/>
                  <a:pt x="60945" y="90860"/>
                  <a:pt x="67374" y="81617"/>
                </a:cubicBezTo>
                <a:cubicBezTo>
                  <a:pt x="70589" y="76974"/>
                  <a:pt x="70946" y="70634"/>
                  <a:pt x="67285" y="66348"/>
                </a:cubicBezTo>
                <a:close/>
                <a:moveTo>
                  <a:pt x="114300" y="71438"/>
                </a:moveTo>
                <a:cubicBezTo>
                  <a:pt x="90636" y="71438"/>
                  <a:pt x="71438" y="90636"/>
                  <a:pt x="71438" y="114300"/>
                </a:cubicBezTo>
                <a:lnTo>
                  <a:pt x="71438" y="125417"/>
                </a:lnTo>
                <a:cubicBezTo>
                  <a:pt x="71438" y="141446"/>
                  <a:pt x="69384" y="157341"/>
                  <a:pt x="65276" y="172789"/>
                </a:cubicBezTo>
                <a:cubicBezTo>
                  <a:pt x="63579" y="179174"/>
                  <a:pt x="68267" y="185738"/>
                  <a:pt x="74875" y="185738"/>
                </a:cubicBezTo>
                <a:cubicBezTo>
                  <a:pt x="79117" y="185738"/>
                  <a:pt x="82867" y="182969"/>
                  <a:pt x="83984" y="178862"/>
                </a:cubicBezTo>
                <a:cubicBezTo>
                  <a:pt x="88672" y="161449"/>
                  <a:pt x="91083" y="143500"/>
                  <a:pt x="91083" y="125417"/>
                </a:cubicBezTo>
                <a:lnTo>
                  <a:pt x="91083" y="114300"/>
                </a:lnTo>
                <a:cubicBezTo>
                  <a:pt x="91083" y="101486"/>
                  <a:pt x="101486" y="91083"/>
                  <a:pt x="114300" y="91083"/>
                </a:cubicBezTo>
                <a:cubicBezTo>
                  <a:pt x="127114" y="91083"/>
                  <a:pt x="137517" y="101486"/>
                  <a:pt x="137517" y="114300"/>
                </a:cubicBezTo>
                <a:lnTo>
                  <a:pt x="137517" y="125417"/>
                </a:lnTo>
                <a:cubicBezTo>
                  <a:pt x="137517" y="141625"/>
                  <a:pt x="135954" y="157743"/>
                  <a:pt x="132874" y="173593"/>
                </a:cubicBezTo>
                <a:cubicBezTo>
                  <a:pt x="131668" y="179799"/>
                  <a:pt x="136312" y="185738"/>
                  <a:pt x="142607" y="185738"/>
                </a:cubicBezTo>
                <a:cubicBezTo>
                  <a:pt x="147161" y="185738"/>
                  <a:pt x="151090" y="182612"/>
                  <a:pt x="151983" y="178147"/>
                </a:cubicBezTo>
                <a:cubicBezTo>
                  <a:pt x="155421" y="160824"/>
                  <a:pt x="157163" y="143188"/>
                  <a:pt x="157163" y="125417"/>
                </a:cubicBezTo>
                <a:lnTo>
                  <a:pt x="157163" y="114300"/>
                </a:lnTo>
                <a:cubicBezTo>
                  <a:pt x="157163" y="90636"/>
                  <a:pt x="137964" y="71438"/>
                  <a:pt x="114300" y="71438"/>
                </a:cubicBezTo>
                <a:close/>
                <a:moveTo>
                  <a:pt x="125016" y="114300"/>
                </a:moveTo>
                <a:cubicBezTo>
                  <a:pt x="125016" y="108362"/>
                  <a:pt x="120238" y="103584"/>
                  <a:pt x="114300" y="103584"/>
                </a:cubicBezTo>
                <a:cubicBezTo>
                  <a:pt x="108362" y="103584"/>
                  <a:pt x="103584" y="108362"/>
                  <a:pt x="103584" y="114300"/>
                </a:cubicBezTo>
                <a:lnTo>
                  <a:pt x="103584" y="125417"/>
                </a:lnTo>
                <a:cubicBezTo>
                  <a:pt x="103584" y="152162"/>
                  <a:pt x="98673" y="178683"/>
                  <a:pt x="89074" y="203642"/>
                </a:cubicBezTo>
                <a:lnTo>
                  <a:pt x="86439" y="210473"/>
                </a:lnTo>
                <a:cubicBezTo>
                  <a:pt x="84296" y="216009"/>
                  <a:pt x="87064" y="222215"/>
                  <a:pt x="92601" y="224314"/>
                </a:cubicBezTo>
                <a:cubicBezTo>
                  <a:pt x="98137" y="226412"/>
                  <a:pt x="104343" y="223689"/>
                  <a:pt x="106442" y="218152"/>
                </a:cubicBezTo>
                <a:lnTo>
                  <a:pt x="109076" y="211321"/>
                </a:lnTo>
                <a:cubicBezTo>
                  <a:pt x="119613" y="183907"/>
                  <a:pt x="125016" y="154796"/>
                  <a:pt x="125016" y="125417"/>
                </a:cubicBezTo>
                <a:lnTo>
                  <a:pt x="125016" y="114300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7" name="Text 45"/>
          <p:cNvSpPr/>
          <p:nvPr/>
        </p:nvSpPr>
        <p:spPr>
          <a:xfrm>
            <a:off x="3857625" y="4038600"/>
            <a:ext cx="838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Singleton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3457575" y="4419600"/>
            <a:ext cx="25050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Instancias únicas. Un solo objeto para toda la aplicación.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3457575" y="5029200"/>
            <a:ext cx="2428875" cy="609600"/>
          </a:xfrm>
          <a:custGeom>
            <a:avLst/>
            <a:gdLst/>
            <a:ahLst/>
            <a:cxnLst/>
            <a:rect l="l" t="t" r="r" b="b"/>
            <a:pathLst>
              <a:path w="2428875" h="609600">
                <a:moveTo>
                  <a:pt x="76200" y="0"/>
                </a:moveTo>
                <a:lnTo>
                  <a:pt x="2352675" y="0"/>
                </a:lnTo>
                <a:cubicBezTo>
                  <a:pt x="2394731" y="0"/>
                  <a:pt x="2428875" y="34144"/>
                  <a:pt x="2428875" y="76200"/>
                </a:cubicBezTo>
                <a:lnTo>
                  <a:pt x="2428875" y="533400"/>
                </a:lnTo>
                <a:cubicBezTo>
                  <a:pt x="2428875" y="575456"/>
                  <a:pt x="2394731" y="609600"/>
                  <a:pt x="2352675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50" name="Text 48"/>
          <p:cNvSpPr/>
          <p:nvPr/>
        </p:nvSpPr>
        <p:spPr>
          <a:xfrm>
            <a:off x="3571875" y="5143500"/>
            <a:ext cx="2266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Cuándo: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3571875" y="5334000"/>
            <a:ext cx="2266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Config, conexiones, caches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6172200" y="3886200"/>
            <a:ext cx="2752725" cy="2590800"/>
          </a:xfrm>
          <a:custGeom>
            <a:avLst/>
            <a:gdLst/>
            <a:ahLst/>
            <a:cxnLst/>
            <a:rect l="l" t="t" r="r" b="b"/>
            <a:pathLst>
              <a:path w="2752725" h="2590800">
                <a:moveTo>
                  <a:pt x="38100" y="0"/>
                </a:moveTo>
                <a:lnTo>
                  <a:pt x="2676530" y="0"/>
                </a:lnTo>
                <a:cubicBezTo>
                  <a:pt x="2718583" y="0"/>
                  <a:pt x="2752725" y="34142"/>
                  <a:pt x="2752725" y="76195"/>
                </a:cubicBezTo>
                <a:lnTo>
                  <a:pt x="2752725" y="2514605"/>
                </a:lnTo>
                <a:cubicBezTo>
                  <a:pt x="2752725" y="2556686"/>
                  <a:pt x="2718611" y="2590800"/>
                  <a:pt x="2676530" y="2590800"/>
                </a:cubicBezTo>
                <a:lnTo>
                  <a:pt x="38100" y="2590800"/>
                </a:lnTo>
                <a:cubicBezTo>
                  <a:pt x="17072" y="2590800"/>
                  <a:pt x="0" y="2573728"/>
                  <a:pt x="0" y="2552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53" name="Shape 51"/>
          <p:cNvSpPr/>
          <p:nvPr/>
        </p:nvSpPr>
        <p:spPr>
          <a:xfrm>
            <a:off x="6172200" y="3886200"/>
            <a:ext cx="38100" cy="2590800"/>
          </a:xfrm>
          <a:custGeom>
            <a:avLst/>
            <a:gdLst/>
            <a:ahLst/>
            <a:cxnLst/>
            <a:rect l="l" t="t" r="r" b="b"/>
            <a:pathLst>
              <a:path w="38100" h="2590800">
                <a:moveTo>
                  <a:pt x="38100" y="0"/>
                </a:moveTo>
                <a:lnTo>
                  <a:pt x="38100" y="0"/>
                </a:lnTo>
                <a:lnTo>
                  <a:pt x="38100" y="2590800"/>
                </a:lnTo>
                <a:lnTo>
                  <a:pt x="38100" y="2590800"/>
                </a:lnTo>
                <a:cubicBezTo>
                  <a:pt x="17072" y="2590800"/>
                  <a:pt x="0" y="2573728"/>
                  <a:pt x="0" y="2552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54" name="Shape 52"/>
          <p:cNvSpPr/>
          <p:nvPr/>
        </p:nvSpPr>
        <p:spPr>
          <a:xfrm>
            <a:off x="6372225" y="40576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80290" y="15359"/>
                </a:moveTo>
                <a:cubicBezTo>
                  <a:pt x="185648" y="13127"/>
                  <a:pt x="191765" y="14377"/>
                  <a:pt x="195873" y="18440"/>
                </a:cubicBezTo>
                <a:lnTo>
                  <a:pt x="224448" y="47015"/>
                </a:lnTo>
                <a:cubicBezTo>
                  <a:pt x="227127" y="49694"/>
                  <a:pt x="228645" y="53310"/>
                  <a:pt x="228645" y="57105"/>
                </a:cubicBezTo>
                <a:cubicBezTo>
                  <a:pt x="228645" y="60900"/>
                  <a:pt x="227127" y="64517"/>
                  <a:pt x="224448" y="67196"/>
                </a:cubicBezTo>
                <a:lnTo>
                  <a:pt x="195873" y="95771"/>
                </a:lnTo>
                <a:cubicBezTo>
                  <a:pt x="191765" y="99879"/>
                  <a:pt x="185648" y="101084"/>
                  <a:pt x="180290" y="98852"/>
                </a:cubicBezTo>
                <a:cubicBezTo>
                  <a:pt x="174933" y="96619"/>
                  <a:pt x="171450" y="91485"/>
                  <a:pt x="171450" y="85725"/>
                </a:cubicBezTo>
                <a:lnTo>
                  <a:pt x="171450" y="71438"/>
                </a:lnTo>
                <a:lnTo>
                  <a:pt x="157163" y="71438"/>
                </a:lnTo>
                <a:cubicBezTo>
                  <a:pt x="152653" y="71438"/>
                  <a:pt x="148411" y="73536"/>
                  <a:pt x="145733" y="77153"/>
                </a:cubicBezTo>
                <a:lnTo>
                  <a:pt x="131266" y="96441"/>
                </a:lnTo>
                <a:lnTo>
                  <a:pt x="113407" y="72643"/>
                </a:lnTo>
                <a:lnTo>
                  <a:pt x="122873" y="60007"/>
                </a:lnTo>
                <a:cubicBezTo>
                  <a:pt x="130954" y="49203"/>
                  <a:pt x="143679" y="42863"/>
                  <a:pt x="157163" y="42863"/>
                </a:cubicBezTo>
                <a:lnTo>
                  <a:pt x="171450" y="42863"/>
                </a:lnTo>
                <a:lnTo>
                  <a:pt x="171450" y="28575"/>
                </a:lnTo>
                <a:cubicBezTo>
                  <a:pt x="171450" y="22815"/>
                  <a:pt x="174933" y="17591"/>
                  <a:pt x="180290" y="15359"/>
                </a:cubicBezTo>
                <a:close/>
                <a:moveTo>
                  <a:pt x="68759" y="132159"/>
                </a:moveTo>
                <a:lnTo>
                  <a:pt x="86618" y="155957"/>
                </a:lnTo>
                <a:lnTo>
                  <a:pt x="77153" y="168593"/>
                </a:lnTo>
                <a:cubicBezTo>
                  <a:pt x="69071" y="179397"/>
                  <a:pt x="56346" y="185738"/>
                  <a:pt x="42863" y="185738"/>
                </a:cubicBezTo>
                <a:lnTo>
                  <a:pt x="14288" y="185738"/>
                </a:lnTo>
                <a:cubicBezTo>
                  <a:pt x="6385" y="185738"/>
                  <a:pt x="0" y="179353"/>
                  <a:pt x="0" y="171450"/>
                </a:cubicBezTo>
                <a:cubicBezTo>
                  <a:pt x="0" y="163547"/>
                  <a:pt x="6385" y="157163"/>
                  <a:pt x="14288" y="157163"/>
                </a:cubicBezTo>
                <a:lnTo>
                  <a:pt x="42863" y="157163"/>
                </a:lnTo>
                <a:cubicBezTo>
                  <a:pt x="47372" y="157163"/>
                  <a:pt x="51614" y="155064"/>
                  <a:pt x="54293" y="151448"/>
                </a:cubicBezTo>
                <a:lnTo>
                  <a:pt x="68759" y="132159"/>
                </a:lnTo>
                <a:close/>
                <a:moveTo>
                  <a:pt x="195828" y="210116"/>
                </a:moveTo>
                <a:cubicBezTo>
                  <a:pt x="191720" y="214223"/>
                  <a:pt x="185604" y="215429"/>
                  <a:pt x="180246" y="213196"/>
                </a:cubicBezTo>
                <a:cubicBezTo>
                  <a:pt x="174888" y="210964"/>
                  <a:pt x="171450" y="205785"/>
                  <a:pt x="171450" y="200025"/>
                </a:cubicBezTo>
                <a:lnTo>
                  <a:pt x="171450" y="185738"/>
                </a:lnTo>
                <a:lnTo>
                  <a:pt x="157163" y="185738"/>
                </a:lnTo>
                <a:cubicBezTo>
                  <a:pt x="143679" y="185738"/>
                  <a:pt x="130954" y="179397"/>
                  <a:pt x="122873" y="168593"/>
                </a:cubicBezTo>
                <a:lnTo>
                  <a:pt x="54293" y="77153"/>
                </a:lnTo>
                <a:cubicBezTo>
                  <a:pt x="51614" y="73536"/>
                  <a:pt x="47372" y="71438"/>
                  <a:pt x="42863" y="71438"/>
                </a:cubicBezTo>
                <a:lnTo>
                  <a:pt x="14288" y="71438"/>
                </a:lnTo>
                <a:cubicBezTo>
                  <a:pt x="6385" y="71438"/>
                  <a:pt x="0" y="65053"/>
                  <a:pt x="0" y="57150"/>
                </a:cubicBezTo>
                <a:cubicBezTo>
                  <a:pt x="0" y="49247"/>
                  <a:pt x="6385" y="42863"/>
                  <a:pt x="14288" y="42863"/>
                </a:cubicBezTo>
                <a:lnTo>
                  <a:pt x="42863" y="42863"/>
                </a:lnTo>
                <a:cubicBezTo>
                  <a:pt x="56346" y="42863"/>
                  <a:pt x="69071" y="49203"/>
                  <a:pt x="77153" y="60008"/>
                </a:cubicBezTo>
                <a:lnTo>
                  <a:pt x="145733" y="151448"/>
                </a:lnTo>
                <a:cubicBezTo>
                  <a:pt x="148411" y="155064"/>
                  <a:pt x="152653" y="157163"/>
                  <a:pt x="157163" y="157163"/>
                </a:cubicBezTo>
                <a:lnTo>
                  <a:pt x="171450" y="157163"/>
                </a:lnTo>
                <a:lnTo>
                  <a:pt x="171450" y="142875"/>
                </a:lnTo>
                <a:cubicBezTo>
                  <a:pt x="171450" y="137115"/>
                  <a:pt x="174933" y="131891"/>
                  <a:pt x="180290" y="129659"/>
                </a:cubicBezTo>
                <a:cubicBezTo>
                  <a:pt x="185648" y="127427"/>
                  <a:pt x="191765" y="128677"/>
                  <a:pt x="195873" y="132740"/>
                </a:cubicBezTo>
                <a:lnTo>
                  <a:pt x="224448" y="161315"/>
                </a:lnTo>
                <a:cubicBezTo>
                  <a:pt x="227127" y="163994"/>
                  <a:pt x="228645" y="167610"/>
                  <a:pt x="228645" y="171405"/>
                </a:cubicBezTo>
                <a:cubicBezTo>
                  <a:pt x="228645" y="175200"/>
                  <a:pt x="227127" y="178817"/>
                  <a:pt x="224448" y="181496"/>
                </a:cubicBezTo>
                <a:lnTo>
                  <a:pt x="195873" y="210071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55" name="Text 53"/>
          <p:cNvSpPr/>
          <p:nvPr/>
        </p:nvSpPr>
        <p:spPr>
          <a:xfrm>
            <a:off x="6743700" y="4038600"/>
            <a:ext cx="762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Strategy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6343650" y="4419600"/>
            <a:ext cx="250507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Algoritmos intercambiables. Seleccionar comportamiento en runtime.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343650" y="5276850"/>
            <a:ext cx="2428875" cy="609600"/>
          </a:xfrm>
          <a:custGeom>
            <a:avLst/>
            <a:gdLst/>
            <a:ahLst/>
            <a:cxnLst/>
            <a:rect l="l" t="t" r="r" b="b"/>
            <a:pathLst>
              <a:path w="2428875" h="609600">
                <a:moveTo>
                  <a:pt x="76200" y="0"/>
                </a:moveTo>
                <a:lnTo>
                  <a:pt x="2352675" y="0"/>
                </a:lnTo>
                <a:cubicBezTo>
                  <a:pt x="2394731" y="0"/>
                  <a:pt x="2428875" y="34144"/>
                  <a:pt x="2428875" y="76200"/>
                </a:cubicBezTo>
                <a:lnTo>
                  <a:pt x="2428875" y="533400"/>
                </a:lnTo>
                <a:cubicBezTo>
                  <a:pt x="2428875" y="575456"/>
                  <a:pt x="2394731" y="609600"/>
                  <a:pt x="2352675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58" name="Text 56"/>
          <p:cNvSpPr/>
          <p:nvPr/>
        </p:nvSpPr>
        <p:spPr>
          <a:xfrm>
            <a:off x="6457950" y="5391150"/>
            <a:ext cx="2266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Cuándo: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6457950" y="5581650"/>
            <a:ext cx="2266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Múltiples algoritmos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9048750" y="3895725"/>
            <a:ext cx="2752725" cy="2571750"/>
          </a:xfrm>
          <a:custGeom>
            <a:avLst/>
            <a:gdLst/>
            <a:ahLst/>
            <a:cxnLst/>
            <a:rect l="l" t="t" r="r" b="b"/>
            <a:pathLst>
              <a:path w="2752725" h="2571750">
                <a:moveTo>
                  <a:pt x="76201" y="0"/>
                </a:moveTo>
                <a:lnTo>
                  <a:pt x="2676524" y="0"/>
                </a:lnTo>
                <a:cubicBezTo>
                  <a:pt x="2718609" y="0"/>
                  <a:pt x="2752725" y="34116"/>
                  <a:pt x="2752725" y="76201"/>
                </a:cubicBezTo>
                <a:lnTo>
                  <a:pt x="2752725" y="2495549"/>
                </a:lnTo>
                <a:cubicBezTo>
                  <a:pt x="2752725" y="2537634"/>
                  <a:pt x="2718609" y="2571750"/>
                  <a:pt x="2676524" y="2571750"/>
                </a:cubicBezTo>
                <a:lnTo>
                  <a:pt x="76201" y="2571750"/>
                </a:lnTo>
                <a:cubicBezTo>
                  <a:pt x="34116" y="2571750"/>
                  <a:pt x="0" y="2537634"/>
                  <a:pt x="0" y="2495549"/>
                </a:cubicBezTo>
                <a:lnTo>
                  <a:pt x="0" y="76201"/>
                </a:lnTo>
                <a:cubicBezTo>
                  <a:pt x="0" y="34145"/>
                  <a:pt x="34145" y="0"/>
                  <a:pt x="76201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61" name="Shape 59"/>
          <p:cNvSpPr/>
          <p:nvPr/>
        </p:nvSpPr>
        <p:spPr>
          <a:xfrm>
            <a:off x="10253663" y="4287362"/>
            <a:ext cx="342900" cy="457200"/>
          </a:xfrm>
          <a:custGeom>
            <a:avLst/>
            <a:gdLst/>
            <a:ahLst/>
            <a:cxnLst/>
            <a:rect l="l" t="t" r="r" b="b"/>
            <a:pathLst>
              <a:path w="342900" h="457200">
                <a:moveTo>
                  <a:pt x="261551" y="342900"/>
                </a:moveTo>
                <a:cubicBezTo>
                  <a:pt x="268069" y="322987"/>
                  <a:pt x="281107" y="304949"/>
                  <a:pt x="295841" y="289411"/>
                </a:cubicBezTo>
                <a:cubicBezTo>
                  <a:pt x="325041" y="258693"/>
                  <a:pt x="342900" y="217170"/>
                  <a:pt x="342900" y="171450"/>
                </a:cubicBezTo>
                <a:cubicBezTo>
                  <a:pt x="342900" y="76795"/>
                  <a:pt x="266105" y="0"/>
                  <a:pt x="171450" y="0"/>
                </a:cubicBezTo>
                <a:cubicBezTo>
                  <a:pt x="76795" y="0"/>
                  <a:pt x="0" y="76795"/>
                  <a:pt x="0" y="171450"/>
                </a:cubicBezTo>
                <a:cubicBezTo>
                  <a:pt x="0" y="217170"/>
                  <a:pt x="17859" y="258693"/>
                  <a:pt x="47059" y="289411"/>
                </a:cubicBezTo>
                <a:cubicBezTo>
                  <a:pt x="61793" y="304949"/>
                  <a:pt x="74920" y="322987"/>
                  <a:pt x="81349" y="342900"/>
                </a:cubicBezTo>
                <a:lnTo>
                  <a:pt x="261461" y="342900"/>
                </a:lnTo>
                <a:close/>
                <a:moveTo>
                  <a:pt x="257175" y="385763"/>
                </a:moveTo>
                <a:lnTo>
                  <a:pt x="85725" y="385763"/>
                </a:lnTo>
                <a:lnTo>
                  <a:pt x="85725" y="400050"/>
                </a:lnTo>
                <a:cubicBezTo>
                  <a:pt x="85725" y="439519"/>
                  <a:pt x="117693" y="471488"/>
                  <a:pt x="157163" y="471488"/>
                </a:cubicBezTo>
                <a:lnTo>
                  <a:pt x="185738" y="471488"/>
                </a:lnTo>
                <a:cubicBezTo>
                  <a:pt x="225207" y="471488"/>
                  <a:pt x="257175" y="439519"/>
                  <a:pt x="257175" y="400050"/>
                </a:cubicBezTo>
                <a:lnTo>
                  <a:pt x="257175" y="385763"/>
                </a:lnTo>
                <a:close/>
                <a:moveTo>
                  <a:pt x="164306" y="100013"/>
                </a:moveTo>
                <a:cubicBezTo>
                  <a:pt x="128766" y="100013"/>
                  <a:pt x="100013" y="128766"/>
                  <a:pt x="100013" y="164306"/>
                </a:cubicBezTo>
                <a:cubicBezTo>
                  <a:pt x="100013" y="176183"/>
                  <a:pt x="90458" y="185738"/>
                  <a:pt x="78581" y="185738"/>
                </a:cubicBezTo>
                <a:cubicBezTo>
                  <a:pt x="66705" y="185738"/>
                  <a:pt x="57150" y="176183"/>
                  <a:pt x="57150" y="164306"/>
                </a:cubicBezTo>
                <a:cubicBezTo>
                  <a:pt x="57150" y="105102"/>
                  <a:pt x="105102" y="57150"/>
                  <a:pt x="164306" y="57150"/>
                </a:cubicBezTo>
                <a:cubicBezTo>
                  <a:pt x="176183" y="57150"/>
                  <a:pt x="185738" y="66705"/>
                  <a:pt x="185738" y="78581"/>
                </a:cubicBezTo>
                <a:cubicBezTo>
                  <a:pt x="185738" y="90458"/>
                  <a:pt x="176183" y="100013"/>
                  <a:pt x="164306" y="100013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62" name="Text 60"/>
          <p:cNvSpPr/>
          <p:nvPr/>
        </p:nvSpPr>
        <p:spPr>
          <a:xfrm>
            <a:off x="9428956" y="4858862"/>
            <a:ext cx="1990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Prompt para Patrones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9167813" y="5239862"/>
            <a:ext cx="251460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3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"Implementa el </a:t>
            </a:r>
            <a:pPr algn="ctr">
              <a:lnSpc>
                <a:spcPct val="140000"/>
              </a:lnSpc>
            </a:pPr>
            <a:r>
              <a:rPr lang="en-US" sz="13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Repository Pattern</a:t>
            </a:r>
            <a:pPr algn="ctr">
              <a:lnSpc>
                <a:spcPct val="140000"/>
              </a:lnSpc>
            </a:pPr>
            <a:r>
              <a:rPr lang="en-US" sz="13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para acceso a datos de </a:t>
            </a:r>
            <a:pPr algn="ctr">
              <a:lnSpc>
                <a:spcPct val="140000"/>
              </a:lnSpc>
            </a:pPr>
            <a:r>
              <a:rPr lang="en-US" sz="13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usuarios</a:t>
            </a:r>
            <a:pPr algn="ctr">
              <a:lnSpc>
                <a:spcPct val="140000"/>
              </a:lnSpc>
            </a:pPr>
            <a:r>
              <a:rPr lang="en-US" sz="13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9790" y="319790"/>
            <a:ext cx="11608383" cy="159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1" b="1" spc="44" kern="0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SISTEMAS DISTRIBUIDOS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9790" y="543643"/>
            <a:ext cx="11696325" cy="319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66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Microservicios y Arquitectura Distribuida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27785" y="999344"/>
            <a:ext cx="5700260" cy="2510353"/>
          </a:xfrm>
          <a:custGeom>
            <a:avLst/>
            <a:gdLst/>
            <a:ahLst/>
            <a:cxnLst/>
            <a:rect l="l" t="t" r="r" b="b"/>
            <a:pathLst>
              <a:path w="5700260" h="2510353">
                <a:moveTo>
                  <a:pt x="63964" y="0"/>
                </a:moveTo>
                <a:lnTo>
                  <a:pt x="5636296" y="0"/>
                </a:lnTo>
                <a:cubicBezTo>
                  <a:pt x="5671622" y="0"/>
                  <a:pt x="5700260" y="28638"/>
                  <a:pt x="5700260" y="63964"/>
                </a:cubicBezTo>
                <a:lnTo>
                  <a:pt x="5700260" y="2446389"/>
                </a:lnTo>
                <a:cubicBezTo>
                  <a:pt x="5700260" y="2481715"/>
                  <a:pt x="5671622" y="2510353"/>
                  <a:pt x="5636296" y="2510353"/>
                </a:cubicBezTo>
                <a:lnTo>
                  <a:pt x="63964" y="2510353"/>
                </a:lnTo>
                <a:cubicBezTo>
                  <a:pt x="28638" y="2510353"/>
                  <a:pt x="0" y="2481715"/>
                  <a:pt x="0" y="2446389"/>
                </a:cubicBezTo>
                <a:lnTo>
                  <a:pt x="0" y="63964"/>
                </a:lnTo>
                <a:cubicBezTo>
                  <a:pt x="0" y="28661"/>
                  <a:pt x="28661" y="0"/>
                  <a:pt x="63964" y="0"/>
                </a:cubicBezTo>
                <a:close/>
              </a:path>
            </a:pathLst>
          </a:custGeom>
          <a:gradFill rotWithShape="1" flip="none">
            <a:gsLst>
              <a:gs pos="0">
                <a:srgbClr val="82181A">
                  <a:alpha val="30000"/>
                </a:srgbClr>
              </a:gs>
              <a:gs pos="100000">
                <a:srgbClr val="82181A">
                  <a:alpha val="10000"/>
                </a:srgbClr>
              </a:gs>
            </a:gsLst>
            <a:lin ang="2700000" scaled="1"/>
          </a:gradFill>
          <a:ln w="25400">
            <a:solidFill>
              <a:srgbClr val="FB2C36">
                <a:alpha val="50196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31651" y="1167234"/>
            <a:ext cx="287811" cy="287811"/>
          </a:xfrm>
          <a:custGeom>
            <a:avLst/>
            <a:gdLst/>
            <a:ahLst/>
            <a:cxnLst/>
            <a:rect l="l" t="t" r="r" b="b"/>
            <a:pathLst>
              <a:path w="287811" h="287811">
                <a:moveTo>
                  <a:pt x="143906" y="0"/>
                </a:moveTo>
                <a:cubicBezTo>
                  <a:pt x="152169" y="0"/>
                  <a:pt x="159758" y="4553"/>
                  <a:pt x="163693" y="11805"/>
                </a:cubicBezTo>
                <a:lnTo>
                  <a:pt x="285113" y="236657"/>
                </a:lnTo>
                <a:cubicBezTo>
                  <a:pt x="288879" y="243628"/>
                  <a:pt x="288711" y="252060"/>
                  <a:pt x="284663" y="258861"/>
                </a:cubicBezTo>
                <a:cubicBezTo>
                  <a:pt x="280616" y="265663"/>
                  <a:pt x="273252" y="269823"/>
                  <a:pt x="265326" y="269823"/>
                </a:cubicBezTo>
                <a:lnTo>
                  <a:pt x="22485" y="269823"/>
                </a:lnTo>
                <a:cubicBezTo>
                  <a:pt x="14559" y="269823"/>
                  <a:pt x="7251" y="265663"/>
                  <a:pt x="3148" y="258861"/>
                </a:cubicBezTo>
                <a:cubicBezTo>
                  <a:pt x="-956" y="252060"/>
                  <a:pt x="-1068" y="243628"/>
                  <a:pt x="2698" y="236657"/>
                </a:cubicBezTo>
                <a:lnTo>
                  <a:pt x="124119" y="11805"/>
                </a:lnTo>
                <a:cubicBezTo>
                  <a:pt x="128053" y="4553"/>
                  <a:pt x="135642" y="0"/>
                  <a:pt x="143906" y="0"/>
                </a:cubicBezTo>
                <a:close/>
                <a:moveTo>
                  <a:pt x="143906" y="94438"/>
                </a:moveTo>
                <a:cubicBezTo>
                  <a:pt x="136429" y="94438"/>
                  <a:pt x="130414" y="100453"/>
                  <a:pt x="130414" y="107929"/>
                </a:cubicBezTo>
                <a:lnTo>
                  <a:pt x="130414" y="170888"/>
                </a:lnTo>
                <a:cubicBezTo>
                  <a:pt x="130414" y="178364"/>
                  <a:pt x="136429" y="184379"/>
                  <a:pt x="143906" y="184379"/>
                </a:cubicBezTo>
                <a:cubicBezTo>
                  <a:pt x="151382" y="184379"/>
                  <a:pt x="157397" y="178364"/>
                  <a:pt x="157397" y="170888"/>
                </a:cubicBezTo>
                <a:lnTo>
                  <a:pt x="157397" y="107929"/>
                </a:lnTo>
                <a:cubicBezTo>
                  <a:pt x="157397" y="100453"/>
                  <a:pt x="151382" y="94438"/>
                  <a:pt x="143906" y="94438"/>
                </a:cubicBezTo>
                <a:close/>
                <a:moveTo>
                  <a:pt x="158914" y="215858"/>
                </a:moveTo>
                <a:cubicBezTo>
                  <a:pt x="159256" y="210287"/>
                  <a:pt x="156478" y="204987"/>
                  <a:pt x="151702" y="202098"/>
                </a:cubicBezTo>
                <a:cubicBezTo>
                  <a:pt x="146926" y="199209"/>
                  <a:pt x="140941" y="199209"/>
                  <a:pt x="136166" y="202098"/>
                </a:cubicBezTo>
                <a:cubicBezTo>
                  <a:pt x="131390" y="204987"/>
                  <a:pt x="128611" y="210287"/>
                  <a:pt x="128953" y="215858"/>
                </a:cubicBezTo>
                <a:cubicBezTo>
                  <a:pt x="128611" y="221429"/>
                  <a:pt x="131390" y="226730"/>
                  <a:pt x="136166" y="229619"/>
                </a:cubicBezTo>
                <a:cubicBezTo>
                  <a:pt x="140941" y="232508"/>
                  <a:pt x="146926" y="232508"/>
                  <a:pt x="151702" y="229619"/>
                </a:cubicBezTo>
                <a:cubicBezTo>
                  <a:pt x="156478" y="226730"/>
                  <a:pt x="159256" y="221429"/>
                  <a:pt x="158914" y="215858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6" name="Text 4"/>
          <p:cNvSpPr/>
          <p:nvPr/>
        </p:nvSpPr>
        <p:spPr>
          <a:xfrm>
            <a:off x="951376" y="1167234"/>
            <a:ext cx="1455045" cy="2878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89" b="1" dirty="0">
                <a:solidFill>
                  <a:srgbClr val="FF6467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Advertencia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495675" y="1582961"/>
            <a:ext cx="5428438" cy="4157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Vibe coding para </a:t>
            </a:r>
            <a:pPr>
              <a:lnSpc>
                <a:spcPct val="140000"/>
              </a:lnSpc>
            </a:pPr>
            <a:r>
              <a:rPr lang="en-US" sz="1007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microservicios requiere experiencia</a:t>
            </a:r>
            <a:pPr>
              <a:lnSpc>
                <a:spcPct val="140000"/>
              </a:lnSpc>
            </a:pPr>
            <a:r>
              <a:rPr lang="en-US" sz="100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No es para principiantes. La complejidad de sistemas distribuidos necesita conocimiento profundo.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95675" y="2126605"/>
            <a:ext cx="5364480" cy="1215203"/>
          </a:xfrm>
          <a:custGeom>
            <a:avLst/>
            <a:gdLst/>
            <a:ahLst/>
            <a:cxnLst/>
            <a:rect l="l" t="t" r="r" b="b"/>
            <a:pathLst>
              <a:path w="5364480" h="1215203">
                <a:moveTo>
                  <a:pt x="63956" y="0"/>
                </a:moveTo>
                <a:lnTo>
                  <a:pt x="5300524" y="0"/>
                </a:lnTo>
                <a:cubicBezTo>
                  <a:pt x="5335846" y="0"/>
                  <a:pt x="5364480" y="28634"/>
                  <a:pt x="5364480" y="63956"/>
                </a:cubicBezTo>
                <a:lnTo>
                  <a:pt x="5364480" y="1151247"/>
                </a:lnTo>
                <a:cubicBezTo>
                  <a:pt x="5364480" y="1186568"/>
                  <a:pt x="5335846" y="1215203"/>
                  <a:pt x="5300524" y="1215203"/>
                </a:cubicBezTo>
                <a:lnTo>
                  <a:pt x="63956" y="1215203"/>
                </a:lnTo>
                <a:cubicBezTo>
                  <a:pt x="28634" y="1215203"/>
                  <a:pt x="0" y="1186568"/>
                  <a:pt x="0" y="1151247"/>
                </a:cubicBezTo>
                <a:lnTo>
                  <a:pt x="0" y="63956"/>
                </a:lnTo>
                <a:cubicBezTo>
                  <a:pt x="0" y="28634"/>
                  <a:pt x="28634" y="0"/>
                  <a:pt x="63956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623591" y="2254521"/>
            <a:ext cx="5164611" cy="159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1" b="1" dirty="0">
                <a:solidFill>
                  <a:srgbClr val="FF646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Por qué es Complejo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23591" y="2478374"/>
            <a:ext cx="5164611" cy="159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Comunicación entre servicios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23591" y="2670248"/>
            <a:ext cx="5164611" cy="159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Manejo de fallos distribuidos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23591" y="2862122"/>
            <a:ext cx="5164611" cy="159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Consistencia de datos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23591" y="3053996"/>
            <a:ext cx="5164611" cy="159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Observabilidad compleja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35780" y="3613629"/>
            <a:ext cx="5700260" cy="1534993"/>
          </a:xfrm>
          <a:custGeom>
            <a:avLst/>
            <a:gdLst/>
            <a:ahLst/>
            <a:cxnLst/>
            <a:rect l="l" t="t" r="r" b="b"/>
            <a:pathLst>
              <a:path w="5700260" h="1534993">
                <a:moveTo>
                  <a:pt x="31979" y="0"/>
                </a:moveTo>
                <a:lnTo>
                  <a:pt x="5636297" y="0"/>
                </a:lnTo>
                <a:cubicBezTo>
                  <a:pt x="5671622" y="0"/>
                  <a:pt x="5700260" y="28637"/>
                  <a:pt x="5700260" y="63963"/>
                </a:cubicBezTo>
                <a:lnTo>
                  <a:pt x="5700260" y="1471030"/>
                </a:lnTo>
                <a:cubicBezTo>
                  <a:pt x="5700260" y="1506356"/>
                  <a:pt x="5671622" y="1534993"/>
                  <a:pt x="5636297" y="1534993"/>
                </a:cubicBezTo>
                <a:lnTo>
                  <a:pt x="31979" y="1534993"/>
                </a:lnTo>
                <a:cubicBezTo>
                  <a:pt x="14317" y="1534993"/>
                  <a:pt x="0" y="1520675"/>
                  <a:pt x="0" y="1503014"/>
                </a:cubicBezTo>
                <a:lnTo>
                  <a:pt x="0" y="31979"/>
                </a:lnTo>
                <a:cubicBezTo>
                  <a:pt x="0" y="14329"/>
                  <a:pt x="14329" y="0"/>
                  <a:pt x="31979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5" name="Shape 13"/>
          <p:cNvSpPr/>
          <p:nvPr/>
        </p:nvSpPr>
        <p:spPr>
          <a:xfrm>
            <a:off x="335780" y="3613629"/>
            <a:ext cx="31979" cy="1534993"/>
          </a:xfrm>
          <a:custGeom>
            <a:avLst/>
            <a:gdLst/>
            <a:ahLst/>
            <a:cxnLst/>
            <a:rect l="l" t="t" r="r" b="b"/>
            <a:pathLst>
              <a:path w="31979" h="1534993">
                <a:moveTo>
                  <a:pt x="31979" y="0"/>
                </a:moveTo>
                <a:lnTo>
                  <a:pt x="31979" y="0"/>
                </a:lnTo>
                <a:lnTo>
                  <a:pt x="31979" y="1534993"/>
                </a:lnTo>
                <a:lnTo>
                  <a:pt x="31979" y="1534993"/>
                </a:lnTo>
                <a:cubicBezTo>
                  <a:pt x="14317" y="1534993"/>
                  <a:pt x="0" y="1520675"/>
                  <a:pt x="0" y="1503014"/>
                </a:cubicBezTo>
                <a:lnTo>
                  <a:pt x="0" y="31979"/>
                </a:lnTo>
                <a:cubicBezTo>
                  <a:pt x="0" y="14329"/>
                  <a:pt x="14329" y="0"/>
                  <a:pt x="31979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6" name="Text 14"/>
          <p:cNvSpPr/>
          <p:nvPr/>
        </p:nvSpPr>
        <p:spPr>
          <a:xfrm>
            <a:off x="479685" y="3741545"/>
            <a:ext cx="5508386" cy="2238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9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Definición de Servicios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95675" y="4093314"/>
            <a:ext cx="127916" cy="127916"/>
          </a:xfrm>
          <a:custGeom>
            <a:avLst/>
            <a:gdLst/>
            <a:ahLst/>
            <a:cxnLst/>
            <a:rect l="l" t="t" r="r" b="b"/>
            <a:pathLst>
              <a:path w="127916" h="127916">
                <a:moveTo>
                  <a:pt x="63958" y="127916"/>
                </a:moveTo>
                <a:cubicBezTo>
                  <a:pt x="99257" y="127916"/>
                  <a:pt x="127916" y="99257"/>
                  <a:pt x="127916" y="63958"/>
                </a:cubicBezTo>
                <a:cubicBezTo>
                  <a:pt x="127916" y="28659"/>
                  <a:pt x="99257" y="0"/>
                  <a:pt x="63958" y="0"/>
                </a:cubicBezTo>
                <a:cubicBezTo>
                  <a:pt x="28659" y="0"/>
                  <a:pt x="0" y="28659"/>
                  <a:pt x="0" y="63958"/>
                </a:cubicBezTo>
                <a:cubicBezTo>
                  <a:pt x="0" y="99257"/>
                  <a:pt x="28659" y="127916"/>
                  <a:pt x="63958" y="127916"/>
                </a:cubicBezTo>
                <a:close/>
                <a:moveTo>
                  <a:pt x="85044" y="53140"/>
                </a:moveTo>
                <a:lnTo>
                  <a:pt x="65057" y="85119"/>
                </a:lnTo>
                <a:cubicBezTo>
                  <a:pt x="64008" y="86793"/>
                  <a:pt x="62209" y="87842"/>
                  <a:pt x="60235" y="87942"/>
                </a:cubicBezTo>
                <a:cubicBezTo>
                  <a:pt x="58262" y="88042"/>
                  <a:pt x="56363" y="87143"/>
                  <a:pt x="55189" y="85544"/>
                </a:cubicBezTo>
                <a:lnTo>
                  <a:pt x="43197" y="69554"/>
                </a:lnTo>
                <a:cubicBezTo>
                  <a:pt x="41198" y="66906"/>
                  <a:pt x="41748" y="63159"/>
                  <a:pt x="44396" y="61160"/>
                </a:cubicBezTo>
                <a:cubicBezTo>
                  <a:pt x="47044" y="59161"/>
                  <a:pt x="50792" y="59711"/>
                  <a:pt x="52790" y="62359"/>
                </a:cubicBezTo>
                <a:lnTo>
                  <a:pt x="59536" y="71353"/>
                </a:lnTo>
                <a:lnTo>
                  <a:pt x="74876" y="46794"/>
                </a:lnTo>
                <a:cubicBezTo>
                  <a:pt x="76625" y="43996"/>
                  <a:pt x="80322" y="43122"/>
                  <a:pt x="83145" y="44896"/>
                </a:cubicBezTo>
                <a:cubicBezTo>
                  <a:pt x="85969" y="46669"/>
                  <a:pt x="86818" y="50342"/>
                  <a:pt x="85044" y="53165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8" name="Text 16"/>
          <p:cNvSpPr/>
          <p:nvPr/>
        </p:nvSpPr>
        <p:spPr>
          <a:xfrm>
            <a:off x="735517" y="4061335"/>
            <a:ext cx="1662909" cy="191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7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Users:</a:t>
            </a:r>
            <a:pPr>
              <a:lnSpc>
                <a:spcPct val="120000"/>
              </a:lnSpc>
            </a:pPr>
            <a:r>
              <a:rPr lang="en-US" sz="100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autenticación, perfiles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95675" y="4349146"/>
            <a:ext cx="127916" cy="127916"/>
          </a:xfrm>
          <a:custGeom>
            <a:avLst/>
            <a:gdLst/>
            <a:ahLst/>
            <a:cxnLst/>
            <a:rect l="l" t="t" r="r" b="b"/>
            <a:pathLst>
              <a:path w="127916" h="127916">
                <a:moveTo>
                  <a:pt x="63958" y="127916"/>
                </a:moveTo>
                <a:cubicBezTo>
                  <a:pt x="99257" y="127916"/>
                  <a:pt x="127916" y="99257"/>
                  <a:pt x="127916" y="63958"/>
                </a:cubicBezTo>
                <a:cubicBezTo>
                  <a:pt x="127916" y="28659"/>
                  <a:pt x="99257" y="0"/>
                  <a:pt x="63958" y="0"/>
                </a:cubicBezTo>
                <a:cubicBezTo>
                  <a:pt x="28659" y="0"/>
                  <a:pt x="0" y="28659"/>
                  <a:pt x="0" y="63958"/>
                </a:cubicBezTo>
                <a:cubicBezTo>
                  <a:pt x="0" y="99257"/>
                  <a:pt x="28659" y="127916"/>
                  <a:pt x="63958" y="127916"/>
                </a:cubicBezTo>
                <a:close/>
                <a:moveTo>
                  <a:pt x="85044" y="53140"/>
                </a:moveTo>
                <a:lnTo>
                  <a:pt x="65057" y="85119"/>
                </a:lnTo>
                <a:cubicBezTo>
                  <a:pt x="64008" y="86793"/>
                  <a:pt x="62209" y="87842"/>
                  <a:pt x="60235" y="87942"/>
                </a:cubicBezTo>
                <a:cubicBezTo>
                  <a:pt x="58262" y="88042"/>
                  <a:pt x="56363" y="87143"/>
                  <a:pt x="55189" y="85544"/>
                </a:cubicBezTo>
                <a:lnTo>
                  <a:pt x="43197" y="69554"/>
                </a:lnTo>
                <a:cubicBezTo>
                  <a:pt x="41198" y="66906"/>
                  <a:pt x="41748" y="63159"/>
                  <a:pt x="44396" y="61160"/>
                </a:cubicBezTo>
                <a:cubicBezTo>
                  <a:pt x="47044" y="59161"/>
                  <a:pt x="50792" y="59711"/>
                  <a:pt x="52790" y="62359"/>
                </a:cubicBezTo>
                <a:lnTo>
                  <a:pt x="59536" y="71353"/>
                </a:lnTo>
                <a:lnTo>
                  <a:pt x="74876" y="46794"/>
                </a:lnTo>
                <a:cubicBezTo>
                  <a:pt x="76625" y="43996"/>
                  <a:pt x="80322" y="43122"/>
                  <a:pt x="83145" y="44896"/>
                </a:cubicBezTo>
                <a:cubicBezTo>
                  <a:pt x="85969" y="46669"/>
                  <a:pt x="86818" y="50342"/>
                  <a:pt x="85044" y="53165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0" name="Text 18"/>
          <p:cNvSpPr/>
          <p:nvPr/>
        </p:nvSpPr>
        <p:spPr>
          <a:xfrm>
            <a:off x="735517" y="4317167"/>
            <a:ext cx="1367103" cy="191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7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Orders:</a:t>
            </a:r>
            <a:pPr>
              <a:lnSpc>
                <a:spcPct val="120000"/>
              </a:lnSpc>
            </a:pPr>
            <a:r>
              <a:rPr lang="en-US" sz="100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pedidos, pagos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95675" y="4604978"/>
            <a:ext cx="127916" cy="127916"/>
          </a:xfrm>
          <a:custGeom>
            <a:avLst/>
            <a:gdLst/>
            <a:ahLst/>
            <a:cxnLst/>
            <a:rect l="l" t="t" r="r" b="b"/>
            <a:pathLst>
              <a:path w="127916" h="127916">
                <a:moveTo>
                  <a:pt x="63958" y="127916"/>
                </a:moveTo>
                <a:cubicBezTo>
                  <a:pt x="99257" y="127916"/>
                  <a:pt x="127916" y="99257"/>
                  <a:pt x="127916" y="63958"/>
                </a:cubicBezTo>
                <a:cubicBezTo>
                  <a:pt x="127916" y="28659"/>
                  <a:pt x="99257" y="0"/>
                  <a:pt x="63958" y="0"/>
                </a:cubicBezTo>
                <a:cubicBezTo>
                  <a:pt x="28659" y="0"/>
                  <a:pt x="0" y="28659"/>
                  <a:pt x="0" y="63958"/>
                </a:cubicBezTo>
                <a:cubicBezTo>
                  <a:pt x="0" y="99257"/>
                  <a:pt x="28659" y="127916"/>
                  <a:pt x="63958" y="127916"/>
                </a:cubicBezTo>
                <a:close/>
                <a:moveTo>
                  <a:pt x="85044" y="53140"/>
                </a:moveTo>
                <a:lnTo>
                  <a:pt x="65057" y="85119"/>
                </a:lnTo>
                <a:cubicBezTo>
                  <a:pt x="64008" y="86793"/>
                  <a:pt x="62209" y="87842"/>
                  <a:pt x="60235" y="87942"/>
                </a:cubicBezTo>
                <a:cubicBezTo>
                  <a:pt x="58262" y="88042"/>
                  <a:pt x="56363" y="87143"/>
                  <a:pt x="55189" y="85544"/>
                </a:cubicBezTo>
                <a:lnTo>
                  <a:pt x="43197" y="69554"/>
                </a:lnTo>
                <a:cubicBezTo>
                  <a:pt x="41198" y="66906"/>
                  <a:pt x="41748" y="63159"/>
                  <a:pt x="44396" y="61160"/>
                </a:cubicBezTo>
                <a:cubicBezTo>
                  <a:pt x="47044" y="59161"/>
                  <a:pt x="50792" y="59711"/>
                  <a:pt x="52790" y="62359"/>
                </a:cubicBezTo>
                <a:lnTo>
                  <a:pt x="59536" y="71353"/>
                </a:lnTo>
                <a:lnTo>
                  <a:pt x="74876" y="46794"/>
                </a:lnTo>
                <a:cubicBezTo>
                  <a:pt x="76625" y="43996"/>
                  <a:pt x="80322" y="43122"/>
                  <a:pt x="83145" y="44896"/>
                </a:cubicBezTo>
                <a:cubicBezTo>
                  <a:pt x="85969" y="46669"/>
                  <a:pt x="86818" y="50342"/>
                  <a:pt x="85044" y="53165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2" name="Text 20"/>
          <p:cNvSpPr/>
          <p:nvPr/>
        </p:nvSpPr>
        <p:spPr>
          <a:xfrm>
            <a:off x="735517" y="4572999"/>
            <a:ext cx="1519003" cy="191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7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Payments:</a:t>
            </a:r>
            <a:pPr>
              <a:lnSpc>
                <a:spcPct val="120000"/>
              </a:lnSpc>
            </a:pPr>
            <a:r>
              <a:rPr lang="en-US" sz="100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procesamiento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95675" y="4860810"/>
            <a:ext cx="127916" cy="127916"/>
          </a:xfrm>
          <a:custGeom>
            <a:avLst/>
            <a:gdLst/>
            <a:ahLst/>
            <a:cxnLst/>
            <a:rect l="l" t="t" r="r" b="b"/>
            <a:pathLst>
              <a:path w="127916" h="127916">
                <a:moveTo>
                  <a:pt x="63958" y="127916"/>
                </a:moveTo>
                <a:cubicBezTo>
                  <a:pt x="99257" y="127916"/>
                  <a:pt x="127916" y="99257"/>
                  <a:pt x="127916" y="63958"/>
                </a:cubicBezTo>
                <a:cubicBezTo>
                  <a:pt x="127916" y="28659"/>
                  <a:pt x="99257" y="0"/>
                  <a:pt x="63958" y="0"/>
                </a:cubicBezTo>
                <a:cubicBezTo>
                  <a:pt x="28659" y="0"/>
                  <a:pt x="0" y="28659"/>
                  <a:pt x="0" y="63958"/>
                </a:cubicBezTo>
                <a:cubicBezTo>
                  <a:pt x="0" y="99257"/>
                  <a:pt x="28659" y="127916"/>
                  <a:pt x="63958" y="127916"/>
                </a:cubicBezTo>
                <a:close/>
                <a:moveTo>
                  <a:pt x="85044" y="53140"/>
                </a:moveTo>
                <a:lnTo>
                  <a:pt x="65057" y="85119"/>
                </a:lnTo>
                <a:cubicBezTo>
                  <a:pt x="64008" y="86793"/>
                  <a:pt x="62209" y="87842"/>
                  <a:pt x="60235" y="87942"/>
                </a:cubicBezTo>
                <a:cubicBezTo>
                  <a:pt x="58262" y="88042"/>
                  <a:pt x="56363" y="87143"/>
                  <a:pt x="55189" y="85544"/>
                </a:cubicBezTo>
                <a:lnTo>
                  <a:pt x="43197" y="69554"/>
                </a:lnTo>
                <a:cubicBezTo>
                  <a:pt x="41198" y="66906"/>
                  <a:pt x="41748" y="63159"/>
                  <a:pt x="44396" y="61160"/>
                </a:cubicBezTo>
                <a:cubicBezTo>
                  <a:pt x="47044" y="59161"/>
                  <a:pt x="50792" y="59711"/>
                  <a:pt x="52790" y="62359"/>
                </a:cubicBezTo>
                <a:lnTo>
                  <a:pt x="59536" y="71353"/>
                </a:lnTo>
                <a:lnTo>
                  <a:pt x="74876" y="46794"/>
                </a:lnTo>
                <a:cubicBezTo>
                  <a:pt x="76625" y="43996"/>
                  <a:pt x="80322" y="43122"/>
                  <a:pt x="83145" y="44896"/>
                </a:cubicBezTo>
                <a:cubicBezTo>
                  <a:pt x="85969" y="46669"/>
                  <a:pt x="86818" y="50342"/>
                  <a:pt x="85044" y="53165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4" name="Text 22"/>
          <p:cNvSpPr/>
          <p:nvPr/>
        </p:nvSpPr>
        <p:spPr>
          <a:xfrm>
            <a:off x="735517" y="4828831"/>
            <a:ext cx="1542988" cy="191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7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Notifications:</a:t>
            </a:r>
            <a:pPr>
              <a:lnSpc>
                <a:spcPct val="120000"/>
              </a:lnSpc>
            </a:pPr>
            <a:r>
              <a:rPr lang="en-US" sz="100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emails, push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169285" y="999344"/>
            <a:ext cx="5700260" cy="3437744"/>
          </a:xfrm>
          <a:custGeom>
            <a:avLst/>
            <a:gdLst/>
            <a:ahLst/>
            <a:cxnLst/>
            <a:rect l="l" t="t" r="r" b="b"/>
            <a:pathLst>
              <a:path w="5700260" h="3437744">
                <a:moveTo>
                  <a:pt x="63942" y="0"/>
                </a:moveTo>
                <a:lnTo>
                  <a:pt x="5636318" y="0"/>
                </a:lnTo>
                <a:cubicBezTo>
                  <a:pt x="5671632" y="0"/>
                  <a:pt x="5700260" y="28628"/>
                  <a:pt x="5700260" y="63942"/>
                </a:cubicBezTo>
                <a:lnTo>
                  <a:pt x="5700260" y="3373802"/>
                </a:lnTo>
                <a:cubicBezTo>
                  <a:pt x="5700260" y="3409116"/>
                  <a:pt x="5671632" y="3437744"/>
                  <a:pt x="5636318" y="3437744"/>
                </a:cubicBezTo>
                <a:lnTo>
                  <a:pt x="63942" y="3437744"/>
                </a:lnTo>
                <a:cubicBezTo>
                  <a:pt x="28628" y="3437744"/>
                  <a:pt x="0" y="3409116"/>
                  <a:pt x="0" y="3373802"/>
                </a:cubicBezTo>
                <a:lnTo>
                  <a:pt x="0" y="63942"/>
                </a:lnTo>
                <a:cubicBezTo>
                  <a:pt x="0" y="28651"/>
                  <a:pt x="28651" y="0"/>
                  <a:pt x="63942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337175" y="1167234"/>
            <a:ext cx="5460417" cy="255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11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Componentes Clave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337175" y="1550982"/>
            <a:ext cx="5364480" cy="607601"/>
          </a:xfrm>
          <a:custGeom>
            <a:avLst/>
            <a:gdLst/>
            <a:ahLst/>
            <a:cxnLst/>
            <a:rect l="l" t="t" r="r" b="b"/>
            <a:pathLst>
              <a:path w="5364480" h="607601">
                <a:moveTo>
                  <a:pt x="63956" y="0"/>
                </a:moveTo>
                <a:lnTo>
                  <a:pt x="5300524" y="0"/>
                </a:lnTo>
                <a:cubicBezTo>
                  <a:pt x="5335846" y="0"/>
                  <a:pt x="5364480" y="28634"/>
                  <a:pt x="5364480" y="63956"/>
                </a:cubicBezTo>
                <a:lnTo>
                  <a:pt x="5364480" y="543645"/>
                </a:lnTo>
                <a:cubicBezTo>
                  <a:pt x="5364480" y="578967"/>
                  <a:pt x="5335846" y="607601"/>
                  <a:pt x="5300524" y="607601"/>
                </a:cubicBezTo>
                <a:lnTo>
                  <a:pt x="63956" y="607601"/>
                </a:lnTo>
                <a:cubicBezTo>
                  <a:pt x="28634" y="607601"/>
                  <a:pt x="0" y="578967"/>
                  <a:pt x="0" y="543645"/>
                </a:cubicBezTo>
                <a:lnTo>
                  <a:pt x="0" y="63956"/>
                </a:lnTo>
                <a:cubicBezTo>
                  <a:pt x="0" y="28634"/>
                  <a:pt x="28634" y="0"/>
                  <a:pt x="63956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6441107" y="1678898"/>
            <a:ext cx="143906" cy="127916"/>
          </a:xfrm>
          <a:custGeom>
            <a:avLst/>
            <a:gdLst/>
            <a:ahLst/>
            <a:cxnLst/>
            <a:rect l="l" t="t" r="r" b="b"/>
            <a:pathLst>
              <a:path w="143906" h="127916">
                <a:moveTo>
                  <a:pt x="61959" y="21986"/>
                </a:moveTo>
                <a:lnTo>
                  <a:pt x="81946" y="21986"/>
                </a:lnTo>
                <a:lnTo>
                  <a:pt x="81946" y="33978"/>
                </a:lnTo>
                <a:lnTo>
                  <a:pt x="61959" y="33978"/>
                </a:lnTo>
                <a:lnTo>
                  <a:pt x="61959" y="21986"/>
                </a:lnTo>
                <a:close/>
                <a:moveTo>
                  <a:pt x="59961" y="7995"/>
                </a:moveTo>
                <a:cubicBezTo>
                  <a:pt x="53340" y="7995"/>
                  <a:pt x="47969" y="13366"/>
                  <a:pt x="47969" y="19987"/>
                </a:cubicBezTo>
                <a:lnTo>
                  <a:pt x="47969" y="35976"/>
                </a:lnTo>
                <a:cubicBezTo>
                  <a:pt x="47969" y="42597"/>
                  <a:pt x="53340" y="47969"/>
                  <a:pt x="59961" y="47969"/>
                </a:cubicBezTo>
                <a:lnTo>
                  <a:pt x="63958" y="47969"/>
                </a:lnTo>
                <a:lnTo>
                  <a:pt x="63958" y="55963"/>
                </a:lnTo>
                <a:lnTo>
                  <a:pt x="7995" y="55963"/>
                </a:lnTo>
                <a:cubicBezTo>
                  <a:pt x="3573" y="55963"/>
                  <a:pt x="0" y="59536"/>
                  <a:pt x="0" y="63958"/>
                </a:cubicBezTo>
                <a:cubicBezTo>
                  <a:pt x="0" y="68380"/>
                  <a:pt x="3573" y="71953"/>
                  <a:pt x="7995" y="71953"/>
                </a:cubicBezTo>
                <a:lnTo>
                  <a:pt x="31979" y="71953"/>
                </a:lnTo>
                <a:lnTo>
                  <a:pt x="31979" y="79948"/>
                </a:lnTo>
                <a:lnTo>
                  <a:pt x="27982" y="79948"/>
                </a:lnTo>
                <a:cubicBezTo>
                  <a:pt x="21361" y="79948"/>
                  <a:pt x="15990" y="85319"/>
                  <a:pt x="15990" y="91940"/>
                </a:cubicBezTo>
                <a:lnTo>
                  <a:pt x="15990" y="107929"/>
                </a:lnTo>
                <a:cubicBezTo>
                  <a:pt x="15990" y="114550"/>
                  <a:pt x="21361" y="119921"/>
                  <a:pt x="27982" y="119921"/>
                </a:cubicBezTo>
                <a:lnTo>
                  <a:pt x="51966" y="119921"/>
                </a:lnTo>
                <a:cubicBezTo>
                  <a:pt x="58587" y="119921"/>
                  <a:pt x="63958" y="114550"/>
                  <a:pt x="63958" y="107929"/>
                </a:cubicBezTo>
                <a:lnTo>
                  <a:pt x="63958" y="91940"/>
                </a:lnTo>
                <a:cubicBezTo>
                  <a:pt x="63958" y="85319"/>
                  <a:pt x="58587" y="79948"/>
                  <a:pt x="51966" y="79948"/>
                </a:cubicBezTo>
                <a:lnTo>
                  <a:pt x="47969" y="79948"/>
                </a:lnTo>
                <a:lnTo>
                  <a:pt x="47969" y="71953"/>
                </a:lnTo>
                <a:lnTo>
                  <a:pt x="95937" y="71953"/>
                </a:lnTo>
                <a:lnTo>
                  <a:pt x="95937" y="79948"/>
                </a:lnTo>
                <a:lnTo>
                  <a:pt x="91940" y="79948"/>
                </a:lnTo>
                <a:cubicBezTo>
                  <a:pt x="85319" y="79948"/>
                  <a:pt x="79948" y="85319"/>
                  <a:pt x="79948" y="91940"/>
                </a:cubicBezTo>
                <a:lnTo>
                  <a:pt x="79948" y="107929"/>
                </a:lnTo>
                <a:cubicBezTo>
                  <a:pt x="79948" y="114550"/>
                  <a:pt x="85319" y="119921"/>
                  <a:pt x="91940" y="119921"/>
                </a:cubicBezTo>
                <a:lnTo>
                  <a:pt x="115924" y="119921"/>
                </a:lnTo>
                <a:cubicBezTo>
                  <a:pt x="122545" y="119921"/>
                  <a:pt x="127916" y="114550"/>
                  <a:pt x="127916" y="107929"/>
                </a:cubicBezTo>
                <a:lnTo>
                  <a:pt x="127916" y="91940"/>
                </a:lnTo>
                <a:cubicBezTo>
                  <a:pt x="127916" y="85319"/>
                  <a:pt x="122545" y="79948"/>
                  <a:pt x="115924" y="79948"/>
                </a:cubicBezTo>
                <a:lnTo>
                  <a:pt x="111927" y="79948"/>
                </a:lnTo>
                <a:lnTo>
                  <a:pt x="111927" y="71953"/>
                </a:lnTo>
                <a:lnTo>
                  <a:pt x="135911" y="71953"/>
                </a:lnTo>
                <a:cubicBezTo>
                  <a:pt x="140333" y="71953"/>
                  <a:pt x="143906" y="68380"/>
                  <a:pt x="143906" y="63958"/>
                </a:cubicBezTo>
                <a:cubicBezTo>
                  <a:pt x="143906" y="59536"/>
                  <a:pt x="140333" y="55963"/>
                  <a:pt x="135911" y="55963"/>
                </a:cubicBezTo>
                <a:lnTo>
                  <a:pt x="79948" y="55963"/>
                </a:lnTo>
                <a:lnTo>
                  <a:pt x="79948" y="47969"/>
                </a:lnTo>
                <a:lnTo>
                  <a:pt x="83945" y="47969"/>
                </a:lnTo>
                <a:cubicBezTo>
                  <a:pt x="90566" y="47969"/>
                  <a:pt x="95937" y="42597"/>
                  <a:pt x="95937" y="35976"/>
                </a:cubicBezTo>
                <a:lnTo>
                  <a:pt x="95937" y="19987"/>
                </a:lnTo>
                <a:cubicBezTo>
                  <a:pt x="95937" y="13366"/>
                  <a:pt x="90566" y="7995"/>
                  <a:pt x="83945" y="7995"/>
                </a:cubicBezTo>
                <a:lnTo>
                  <a:pt x="59961" y="7995"/>
                </a:lnTo>
                <a:close/>
                <a:moveTo>
                  <a:pt x="111927" y="93938"/>
                </a:moveTo>
                <a:lnTo>
                  <a:pt x="113925" y="93938"/>
                </a:lnTo>
                <a:lnTo>
                  <a:pt x="113925" y="105930"/>
                </a:lnTo>
                <a:lnTo>
                  <a:pt x="93938" y="105930"/>
                </a:lnTo>
                <a:lnTo>
                  <a:pt x="93938" y="93938"/>
                </a:lnTo>
                <a:lnTo>
                  <a:pt x="111927" y="93938"/>
                </a:lnTo>
                <a:close/>
                <a:moveTo>
                  <a:pt x="47969" y="93938"/>
                </a:moveTo>
                <a:lnTo>
                  <a:pt x="49967" y="93938"/>
                </a:lnTo>
                <a:lnTo>
                  <a:pt x="49967" y="105930"/>
                </a:lnTo>
                <a:lnTo>
                  <a:pt x="29980" y="105930"/>
                </a:lnTo>
                <a:lnTo>
                  <a:pt x="29980" y="93938"/>
                </a:lnTo>
                <a:lnTo>
                  <a:pt x="47969" y="93938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9" name="Text 27"/>
          <p:cNvSpPr/>
          <p:nvPr/>
        </p:nvSpPr>
        <p:spPr>
          <a:xfrm>
            <a:off x="6688944" y="1646919"/>
            <a:ext cx="887418" cy="191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7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Comunicación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433112" y="1902751"/>
            <a:ext cx="5228569" cy="159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REST, gRPC, message queues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337175" y="2254521"/>
            <a:ext cx="5364480" cy="607601"/>
          </a:xfrm>
          <a:custGeom>
            <a:avLst/>
            <a:gdLst/>
            <a:ahLst/>
            <a:cxnLst/>
            <a:rect l="l" t="t" r="r" b="b"/>
            <a:pathLst>
              <a:path w="5364480" h="607601">
                <a:moveTo>
                  <a:pt x="63956" y="0"/>
                </a:moveTo>
                <a:lnTo>
                  <a:pt x="5300524" y="0"/>
                </a:lnTo>
                <a:cubicBezTo>
                  <a:pt x="5335846" y="0"/>
                  <a:pt x="5364480" y="28634"/>
                  <a:pt x="5364480" y="63956"/>
                </a:cubicBezTo>
                <a:lnTo>
                  <a:pt x="5364480" y="543645"/>
                </a:lnTo>
                <a:cubicBezTo>
                  <a:pt x="5364480" y="578967"/>
                  <a:pt x="5335846" y="607601"/>
                  <a:pt x="5300524" y="607601"/>
                </a:cubicBezTo>
                <a:lnTo>
                  <a:pt x="63956" y="607601"/>
                </a:lnTo>
                <a:cubicBezTo>
                  <a:pt x="28634" y="607601"/>
                  <a:pt x="0" y="578967"/>
                  <a:pt x="0" y="543645"/>
                </a:cubicBezTo>
                <a:lnTo>
                  <a:pt x="0" y="63956"/>
                </a:lnTo>
                <a:cubicBezTo>
                  <a:pt x="0" y="28634"/>
                  <a:pt x="28634" y="0"/>
                  <a:pt x="63956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2" name="Shape 30"/>
          <p:cNvSpPr/>
          <p:nvPr/>
        </p:nvSpPr>
        <p:spPr>
          <a:xfrm>
            <a:off x="6449102" y="2382437"/>
            <a:ext cx="127916" cy="127916"/>
          </a:xfrm>
          <a:custGeom>
            <a:avLst/>
            <a:gdLst/>
            <a:ahLst/>
            <a:cxnLst/>
            <a:rect l="l" t="t" r="r" b="b"/>
            <a:pathLst>
              <a:path w="127916" h="127916">
                <a:moveTo>
                  <a:pt x="63958" y="0"/>
                </a:moveTo>
                <a:cubicBezTo>
                  <a:pt x="65107" y="0"/>
                  <a:pt x="66257" y="250"/>
                  <a:pt x="67306" y="725"/>
                </a:cubicBezTo>
                <a:lnTo>
                  <a:pt x="114375" y="20686"/>
                </a:lnTo>
                <a:cubicBezTo>
                  <a:pt x="119871" y="23010"/>
                  <a:pt x="123969" y="28431"/>
                  <a:pt x="123944" y="34977"/>
                </a:cubicBezTo>
                <a:cubicBezTo>
                  <a:pt x="123819" y="59761"/>
                  <a:pt x="113625" y="105106"/>
                  <a:pt x="70579" y="125718"/>
                </a:cubicBezTo>
                <a:cubicBezTo>
                  <a:pt x="66406" y="127716"/>
                  <a:pt x="61560" y="127716"/>
                  <a:pt x="57387" y="125718"/>
                </a:cubicBezTo>
                <a:cubicBezTo>
                  <a:pt x="14316" y="105106"/>
                  <a:pt x="4147" y="59761"/>
                  <a:pt x="4022" y="34977"/>
                </a:cubicBezTo>
                <a:cubicBezTo>
                  <a:pt x="3997" y="28431"/>
                  <a:pt x="8095" y="23010"/>
                  <a:pt x="13591" y="20686"/>
                </a:cubicBezTo>
                <a:lnTo>
                  <a:pt x="60635" y="725"/>
                </a:lnTo>
                <a:cubicBezTo>
                  <a:pt x="61685" y="250"/>
                  <a:pt x="62809" y="0"/>
                  <a:pt x="63958" y="0"/>
                </a:cubicBezTo>
                <a:close/>
                <a:moveTo>
                  <a:pt x="63958" y="16689"/>
                </a:moveTo>
                <a:lnTo>
                  <a:pt x="63958" y="111152"/>
                </a:lnTo>
                <a:cubicBezTo>
                  <a:pt x="98435" y="94463"/>
                  <a:pt x="107704" y="57487"/>
                  <a:pt x="107929" y="35352"/>
                </a:cubicBezTo>
                <a:lnTo>
                  <a:pt x="63958" y="16714"/>
                </a:lnTo>
                <a:lnTo>
                  <a:pt x="63958" y="16714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3" name="Text 31"/>
          <p:cNvSpPr/>
          <p:nvPr/>
        </p:nvSpPr>
        <p:spPr>
          <a:xfrm>
            <a:off x="6688944" y="2350458"/>
            <a:ext cx="799475" cy="191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7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API Gateway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433112" y="2606290"/>
            <a:ext cx="5228569" cy="159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Punto de entrada único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337175" y="2958059"/>
            <a:ext cx="5364480" cy="607601"/>
          </a:xfrm>
          <a:custGeom>
            <a:avLst/>
            <a:gdLst/>
            <a:ahLst/>
            <a:cxnLst/>
            <a:rect l="l" t="t" r="r" b="b"/>
            <a:pathLst>
              <a:path w="5364480" h="607601">
                <a:moveTo>
                  <a:pt x="63956" y="0"/>
                </a:moveTo>
                <a:lnTo>
                  <a:pt x="5300524" y="0"/>
                </a:lnTo>
                <a:cubicBezTo>
                  <a:pt x="5335846" y="0"/>
                  <a:pt x="5364480" y="28634"/>
                  <a:pt x="5364480" y="63956"/>
                </a:cubicBezTo>
                <a:lnTo>
                  <a:pt x="5364480" y="543645"/>
                </a:lnTo>
                <a:cubicBezTo>
                  <a:pt x="5364480" y="578967"/>
                  <a:pt x="5335846" y="607601"/>
                  <a:pt x="5300524" y="607601"/>
                </a:cubicBezTo>
                <a:lnTo>
                  <a:pt x="63956" y="607601"/>
                </a:lnTo>
                <a:cubicBezTo>
                  <a:pt x="28634" y="607601"/>
                  <a:pt x="0" y="578967"/>
                  <a:pt x="0" y="543645"/>
                </a:cubicBezTo>
                <a:lnTo>
                  <a:pt x="0" y="63956"/>
                </a:lnTo>
                <a:cubicBezTo>
                  <a:pt x="0" y="28634"/>
                  <a:pt x="28634" y="0"/>
                  <a:pt x="63956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6449102" y="3085975"/>
            <a:ext cx="127916" cy="127916"/>
          </a:xfrm>
          <a:custGeom>
            <a:avLst/>
            <a:gdLst/>
            <a:ahLst/>
            <a:cxnLst/>
            <a:rect l="l" t="t" r="r" b="b"/>
            <a:pathLst>
              <a:path w="127916" h="127916">
                <a:moveTo>
                  <a:pt x="103932" y="51966"/>
                </a:moveTo>
                <a:cubicBezTo>
                  <a:pt x="103932" y="63433"/>
                  <a:pt x="100209" y="74026"/>
                  <a:pt x="93938" y="82621"/>
                </a:cubicBezTo>
                <a:lnTo>
                  <a:pt x="125568" y="114275"/>
                </a:lnTo>
                <a:cubicBezTo>
                  <a:pt x="128691" y="117398"/>
                  <a:pt x="128691" y="122470"/>
                  <a:pt x="125568" y="125593"/>
                </a:cubicBezTo>
                <a:cubicBezTo>
                  <a:pt x="122445" y="128716"/>
                  <a:pt x="117373" y="128716"/>
                  <a:pt x="114250" y="125593"/>
                </a:cubicBezTo>
                <a:lnTo>
                  <a:pt x="82621" y="93938"/>
                </a:lnTo>
                <a:cubicBezTo>
                  <a:pt x="74026" y="100209"/>
                  <a:pt x="63433" y="103932"/>
                  <a:pt x="51966" y="103932"/>
                </a:cubicBezTo>
                <a:cubicBezTo>
                  <a:pt x="23260" y="103932"/>
                  <a:pt x="0" y="80672"/>
                  <a:pt x="0" y="51966"/>
                </a:cubicBezTo>
                <a:cubicBezTo>
                  <a:pt x="0" y="23260"/>
                  <a:pt x="23260" y="0"/>
                  <a:pt x="51966" y="0"/>
                </a:cubicBezTo>
                <a:cubicBezTo>
                  <a:pt x="80672" y="0"/>
                  <a:pt x="103932" y="23260"/>
                  <a:pt x="103932" y="51966"/>
                </a:cubicBezTo>
                <a:close/>
                <a:moveTo>
                  <a:pt x="51966" y="87942"/>
                </a:moveTo>
                <a:cubicBezTo>
                  <a:pt x="71822" y="87942"/>
                  <a:pt x="87942" y="71822"/>
                  <a:pt x="87942" y="51966"/>
                </a:cubicBezTo>
                <a:cubicBezTo>
                  <a:pt x="87942" y="32110"/>
                  <a:pt x="71822" y="15990"/>
                  <a:pt x="51966" y="15990"/>
                </a:cubicBezTo>
                <a:cubicBezTo>
                  <a:pt x="32110" y="15990"/>
                  <a:pt x="15990" y="32110"/>
                  <a:pt x="15990" y="51966"/>
                </a:cubicBezTo>
                <a:cubicBezTo>
                  <a:pt x="15990" y="71822"/>
                  <a:pt x="32110" y="87942"/>
                  <a:pt x="51966" y="87942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7" name="Text 35"/>
          <p:cNvSpPr/>
          <p:nvPr/>
        </p:nvSpPr>
        <p:spPr>
          <a:xfrm>
            <a:off x="6688944" y="3053996"/>
            <a:ext cx="1103276" cy="191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7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Service Discovery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433112" y="3309828"/>
            <a:ext cx="5228569" cy="159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Registro y localización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337175" y="3661597"/>
            <a:ext cx="5364480" cy="607601"/>
          </a:xfrm>
          <a:custGeom>
            <a:avLst/>
            <a:gdLst/>
            <a:ahLst/>
            <a:cxnLst/>
            <a:rect l="l" t="t" r="r" b="b"/>
            <a:pathLst>
              <a:path w="5364480" h="607601">
                <a:moveTo>
                  <a:pt x="63956" y="0"/>
                </a:moveTo>
                <a:lnTo>
                  <a:pt x="5300524" y="0"/>
                </a:lnTo>
                <a:cubicBezTo>
                  <a:pt x="5335846" y="0"/>
                  <a:pt x="5364480" y="28634"/>
                  <a:pt x="5364480" y="63956"/>
                </a:cubicBezTo>
                <a:lnTo>
                  <a:pt x="5364480" y="543645"/>
                </a:lnTo>
                <a:cubicBezTo>
                  <a:pt x="5364480" y="578967"/>
                  <a:pt x="5335846" y="607601"/>
                  <a:pt x="5300524" y="607601"/>
                </a:cubicBezTo>
                <a:lnTo>
                  <a:pt x="63956" y="607601"/>
                </a:lnTo>
                <a:cubicBezTo>
                  <a:pt x="28634" y="607601"/>
                  <a:pt x="0" y="578967"/>
                  <a:pt x="0" y="543645"/>
                </a:cubicBezTo>
                <a:lnTo>
                  <a:pt x="0" y="63956"/>
                </a:lnTo>
                <a:cubicBezTo>
                  <a:pt x="0" y="28634"/>
                  <a:pt x="28634" y="0"/>
                  <a:pt x="63956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0" name="Shape 38"/>
          <p:cNvSpPr/>
          <p:nvPr/>
        </p:nvSpPr>
        <p:spPr>
          <a:xfrm>
            <a:off x="6433112" y="3789513"/>
            <a:ext cx="159895" cy="127916"/>
          </a:xfrm>
          <a:custGeom>
            <a:avLst/>
            <a:gdLst/>
            <a:ahLst/>
            <a:cxnLst/>
            <a:rect l="l" t="t" r="r" b="b"/>
            <a:pathLst>
              <a:path w="159895" h="127916">
                <a:moveTo>
                  <a:pt x="95937" y="7995"/>
                </a:moveTo>
                <a:lnTo>
                  <a:pt x="127916" y="7995"/>
                </a:lnTo>
                <a:cubicBezTo>
                  <a:pt x="132338" y="7995"/>
                  <a:pt x="135911" y="11567"/>
                  <a:pt x="135911" y="15990"/>
                </a:cubicBezTo>
                <a:cubicBezTo>
                  <a:pt x="135911" y="20412"/>
                  <a:pt x="132338" y="23984"/>
                  <a:pt x="127916" y="23984"/>
                </a:cubicBezTo>
                <a:lnTo>
                  <a:pt x="99535" y="23984"/>
                </a:lnTo>
                <a:cubicBezTo>
                  <a:pt x="98236" y="30430"/>
                  <a:pt x="93813" y="35752"/>
                  <a:pt x="87942" y="38300"/>
                </a:cubicBezTo>
                <a:lnTo>
                  <a:pt x="87942" y="111927"/>
                </a:lnTo>
                <a:lnTo>
                  <a:pt x="127916" y="111927"/>
                </a:lnTo>
                <a:cubicBezTo>
                  <a:pt x="132338" y="111927"/>
                  <a:pt x="135911" y="115499"/>
                  <a:pt x="135911" y="119921"/>
                </a:cubicBezTo>
                <a:cubicBezTo>
                  <a:pt x="135911" y="124343"/>
                  <a:pt x="132338" y="127916"/>
                  <a:pt x="127916" y="127916"/>
                </a:cubicBezTo>
                <a:lnTo>
                  <a:pt x="31979" y="127916"/>
                </a:lnTo>
                <a:cubicBezTo>
                  <a:pt x="27557" y="127916"/>
                  <a:pt x="23984" y="124343"/>
                  <a:pt x="23984" y="119921"/>
                </a:cubicBezTo>
                <a:cubicBezTo>
                  <a:pt x="23984" y="115499"/>
                  <a:pt x="27557" y="111927"/>
                  <a:pt x="31979" y="111927"/>
                </a:cubicBezTo>
                <a:lnTo>
                  <a:pt x="71953" y="111927"/>
                </a:lnTo>
                <a:lnTo>
                  <a:pt x="71953" y="38300"/>
                </a:lnTo>
                <a:cubicBezTo>
                  <a:pt x="66082" y="35727"/>
                  <a:pt x="61660" y="30405"/>
                  <a:pt x="60360" y="23984"/>
                </a:cubicBezTo>
                <a:lnTo>
                  <a:pt x="31979" y="23984"/>
                </a:lnTo>
                <a:cubicBezTo>
                  <a:pt x="27557" y="23984"/>
                  <a:pt x="23984" y="20412"/>
                  <a:pt x="23984" y="15990"/>
                </a:cubicBezTo>
                <a:cubicBezTo>
                  <a:pt x="23984" y="11567"/>
                  <a:pt x="27557" y="7995"/>
                  <a:pt x="31979" y="7995"/>
                </a:cubicBezTo>
                <a:lnTo>
                  <a:pt x="63958" y="7995"/>
                </a:lnTo>
                <a:cubicBezTo>
                  <a:pt x="67606" y="3148"/>
                  <a:pt x="73402" y="0"/>
                  <a:pt x="79948" y="0"/>
                </a:cubicBezTo>
                <a:cubicBezTo>
                  <a:pt x="86493" y="0"/>
                  <a:pt x="92289" y="3148"/>
                  <a:pt x="95937" y="7995"/>
                </a:cubicBezTo>
                <a:close/>
                <a:moveTo>
                  <a:pt x="109828" y="79948"/>
                </a:moveTo>
                <a:lnTo>
                  <a:pt x="146004" y="79948"/>
                </a:lnTo>
                <a:lnTo>
                  <a:pt x="127916" y="48918"/>
                </a:lnTo>
                <a:lnTo>
                  <a:pt x="109828" y="79948"/>
                </a:lnTo>
                <a:close/>
                <a:moveTo>
                  <a:pt x="127916" y="103932"/>
                </a:moveTo>
                <a:cubicBezTo>
                  <a:pt x="112201" y="103932"/>
                  <a:pt x="99135" y="95437"/>
                  <a:pt x="96437" y="84220"/>
                </a:cubicBezTo>
                <a:cubicBezTo>
                  <a:pt x="95787" y="81472"/>
                  <a:pt x="96687" y="78648"/>
                  <a:pt x="98111" y="76200"/>
                </a:cubicBezTo>
                <a:lnTo>
                  <a:pt x="121895" y="35427"/>
                </a:lnTo>
                <a:cubicBezTo>
                  <a:pt x="123144" y="33278"/>
                  <a:pt x="125443" y="31979"/>
                  <a:pt x="127916" y="31979"/>
                </a:cubicBezTo>
                <a:cubicBezTo>
                  <a:pt x="130389" y="31979"/>
                  <a:pt x="132688" y="33303"/>
                  <a:pt x="133937" y="35427"/>
                </a:cubicBezTo>
                <a:lnTo>
                  <a:pt x="157722" y="76200"/>
                </a:lnTo>
                <a:cubicBezTo>
                  <a:pt x="159146" y="78648"/>
                  <a:pt x="160045" y="81472"/>
                  <a:pt x="159395" y="84220"/>
                </a:cubicBezTo>
                <a:cubicBezTo>
                  <a:pt x="156697" y="95412"/>
                  <a:pt x="143631" y="103932"/>
                  <a:pt x="127916" y="103932"/>
                </a:cubicBezTo>
                <a:close/>
                <a:moveTo>
                  <a:pt x="31679" y="48918"/>
                </a:moveTo>
                <a:lnTo>
                  <a:pt x="13591" y="79948"/>
                </a:lnTo>
                <a:lnTo>
                  <a:pt x="49792" y="79948"/>
                </a:lnTo>
                <a:lnTo>
                  <a:pt x="31679" y="48918"/>
                </a:lnTo>
                <a:close/>
                <a:moveTo>
                  <a:pt x="225" y="84220"/>
                </a:moveTo>
                <a:cubicBezTo>
                  <a:pt x="-425" y="81472"/>
                  <a:pt x="475" y="78648"/>
                  <a:pt x="1899" y="76200"/>
                </a:cubicBezTo>
                <a:lnTo>
                  <a:pt x="25683" y="35427"/>
                </a:lnTo>
                <a:cubicBezTo>
                  <a:pt x="26932" y="33278"/>
                  <a:pt x="29231" y="31979"/>
                  <a:pt x="31704" y="31979"/>
                </a:cubicBezTo>
                <a:cubicBezTo>
                  <a:pt x="34178" y="31979"/>
                  <a:pt x="36476" y="33303"/>
                  <a:pt x="37725" y="35427"/>
                </a:cubicBezTo>
                <a:lnTo>
                  <a:pt x="61510" y="76200"/>
                </a:lnTo>
                <a:cubicBezTo>
                  <a:pt x="62934" y="78648"/>
                  <a:pt x="63833" y="81472"/>
                  <a:pt x="63184" y="84220"/>
                </a:cubicBezTo>
                <a:cubicBezTo>
                  <a:pt x="60485" y="95412"/>
                  <a:pt x="47419" y="103932"/>
                  <a:pt x="31704" y="103932"/>
                </a:cubicBezTo>
                <a:cubicBezTo>
                  <a:pt x="15990" y="103932"/>
                  <a:pt x="2923" y="95437"/>
                  <a:pt x="225" y="8422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41" name="Text 39"/>
          <p:cNvSpPr/>
          <p:nvPr/>
        </p:nvSpPr>
        <p:spPr>
          <a:xfrm>
            <a:off x="6688944" y="3757534"/>
            <a:ext cx="927391" cy="191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7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Load Balancing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433112" y="4013367"/>
            <a:ext cx="5228569" cy="159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Distribución de carga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169285" y="4549015"/>
            <a:ext cx="5700260" cy="1039318"/>
          </a:xfrm>
          <a:custGeom>
            <a:avLst/>
            <a:gdLst/>
            <a:ahLst/>
            <a:cxnLst/>
            <a:rect l="l" t="t" r="r" b="b"/>
            <a:pathLst>
              <a:path w="5700260" h="1039318">
                <a:moveTo>
                  <a:pt x="63960" y="0"/>
                </a:moveTo>
                <a:lnTo>
                  <a:pt x="5636300" y="0"/>
                </a:lnTo>
                <a:cubicBezTo>
                  <a:pt x="5671624" y="0"/>
                  <a:pt x="5700260" y="28636"/>
                  <a:pt x="5700260" y="63960"/>
                </a:cubicBezTo>
                <a:lnTo>
                  <a:pt x="5700260" y="975358"/>
                </a:lnTo>
                <a:cubicBezTo>
                  <a:pt x="5700260" y="1010682"/>
                  <a:pt x="5671624" y="1039318"/>
                  <a:pt x="5636300" y="1039318"/>
                </a:cubicBezTo>
                <a:lnTo>
                  <a:pt x="63960" y="1039318"/>
                </a:lnTo>
                <a:cubicBezTo>
                  <a:pt x="28659" y="1039318"/>
                  <a:pt x="0" y="1010659"/>
                  <a:pt x="0" y="975358"/>
                </a:cubicBezTo>
                <a:lnTo>
                  <a:pt x="0" y="63960"/>
                </a:lnTo>
                <a:cubicBezTo>
                  <a:pt x="0" y="28659"/>
                  <a:pt x="28659" y="0"/>
                  <a:pt x="63960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6305196" y="4684926"/>
            <a:ext cx="5508386" cy="2238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9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Más Componentes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321186" y="5036695"/>
            <a:ext cx="127916" cy="127916"/>
          </a:xfrm>
          <a:custGeom>
            <a:avLst/>
            <a:gdLst/>
            <a:ahLst/>
            <a:cxnLst/>
            <a:rect l="l" t="t" r="r" b="b"/>
            <a:pathLst>
              <a:path w="127916" h="127916">
                <a:moveTo>
                  <a:pt x="63958" y="127916"/>
                </a:moveTo>
                <a:cubicBezTo>
                  <a:pt x="99257" y="127916"/>
                  <a:pt x="127916" y="99257"/>
                  <a:pt x="127916" y="63958"/>
                </a:cubicBezTo>
                <a:cubicBezTo>
                  <a:pt x="127916" y="28659"/>
                  <a:pt x="99257" y="0"/>
                  <a:pt x="63958" y="0"/>
                </a:cubicBezTo>
                <a:cubicBezTo>
                  <a:pt x="28659" y="0"/>
                  <a:pt x="0" y="28659"/>
                  <a:pt x="0" y="63958"/>
                </a:cubicBezTo>
                <a:cubicBezTo>
                  <a:pt x="0" y="99257"/>
                  <a:pt x="28659" y="127916"/>
                  <a:pt x="63958" y="127916"/>
                </a:cubicBezTo>
                <a:close/>
                <a:moveTo>
                  <a:pt x="85044" y="53140"/>
                </a:moveTo>
                <a:lnTo>
                  <a:pt x="65057" y="85119"/>
                </a:lnTo>
                <a:cubicBezTo>
                  <a:pt x="64008" y="86793"/>
                  <a:pt x="62209" y="87842"/>
                  <a:pt x="60235" y="87942"/>
                </a:cubicBezTo>
                <a:cubicBezTo>
                  <a:pt x="58262" y="88042"/>
                  <a:pt x="56363" y="87143"/>
                  <a:pt x="55189" y="85544"/>
                </a:cubicBezTo>
                <a:lnTo>
                  <a:pt x="43197" y="69554"/>
                </a:lnTo>
                <a:cubicBezTo>
                  <a:pt x="41198" y="66906"/>
                  <a:pt x="41748" y="63159"/>
                  <a:pt x="44396" y="61160"/>
                </a:cubicBezTo>
                <a:cubicBezTo>
                  <a:pt x="47044" y="59161"/>
                  <a:pt x="50792" y="59711"/>
                  <a:pt x="52790" y="62359"/>
                </a:cubicBezTo>
                <a:lnTo>
                  <a:pt x="59536" y="71353"/>
                </a:lnTo>
                <a:lnTo>
                  <a:pt x="74876" y="46794"/>
                </a:lnTo>
                <a:cubicBezTo>
                  <a:pt x="76625" y="43996"/>
                  <a:pt x="80322" y="43122"/>
                  <a:pt x="83145" y="44896"/>
                </a:cubicBezTo>
                <a:cubicBezTo>
                  <a:pt x="85969" y="46669"/>
                  <a:pt x="86818" y="50342"/>
                  <a:pt x="85044" y="53165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6" name="Text 44"/>
          <p:cNvSpPr/>
          <p:nvPr/>
        </p:nvSpPr>
        <p:spPr>
          <a:xfrm>
            <a:off x="6561028" y="5004716"/>
            <a:ext cx="1942725" cy="191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7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Circuit Breaker:</a:t>
            </a:r>
            <a:pPr>
              <a:lnSpc>
                <a:spcPct val="120000"/>
              </a:lnSpc>
            </a:pPr>
            <a:r>
              <a:rPr lang="en-US" sz="100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tolerancia a fallos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321186" y="5292527"/>
            <a:ext cx="127916" cy="127916"/>
          </a:xfrm>
          <a:custGeom>
            <a:avLst/>
            <a:gdLst/>
            <a:ahLst/>
            <a:cxnLst/>
            <a:rect l="l" t="t" r="r" b="b"/>
            <a:pathLst>
              <a:path w="127916" h="127916">
                <a:moveTo>
                  <a:pt x="63958" y="127916"/>
                </a:moveTo>
                <a:cubicBezTo>
                  <a:pt x="99257" y="127916"/>
                  <a:pt x="127916" y="99257"/>
                  <a:pt x="127916" y="63958"/>
                </a:cubicBezTo>
                <a:cubicBezTo>
                  <a:pt x="127916" y="28659"/>
                  <a:pt x="99257" y="0"/>
                  <a:pt x="63958" y="0"/>
                </a:cubicBezTo>
                <a:cubicBezTo>
                  <a:pt x="28659" y="0"/>
                  <a:pt x="0" y="28659"/>
                  <a:pt x="0" y="63958"/>
                </a:cubicBezTo>
                <a:cubicBezTo>
                  <a:pt x="0" y="99257"/>
                  <a:pt x="28659" y="127916"/>
                  <a:pt x="63958" y="127916"/>
                </a:cubicBezTo>
                <a:close/>
                <a:moveTo>
                  <a:pt x="85044" y="53140"/>
                </a:moveTo>
                <a:lnTo>
                  <a:pt x="65057" y="85119"/>
                </a:lnTo>
                <a:cubicBezTo>
                  <a:pt x="64008" y="86793"/>
                  <a:pt x="62209" y="87842"/>
                  <a:pt x="60235" y="87942"/>
                </a:cubicBezTo>
                <a:cubicBezTo>
                  <a:pt x="58262" y="88042"/>
                  <a:pt x="56363" y="87143"/>
                  <a:pt x="55189" y="85544"/>
                </a:cubicBezTo>
                <a:lnTo>
                  <a:pt x="43197" y="69554"/>
                </a:lnTo>
                <a:cubicBezTo>
                  <a:pt x="41198" y="66906"/>
                  <a:pt x="41748" y="63159"/>
                  <a:pt x="44396" y="61160"/>
                </a:cubicBezTo>
                <a:cubicBezTo>
                  <a:pt x="47044" y="59161"/>
                  <a:pt x="50792" y="59711"/>
                  <a:pt x="52790" y="62359"/>
                </a:cubicBezTo>
                <a:lnTo>
                  <a:pt x="59536" y="71353"/>
                </a:lnTo>
                <a:lnTo>
                  <a:pt x="74876" y="46794"/>
                </a:lnTo>
                <a:cubicBezTo>
                  <a:pt x="76625" y="43996"/>
                  <a:pt x="80322" y="43122"/>
                  <a:pt x="83145" y="44896"/>
                </a:cubicBezTo>
                <a:cubicBezTo>
                  <a:pt x="85969" y="46669"/>
                  <a:pt x="86818" y="50342"/>
                  <a:pt x="85044" y="53165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8" name="Text 46"/>
          <p:cNvSpPr/>
          <p:nvPr/>
        </p:nvSpPr>
        <p:spPr>
          <a:xfrm>
            <a:off x="6561028" y="5260548"/>
            <a:ext cx="2038662" cy="191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7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Observability:</a:t>
            </a:r>
            <a:pPr>
              <a:lnSpc>
                <a:spcPct val="120000"/>
              </a:lnSpc>
            </a:pPr>
            <a:r>
              <a:rPr lang="en-US" sz="100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logs, metrics, tracing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169285" y="5700260"/>
            <a:ext cx="5700260" cy="1151245"/>
          </a:xfrm>
          <a:custGeom>
            <a:avLst/>
            <a:gdLst/>
            <a:ahLst/>
            <a:cxnLst/>
            <a:rect l="l" t="t" r="r" b="b"/>
            <a:pathLst>
              <a:path w="5700260" h="1151245">
                <a:moveTo>
                  <a:pt x="63963" y="0"/>
                </a:moveTo>
                <a:lnTo>
                  <a:pt x="5636297" y="0"/>
                </a:lnTo>
                <a:cubicBezTo>
                  <a:pt x="5671622" y="0"/>
                  <a:pt x="5700260" y="28637"/>
                  <a:pt x="5700260" y="63963"/>
                </a:cubicBezTo>
                <a:lnTo>
                  <a:pt x="5700260" y="1087281"/>
                </a:lnTo>
                <a:cubicBezTo>
                  <a:pt x="5700260" y="1122607"/>
                  <a:pt x="5671622" y="1151245"/>
                  <a:pt x="5636297" y="1151245"/>
                </a:cubicBezTo>
                <a:lnTo>
                  <a:pt x="63963" y="1151245"/>
                </a:lnTo>
                <a:cubicBezTo>
                  <a:pt x="28637" y="1151245"/>
                  <a:pt x="0" y="1122607"/>
                  <a:pt x="0" y="1087281"/>
                </a:cubicBezTo>
                <a:lnTo>
                  <a:pt x="0" y="63963"/>
                </a:lnTo>
                <a:cubicBezTo>
                  <a:pt x="0" y="28661"/>
                  <a:pt x="28661" y="0"/>
                  <a:pt x="63963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6305196" y="5836170"/>
            <a:ext cx="5508386" cy="2238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9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Prompt de Microservicios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305196" y="6155961"/>
            <a:ext cx="5428438" cy="559633"/>
          </a:xfrm>
          <a:custGeom>
            <a:avLst/>
            <a:gdLst/>
            <a:ahLst/>
            <a:cxnLst/>
            <a:rect l="l" t="t" r="r" b="b"/>
            <a:pathLst>
              <a:path w="5428438" h="559633">
                <a:moveTo>
                  <a:pt x="63960" y="0"/>
                </a:moveTo>
                <a:lnTo>
                  <a:pt x="5364478" y="0"/>
                </a:lnTo>
                <a:cubicBezTo>
                  <a:pt x="5399802" y="0"/>
                  <a:pt x="5428438" y="28636"/>
                  <a:pt x="5428438" y="63960"/>
                </a:cubicBezTo>
                <a:lnTo>
                  <a:pt x="5428438" y="495672"/>
                </a:lnTo>
                <a:cubicBezTo>
                  <a:pt x="5428438" y="530997"/>
                  <a:pt x="5399802" y="559633"/>
                  <a:pt x="5364478" y="559633"/>
                </a:cubicBezTo>
                <a:lnTo>
                  <a:pt x="63960" y="559633"/>
                </a:lnTo>
                <a:cubicBezTo>
                  <a:pt x="28636" y="559633"/>
                  <a:pt x="0" y="530997"/>
                  <a:pt x="0" y="495672"/>
                </a:cubicBezTo>
                <a:lnTo>
                  <a:pt x="0" y="63960"/>
                </a:lnTo>
                <a:cubicBezTo>
                  <a:pt x="0" y="28636"/>
                  <a:pt x="28636" y="0"/>
                  <a:pt x="6396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52" name="Text 50"/>
          <p:cNvSpPr/>
          <p:nvPr/>
        </p:nvSpPr>
        <p:spPr>
          <a:xfrm>
            <a:off x="6401133" y="6251898"/>
            <a:ext cx="5292527" cy="3677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"Diseña una arquitectura de microservicios para una </a:t>
            </a:r>
            <a:pPr>
              <a:lnSpc>
                <a:spcPct val="140000"/>
              </a:lnSpc>
            </a:pPr>
            <a:r>
              <a:rPr lang="en-US" sz="881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plataforma de streaming</a:t>
            </a:r>
            <a:pPr>
              <a:lnSpc>
                <a:spcPct val="140000"/>
              </a:lnSpc>
            </a:pPr>
            <a:r>
              <a:rPr lang="en-US" sz="8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con </a:t>
            </a:r>
            <a:pPr>
              <a:lnSpc>
                <a:spcPct val="140000"/>
              </a:lnSpc>
            </a:pPr>
            <a:r>
              <a:rPr lang="en-US" sz="881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usuarios</a:t>
            </a:r>
            <a:pPr>
              <a:lnSpc>
                <a:spcPct val="140000"/>
              </a:lnSpc>
            </a:pPr>
            <a:r>
              <a:rPr lang="en-US" sz="8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881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contenido</a:t>
            </a:r>
            <a:pPr>
              <a:lnSpc>
                <a:spcPct val="140000"/>
              </a:lnSpc>
            </a:pPr>
            <a:r>
              <a:rPr lang="en-US" sz="8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881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pagos</a:t>
            </a:r>
            <a:pPr>
              <a:lnSpc>
                <a:spcPct val="140000"/>
              </a:lnSpc>
            </a:pPr>
            <a:r>
              <a:rPr lang="en-US" sz="8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y </a:t>
            </a:r>
            <a:pPr>
              <a:lnSpc>
                <a:spcPct val="140000"/>
              </a:lnSpc>
            </a:pPr>
            <a:r>
              <a:rPr lang="en-US" sz="881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recomendaciones</a:t>
            </a:r>
            <a:pPr>
              <a:lnSpc>
                <a:spcPct val="140000"/>
              </a:lnSpc>
            </a:pPr>
            <a:r>
              <a:rPr lang="en-US" sz="8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."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CALIDAD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Testing y Calidad de Código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0525" y="1190625"/>
            <a:ext cx="5619750" cy="2990850"/>
          </a:xfrm>
          <a:custGeom>
            <a:avLst/>
            <a:gdLst/>
            <a:ahLst/>
            <a:cxnLst/>
            <a:rect l="l" t="t" r="r" b="b"/>
            <a:pathLst>
              <a:path w="5619750" h="2990850">
                <a:moveTo>
                  <a:pt x="76207" y="0"/>
                </a:moveTo>
                <a:lnTo>
                  <a:pt x="5543543" y="0"/>
                </a:lnTo>
                <a:cubicBezTo>
                  <a:pt x="5585631" y="0"/>
                  <a:pt x="5619750" y="34119"/>
                  <a:pt x="5619750" y="76207"/>
                </a:cubicBezTo>
                <a:lnTo>
                  <a:pt x="5619750" y="2914643"/>
                </a:lnTo>
                <a:cubicBezTo>
                  <a:pt x="5619750" y="2956731"/>
                  <a:pt x="5585631" y="2990850"/>
                  <a:pt x="5543543" y="2990850"/>
                </a:cubicBezTo>
                <a:lnTo>
                  <a:pt x="76207" y="2990850"/>
                </a:lnTo>
                <a:cubicBezTo>
                  <a:pt x="34119" y="2990850"/>
                  <a:pt x="0" y="2956731"/>
                  <a:pt x="0" y="2914643"/>
                </a:cubicBezTo>
                <a:lnTo>
                  <a:pt x="0" y="76207"/>
                </a:lnTo>
                <a:cubicBezTo>
                  <a:pt x="0" y="34147"/>
                  <a:pt x="34147" y="0"/>
                  <a:pt x="76207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33413" y="13906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229448" y="6295"/>
                </a:moveTo>
                <a:cubicBezTo>
                  <a:pt x="221077" y="-2076"/>
                  <a:pt x="207481" y="-2076"/>
                  <a:pt x="199110" y="6295"/>
                </a:cubicBezTo>
                <a:cubicBezTo>
                  <a:pt x="190738" y="14667"/>
                  <a:pt x="190738" y="28262"/>
                  <a:pt x="199110" y="36634"/>
                </a:cubicBezTo>
                <a:lnTo>
                  <a:pt x="205405" y="42863"/>
                </a:lnTo>
                <a:lnTo>
                  <a:pt x="18819" y="229448"/>
                </a:lnTo>
                <a:cubicBezTo>
                  <a:pt x="6764" y="241503"/>
                  <a:pt x="0" y="257845"/>
                  <a:pt x="0" y="274923"/>
                </a:cubicBezTo>
                <a:lnTo>
                  <a:pt x="0" y="278606"/>
                </a:lnTo>
                <a:cubicBezTo>
                  <a:pt x="0" y="314102"/>
                  <a:pt x="28798" y="342900"/>
                  <a:pt x="64294" y="342900"/>
                </a:cubicBezTo>
                <a:lnTo>
                  <a:pt x="67977" y="342900"/>
                </a:lnTo>
                <a:cubicBezTo>
                  <a:pt x="85055" y="342900"/>
                  <a:pt x="101397" y="336136"/>
                  <a:pt x="113452" y="324081"/>
                </a:cubicBezTo>
                <a:lnTo>
                  <a:pt x="300038" y="137495"/>
                </a:lnTo>
                <a:lnTo>
                  <a:pt x="306333" y="143790"/>
                </a:lnTo>
                <a:cubicBezTo>
                  <a:pt x="314705" y="152162"/>
                  <a:pt x="328300" y="152162"/>
                  <a:pt x="336672" y="143790"/>
                </a:cubicBezTo>
                <a:cubicBezTo>
                  <a:pt x="345043" y="135419"/>
                  <a:pt x="345043" y="121823"/>
                  <a:pt x="336672" y="113452"/>
                </a:cubicBezTo>
                <a:lnTo>
                  <a:pt x="229515" y="6295"/>
                </a:lnTo>
                <a:close/>
                <a:moveTo>
                  <a:pt x="137495" y="171450"/>
                </a:moveTo>
                <a:lnTo>
                  <a:pt x="235744" y="73201"/>
                </a:lnTo>
                <a:lnTo>
                  <a:pt x="269699" y="107156"/>
                </a:lnTo>
                <a:lnTo>
                  <a:pt x="205405" y="171450"/>
                </a:lnTo>
                <a:lnTo>
                  <a:pt x="137428" y="171450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4"/>
          <p:cNvSpPr/>
          <p:nvPr/>
        </p:nvSpPr>
        <p:spPr>
          <a:xfrm>
            <a:off x="1133475" y="1390650"/>
            <a:ext cx="30765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Estrategias de Testing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90550" y="1885950"/>
            <a:ext cx="5295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código IA necesita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tests tanto o más que el código humano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La IA puede introducir bugs sutiles.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90550" y="2533650"/>
            <a:ext cx="5219700" cy="1447800"/>
          </a:xfrm>
          <a:custGeom>
            <a:avLst/>
            <a:gdLst/>
            <a:ahLst/>
            <a:cxnLst/>
            <a:rect l="l" t="t" r="r" b="b"/>
            <a:pathLst>
              <a:path w="5219700" h="14478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1371602"/>
                </a:lnTo>
                <a:cubicBezTo>
                  <a:pt x="5219700" y="1413657"/>
                  <a:pt x="5185557" y="1447800"/>
                  <a:pt x="5143502" y="1447800"/>
                </a:cubicBezTo>
                <a:lnTo>
                  <a:pt x="76198" y="1447800"/>
                </a:lnTo>
                <a:cubicBezTo>
                  <a:pt x="34143" y="1447800"/>
                  <a:pt x="0" y="1413657"/>
                  <a:pt x="0" y="13716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742950" y="2686050"/>
            <a:ext cx="4981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Por qué es Crítico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42950" y="2952750"/>
            <a:ext cx="4981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45% de código IA tiene vulnerabilidades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42950" y="3181350"/>
            <a:ext cx="4981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Bugs silenciosos son comunes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42950" y="3409950"/>
            <a:ext cx="4981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Edge cases frecuentemente omitidos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42950" y="3638550"/>
            <a:ext cx="4981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Regresiones al refactorizar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00050" y="4305300"/>
            <a:ext cx="5619750" cy="1524000"/>
          </a:xfrm>
          <a:custGeom>
            <a:avLst/>
            <a:gdLst/>
            <a:ahLst/>
            <a:cxnLst/>
            <a:rect l="l" t="t" r="r" b="b"/>
            <a:pathLst>
              <a:path w="5619750" h="1524000">
                <a:moveTo>
                  <a:pt x="38100" y="0"/>
                </a:moveTo>
                <a:lnTo>
                  <a:pt x="5543550" y="0"/>
                </a:lnTo>
                <a:cubicBezTo>
                  <a:pt x="5585606" y="0"/>
                  <a:pt x="5619750" y="34144"/>
                  <a:pt x="5619750" y="76200"/>
                </a:cubicBezTo>
                <a:lnTo>
                  <a:pt x="5619750" y="1447800"/>
                </a:lnTo>
                <a:cubicBezTo>
                  <a:pt x="5619750" y="1489856"/>
                  <a:pt x="5585606" y="1524000"/>
                  <a:pt x="5543550" y="1524000"/>
                </a:cubicBez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5" name="Shape 13"/>
          <p:cNvSpPr/>
          <p:nvPr/>
        </p:nvSpPr>
        <p:spPr>
          <a:xfrm>
            <a:off x="400050" y="4305300"/>
            <a:ext cx="38100" cy="1524000"/>
          </a:xfrm>
          <a:custGeom>
            <a:avLst/>
            <a:gdLst/>
            <a:ahLst/>
            <a:cxnLst/>
            <a:rect l="l" t="t" r="r" b="b"/>
            <a:pathLst>
              <a:path w="38100" h="1524000">
                <a:moveTo>
                  <a:pt x="38100" y="0"/>
                </a:moveTo>
                <a:lnTo>
                  <a:pt x="38100" y="0"/>
                </a:lnTo>
                <a:lnTo>
                  <a:pt x="38100" y="1524000"/>
                </a:ln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6" name="Text 14"/>
          <p:cNvSpPr/>
          <p:nvPr/>
        </p:nvSpPr>
        <p:spPr>
          <a:xfrm>
            <a:off x="571500" y="4457700"/>
            <a:ext cx="5391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Tipos de Tests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90550" y="4876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8" name="Text 16"/>
          <p:cNvSpPr/>
          <p:nvPr/>
        </p:nvSpPr>
        <p:spPr>
          <a:xfrm>
            <a:off x="876300" y="4838700"/>
            <a:ext cx="2257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Unit tests: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funciones individuales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90550" y="5181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0" name="Text 18"/>
          <p:cNvSpPr/>
          <p:nvPr/>
        </p:nvSpPr>
        <p:spPr>
          <a:xfrm>
            <a:off x="876300" y="5143500"/>
            <a:ext cx="2133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Integration tests: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interacciones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90550" y="5486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2" name="Text 20"/>
          <p:cNvSpPr/>
          <p:nvPr/>
        </p:nvSpPr>
        <p:spPr>
          <a:xfrm>
            <a:off x="876300" y="5448300"/>
            <a:ext cx="1847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E2E tests: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flujos completos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181725" y="1190625"/>
            <a:ext cx="5619750" cy="1657350"/>
          </a:xfrm>
          <a:custGeom>
            <a:avLst/>
            <a:gdLst/>
            <a:ahLst/>
            <a:cxnLst/>
            <a:rect l="l" t="t" r="r" b="b"/>
            <a:pathLst>
              <a:path w="5619750" h="1657350">
                <a:moveTo>
                  <a:pt x="76205" y="0"/>
                </a:moveTo>
                <a:lnTo>
                  <a:pt x="5543545" y="0"/>
                </a:lnTo>
                <a:cubicBezTo>
                  <a:pt x="5585632" y="0"/>
                  <a:pt x="5619750" y="34118"/>
                  <a:pt x="5619750" y="76205"/>
                </a:cubicBezTo>
                <a:lnTo>
                  <a:pt x="5619750" y="1581145"/>
                </a:lnTo>
                <a:cubicBezTo>
                  <a:pt x="5619750" y="1623232"/>
                  <a:pt x="5585632" y="1657350"/>
                  <a:pt x="5543545" y="1657350"/>
                </a:cubicBezTo>
                <a:lnTo>
                  <a:pt x="76205" y="1657350"/>
                </a:lnTo>
                <a:cubicBezTo>
                  <a:pt x="34118" y="1657350"/>
                  <a:pt x="0" y="1623232"/>
                  <a:pt x="0" y="158114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381750" y="1390650"/>
            <a:ext cx="5334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Prompt para Tests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381750" y="1847850"/>
            <a:ext cx="5219700" cy="800100"/>
          </a:xfrm>
          <a:custGeom>
            <a:avLst/>
            <a:gdLst/>
            <a:ahLst/>
            <a:cxnLst/>
            <a:rect l="l" t="t" r="r" b="b"/>
            <a:pathLst>
              <a:path w="5219700" h="8001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723898"/>
                </a:lnTo>
                <a:cubicBezTo>
                  <a:pt x="5219700" y="765983"/>
                  <a:pt x="5185583" y="800100"/>
                  <a:pt x="5143498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80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6534150" y="2000250"/>
            <a:ext cx="4991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"Genera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tests unitarios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para esta función usando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Jest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Incluye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casos exitosos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errores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y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edge cases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Asegura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cobertura &gt; 80%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."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181725" y="2981325"/>
            <a:ext cx="5619750" cy="1676400"/>
          </a:xfrm>
          <a:custGeom>
            <a:avLst/>
            <a:gdLst/>
            <a:ahLst/>
            <a:cxnLst/>
            <a:rect l="l" t="t" r="r" b="b"/>
            <a:pathLst>
              <a:path w="5619750" h="1676400">
                <a:moveTo>
                  <a:pt x="76192" y="0"/>
                </a:moveTo>
                <a:lnTo>
                  <a:pt x="5543558" y="0"/>
                </a:lnTo>
                <a:cubicBezTo>
                  <a:pt x="5585638" y="0"/>
                  <a:pt x="5619750" y="34112"/>
                  <a:pt x="5619750" y="76192"/>
                </a:cubicBezTo>
                <a:lnTo>
                  <a:pt x="5619750" y="1600208"/>
                </a:lnTo>
                <a:cubicBezTo>
                  <a:pt x="5619750" y="1642288"/>
                  <a:pt x="5585638" y="1676400"/>
                  <a:pt x="5543558" y="1676400"/>
                </a:cubicBezTo>
                <a:lnTo>
                  <a:pt x="76192" y="1676400"/>
                </a:lnTo>
                <a:cubicBezTo>
                  <a:pt x="34112" y="1676400"/>
                  <a:pt x="0" y="1642288"/>
                  <a:pt x="0" y="1600208"/>
                </a:cubicBezTo>
                <a:lnTo>
                  <a:pt x="0" y="76192"/>
                </a:lnTo>
                <a:cubicBezTo>
                  <a:pt x="0" y="34141"/>
                  <a:pt x="34141" y="0"/>
                  <a:pt x="76192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6343650" y="3143250"/>
            <a:ext cx="5391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Test-Driven Vibe Coding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343650" y="3524250"/>
            <a:ext cx="53721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Escribir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tests primero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luego código. La IA genera código para pasar los tests.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343650" y="3886200"/>
            <a:ext cx="5295900" cy="609600"/>
          </a:xfrm>
          <a:custGeom>
            <a:avLst/>
            <a:gdLst/>
            <a:ahLst/>
            <a:cxnLst/>
            <a:rect l="l" t="t" r="r" b="b"/>
            <a:pathLst>
              <a:path w="5295900" h="609600">
                <a:moveTo>
                  <a:pt x="76200" y="0"/>
                </a:moveTo>
                <a:lnTo>
                  <a:pt x="5219700" y="0"/>
                </a:lnTo>
                <a:cubicBezTo>
                  <a:pt x="5261756" y="0"/>
                  <a:pt x="5295900" y="34144"/>
                  <a:pt x="5295900" y="76200"/>
                </a:cubicBezTo>
                <a:lnTo>
                  <a:pt x="5295900" y="533400"/>
                </a:lnTo>
                <a:cubicBezTo>
                  <a:pt x="5295900" y="575456"/>
                  <a:pt x="5261756" y="609600"/>
                  <a:pt x="5219700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6457950" y="4000500"/>
            <a:ext cx="51339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Flujo: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457950" y="4191000"/>
            <a:ext cx="51339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1. Escribir test → 2. Pedir código → 3. Verificar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181725" y="4791075"/>
            <a:ext cx="5619750" cy="1238250"/>
          </a:xfrm>
          <a:custGeom>
            <a:avLst/>
            <a:gdLst/>
            <a:ahLst/>
            <a:cxnLst/>
            <a:rect l="l" t="t" r="r" b="b"/>
            <a:pathLst>
              <a:path w="5619750" h="1238250">
                <a:moveTo>
                  <a:pt x="76202" y="0"/>
                </a:moveTo>
                <a:lnTo>
                  <a:pt x="5543548" y="0"/>
                </a:lnTo>
                <a:cubicBezTo>
                  <a:pt x="5585633" y="0"/>
                  <a:pt x="5619750" y="34117"/>
                  <a:pt x="5619750" y="76202"/>
                </a:cubicBezTo>
                <a:lnTo>
                  <a:pt x="5619750" y="1162048"/>
                </a:lnTo>
                <a:cubicBezTo>
                  <a:pt x="5619750" y="1204133"/>
                  <a:pt x="5585633" y="1238250"/>
                  <a:pt x="5543548" y="1238250"/>
                </a:cubicBezTo>
                <a:lnTo>
                  <a:pt x="76202" y="1238250"/>
                </a:lnTo>
                <a:cubicBezTo>
                  <a:pt x="34117" y="1238250"/>
                  <a:pt x="0" y="1204133"/>
                  <a:pt x="0" y="116204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6343650" y="4953000"/>
            <a:ext cx="5391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CI/CD Integration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362700" y="53721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6" name="Text 34"/>
          <p:cNvSpPr/>
          <p:nvPr/>
        </p:nvSpPr>
        <p:spPr>
          <a:xfrm>
            <a:off x="6648450" y="5334000"/>
            <a:ext cx="1971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Automatizar tests en pipeline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362700" y="56769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8" name="Text 36"/>
          <p:cNvSpPr/>
          <p:nvPr/>
        </p:nvSpPr>
        <p:spPr>
          <a:xfrm>
            <a:off x="6648450" y="5638800"/>
            <a:ext cx="1743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Quality gates obligatorios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6: Arquitectura de Software con Vibe Coding</dc:title>
  <dc:subject>Lección 6: Arquitectura de Software con Vibe Coding</dc:subject>
  <dc:creator>Kimi</dc:creator>
  <cp:lastModifiedBy>Kimi</cp:lastModifiedBy>
  <cp:revision>1</cp:revision>
  <dcterms:created xsi:type="dcterms:W3CDTF">2026-04-20T03:14:08Z</dcterms:created>
  <dcterms:modified xsi:type="dcterms:W3CDTF">2026-04-20T03:14:08Z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{"Label":"Lección 6: Arquitectura de Software con Vibe Coding","ContentProducer":"001191110108MACG2KBH8F10000","ProduceID":"19da8025-b8f2-8ad5-8000-00008b5030f9","ReservedCode1":"","ContentPropagator":"001191110108MACG2KBH8F20000","PropagateID":"19da8025-b8f2-8ad5-8000-00008b5030f9","ReservedCode2":""}</vt:lpwstr>
  </property>
</Properties>
</file>