
<file path=[Content_Types].xml><?xml version="1.0" encoding="utf-8"?>
<Types xmlns="http://schemas.openxmlformats.org/package/2006/content-types">
  <Default Extension="fntdata" ContentType="application/x-fontdata"/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Relationship Id="rId4" Type="http://schemas.openxmlformats.org/officeDocument/2006/relationships/custom-properties" Target="docProps/custom.xml" 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embeddedFontLst>
    <p:embeddedFont>
      <p:font typeface="Hedvig Letters Sans" charset="-122" pitchFamily="34"/>
      <p:regular r:id="rId17"/>
    </p:embeddedFont>
    <p:embeddedFont>
      <p:font typeface="Liter" charset="-122" pitchFamily="34"/>
      <p:regular r:id="rId18"/>
    </p:embeddedFont>
    <p:embeddedFont>
      <p:font typeface="Quattrocento Sans" charset="-122" pitchFamily="34"/>
      <p:regular r:id="rId19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7" Type="http://schemas.openxmlformats.org/officeDocument/2006/relationships/font" Target="fonts/font1.fntdata"/><Relationship Id="rId18" Type="http://schemas.openxmlformats.org/officeDocument/2006/relationships/font" Target="fonts/font2.fntdata"/><Relationship Id="rId19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PTIST_MAST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kimi-web-img.moonshot.cn/img/www.shutterstock.com/87b5f6e2e3d8c8f8b8b8b8b8b8b8b8b8b8b8b8b8.jpg">    </p:cNvPr>
          <p:cNvPicPr>
            <a:picLocks noChangeAspect="1"/>
          </p:cNvPicPr>
          <p:nvPr/>
        </p:nvPicPr>
        <p:blipFill>
          <a:blip r:embed="rId1">
            <a:alphaModFix amt="4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 rotWithShape="1" flip="none">
            <a:gsLst>
              <a:gs pos="0">
                <a:srgbClr val="0A0A0F">
                  <a:alpha val="95000"/>
                </a:srgbClr>
              </a:gs>
              <a:gs pos="50000">
                <a:srgbClr val="0A0A0F">
                  <a:alpha val="85000"/>
                </a:srgbClr>
              </a:gs>
              <a:gs pos="100000">
                <a:srgbClr val="000000">
                  <a:alpha val="0"/>
                </a:srgbClr>
              </a:gs>
            </a:gsLst>
            <a:lin ang="2700000" scaled="1"/>
          </a:gradFill>
          <a:ln/>
        </p:spPr>
      </p:sp>
      <p:sp>
        <p:nvSpPr>
          <p:cNvPr id="4" name="Shape 1"/>
          <p:cNvSpPr/>
          <p:nvPr/>
        </p:nvSpPr>
        <p:spPr>
          <a:xfrm>
            <a:off x="400050" y="2019300"/>
            <a:ext cx="1447800" cy="419100"/>
          </a:xfrm>
          <a:custGeom>
            <a:avLst/>
            <a:gdLst/>
            <a:ahLst/>
            <a:cxnLst/>
            <a:rect l="l" t="t" r="r" b="b"/>
            <a:pathLst>
              <a:path w="1447800" h="419100">
                <a:moveTo>
                  <a:pt x="0" y="0"/>
                </a:moveTo>
                <a:lnTo>
                  <a:pt x="1447800" y="0"/>
                </a:lnTo>
                <a:lnTo>
                  <a:pt x="1447800" y="419100"/>
                </a:lnTo>
                <a:lnTo>
                  <a:pt x="0" y="419100"/>
                </a:lnTo>
                <a:lnTo>
                  <a:pt x="0" y="0"/>
                </a:lnTo>
                <a:close/>
              </a:path>
            </a:pathLst>
          </a:custGeom>
          <a:solidFill>
            <a:srgbClr val="FB2C36">
              <a:alpha val="14902"/>
            </a:srgbClr>
          </a:solidFill>
          <a:ln/>
        </p:spPr>
      </p:sp>
      <p:sp>
        <p:nvSpPr>
          <p:cNvPr id="5" name="Shape 2"/>
          <p:cNvSpPr/>
          <p:nvPr/>
        </p:nvSpPr>
        <p:spPr>
          <a:xfrm>
            <a:off x="400050" y="2019300"/>
            <a:ext cx="38100" cy="419100"/>
          </a:xfrm>
          <a:custGeom>
            <a:avLst/>
            <a:gdLst/>
            <a:ahLst/>
            <a:cxnLst/>
            <a:rect l="l" t="t" r="r" b="b"/>
            <a:pathLst>
              <a:path w="38100" h="419100">
                <a:moveTo>
                  <a:pt x="0" y="0"/>
                </a:moveTo>
                <a:lnTo>
                  <a:pt x="38100" y="0"/>
                </a:lnTo>
                <a:lnTo>
                  <a:pt x="38100" y="419100"/>
                </a:lnTo>
                <a:lnTo>
                  <a:pt x="0" y="419100"/>
                </a:lnTo>
                <a:lnTo>
                  <a:pt x="0" y="0"/>
                </a:lnTo>
                <a:close/>
              </a:path>
            </a:pathLst>
          </a:custGeom>
          <a:solidFill>
            <a:srgbClr val="FB2C36"/>
          </a:solidFill>
          <a:ln/>
        </p:spPr>
      </p:sp>
      <p:sp>
        <p:nvSpPr>
          <p:cNvPr id="6" name="Text 3"/>
          <p:cNvSpPr/>
          <p:nvPr/>
        </p:nvSpPr>
        <p:spPr>
          <a:xfrm>
            <a:off x="609600" y="2095500"/>
            <a:ext cx="113347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spc="135" kern="0" dirty="0">
                <a:solidFill>
                  <a:srgbClr val="FF6467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LECCIÓN 7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381000" y="2743200"/>
            <a:ext cx="118872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7200" b="1" dirty="0">
                <a:solidFill>
                  <a:srgbClr val="E2E8F0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Riesgos, Límites y</a:t>
            </a:r>
            <a:endParaRPr lang="en-US" sz="1600" dirty="0"/>
          </a:p>
          <a:p>
            <a:pPr>
              <a:lnSpc>
                <a:spcPct val="80000"/>
              </a:lnSpc>
            </a:pPr>
            <a:r>
              <a:rPr lang="en-US" sz="7200" b="1" dirty="0">
                <a:solidFill>
                  <a:srgbClr val="FF6467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Seguridad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381000" y="4800600"/>
            <a:ext cx="745807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50" dirty="0">
                <a:solidFill>
                  <a:srgbClr val="E2E8F0">
                    <a:alpha val="80000"/>
                  </a:srgbClr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La Cara Oculta del Vibe Coding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409575" y="5619750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14300" y="0"/>
                </a:moveTo>
                <a:cubicBezTo>
                  <a:pt x="120863" y="0"/>
                  <a:pt x="126891" y="3617"/>
                  <a:pt x="130016" y="9376"/>
                </a:cubicBezTo>
                <a:lnTo>
                  <a:pt x="226457" y="187970"/>
                </a:lnTo>
                <a:cubicBezTo>
                  <a:pt x="229448" y="193506"/>
                  <a:pt x="229314" y="200204"/>
                  <a:pt x="226100" y="205606"/>
                </a:cubicBezTo>
                <a:cubicBezTo>
                  <a:pt x="222885" y="211009"/>
                  <a:pt x="217036" y="214313"/>
                  <a:pt x="210741" y="214313"/>
                </a:cubicBezTo>
                <a:lnTo>
                  <a:pt x="17859" y="214313"/>
                </a:lnTo>
                <a:cubicBezTo>
                  <a:pt x="11564" y="214313"/>
                  <a:pt x="5760" y="211009"/>
                  <a:pt x="2500" y="205606"/>
                </a:cubicBezTo>
                <a:cubicBezTo>
                  <a:pt x="-759" y="200204"/>
                  <a:pt x="-848" y="193506"/>
                  <a:pt x="2143" y="187970"/>
                </a:cubicBezTo>
                <a:lnTo>
                  <a:pt x="98584" y="9376"/>
                </a:lnTo>
                <a:cubicBezTo>
                  <a:pt x="101709" y="3617"/>
                  <a:pt x="107737" y="0"/>
                  <a:pt x="114300" y="0"/>
                </a:cubicBezTo>
                <a:close/>
                <a:moveTo>
                  <a:pt x="114300" y="75009"/>
                </a:moveTo>
                <a:cubicBezTo>
                  <a:pt x="108362" y="75009"/>
                  <a:pt x="103584" y="79787"/>
                  <a:pt x="103584" y="85725"/>
                </a:cubicBezTo>
                <a:lnTo>
                  <a:pt x="103584" y="135731"/>
                </a:lnTo>
                <a:cubicBezTo>
                  <a:pt x="103584" y="141669"/>
                  <a:pt x="108362" y="146447"/>
                  <a:pt x="114300" y="146447"/>
                </a:cubicBezTo>
                <a:cubicBezTo>
                  <a:pt x="120238" y="146447"/>
                  <a:pt x="125016" y="141669"/>
                  <a:pt x="125016" y="135731"/>
                </a:cubicBezTo>
                <a:lnTo>
                  <a:pt x="125016" y="85725"/>
                </a:lnTo>
                <a:cubicBezTo>
                  <a:pt x="125016" y="79787"/>
                  <a:pt x="120238" y="75009"/>
                  <a:pt x="114300" y="75009"/>
                </a:cubicBezTo>
                <a:close/>
                <a:moveTo>
                  <a:pt x="126221" y="171450"/>
                </a:moveTo>
                <a:cubicBezTo>
                  <a:pt x="126492" y="167025"/>
                  <a:pt x="124286" y="162815"/>
                  <a:pt x="120492" y="160521"/>
                </a:cubicBezTo>
                <a:cubicBezTo>
                  <a:pt x="116699" y="158226"/>
                  <a:pt x="111946" y="158226"/>
                  <a:pt x="108152" y="160521"/>
                </a:cubicBezTo>
                <a:cubicBezTo>
                  <a:pt x="104359" y="162815"/>
                  <a:pt x="102152" y="167025"/>
                  <a:pt x="102424" y="171450"/>
                </a:cubicBezTo>
                <a:cubicBezTo>
                  <a:pt x="102152" y="175875"/>
                  <a:pt x="104359" y="180085"/>
                  <a:pt x="108152" y="182379"/>
                </a:cubicBezTo>
                <a:cubicBezTo>
                  <a:pt x="111946" y="184674"/>
                  <a:pt x="116699" y="184674"/>
                  <a:pt x="120492" y="182379"/>
                </a:cubicBezTo>
                <a:cubicBezTo>
                  <a:pt x="124286" y="180085"/>
                  <a:pt x="126492" y="175875"/>
                  <a:pt x="126221" y="171450"/>
                </a:cubicBez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10" name="Text 7"/>
          <p:cNvSpPr/>
          <p:nvPr/>
        </p:nvSpPr>
        <p:spPr>
          <a:xfrm>
            <a:off x="781050" y="5600700"/>
            <a:ext cx="13049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dirty="0">
                <a:solidFill>
                  <a:srgbClr val="E2E8F0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Riesgos Reales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2474436" y="5619750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14300" y="0"/>
                </a:moveTo>
                <a:cubicBezTo>
                  <a:pt x="116354" y="0"/>
                  <a:pt x="118408" y="446"/>
                  <a:pt x="120283" y="1295"/>
                </a:cubicBezTo>
                <a:lnTo>
                  <a:pt x="204401" y="36969"/>
                </a:lnTo>
                <a:cubicBezTo>
                  <a:pt x="214223" y="41121"/>
                  <a:pt x="221546" y="50810"/>
                  <a:pt x="221501" y="62508"/>
                </a:cubicBezTo>
                <a:cubicBezTo>
                  <a:pt x="221278" y="106799"/>
                  <a:pt x="203061" y="187836"/>
                  <a:pt x="126132" y="224671"/>
                </a:cubicBezTo>
                <a:cubicBezTo>
                  <a:pt x="118676" y="228243"/>
                  <a:pt x="110014" y="228243"/>
                  <a:pt x="102557" y="224671"/>
                </a:cubicBezTo>
                <a:cubicBezTo>
                  <a:pt x="25584" y="187836"/>
                  <a:pt x="7412" y="106799"/>
                  <a:pt x="7188" y="62508"/>
                </a:cubicBezTo>
                <a:cubicBezTo>
                  <a:pt x="7144" y="50810"/>
                  <a:pt x="14466" y="41121"/>
                  <a:pt x="24289" y="36969"/>
                </a:cubicBezTo>
                <a:lnTo>
                  <a:pt x="108362" y="1295"/>
                </a:lnTo>
                <a:cubicBezTo>
                  <a:pt x="110237" y="446"/>
                  <a:pt x="112246" y="0"/>
                  <a:pt x="114300" y="0"/>
                </a:cubicBezTo>
                <a:close/>
                <a:moveTo>
                  <a:pt x="114300" y="29825"/>
                </a:moveTo>
                <a:lnTo>
                  <a:pt x="114300" y="198641"/>
                </a:lnTo>
                <a:cubicBezTo>
                  <a:pt x="175915" y="168816"/>
                  <a:pt x="192479" y="102736"/>
                  <a:pt x="192881" y="63178"/>
                </a:cubicBezTo>
                <a:lnTo>
                  <a:pt x="114300" y="29870"/>
                </a:lnTo>
                <a:lnTo>
                  <a:pt x="114300" y="29870"/>
                </a:ln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12" name="Text 9"/>
          <p:cNvSpPr/>
          <p:nvPr/>
        </p:nvSpPr>
        <p:spPr>
          <a:xfrm>
            <a:off x="2845911" y="5600700"/>
            <a:ext cx="9239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dirty="0">
                <a:solidFill>
                  <a:srgbClr val="E2E8F0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Seguridad</a:t>
            </a:r>
            <a:endParaRPr lang="en-US" sz="1600" dirty="0"/>
          </a:p>
        </p:txBody>
      </p:sp>
      <p:sp>
        <p:nvSpPr>
          <p:cNvPr id="13" name="Shape 10"/>
          <p:cNvSpPr/>
          <p:nvPr/>
        </p:nvSpPr>
        <p:spPr>
          <a:xfrm>
            <a:off x="4131945" y="5619750"/>
            <a:ext cx="285750" cy="228600"/>
          </a:xfrm>
          <a:custGeom>
            <a:avLst/>
            <a:gdLst/>
            <a:ahLst/>
            <a:cxnLst/>
            <a:rect l="l" t="t" r="r" b="b"/>
            <a:pathLst>
              <a:path w="285750" h="228600">
                <a:moveTo>
                  <a:pt x="171450" y="14288"/>
                </a:moveTo>
                <a:lnTo>
                  <a:pt x="228600" y="14288"/>
                </a:lnTo>
                <a:cubicBezTo>
                  <a:pt x="236503" y="14288"/>
                  <a:pt x="242888" y="20672"/>
                  <a:pt x="242888" y="28575"/>
                </a:cubicBezTo>
                <a:cubicBezTo>
                  <a:pt x="242888" y="36478"/>
                  <a:pt x="236503" y="42863"/>
                  <a:pt x="228600" y="42863"/>
                </a:cubicBezTo>
                <a:lnTo>
                  <a:pt x="177879" y="42863"/>
                </a:lnTo>
                <a:cubicBezTo>
                  <a:pt x="175558" y="54382"/>
                  <a:pt x="167655" y="63892"/>
                  <a:pt x="157163" y="68446"/>
                </a:cubicBezTo>
                <a:lnTo>
                  <a:pt x="157163" y="200025"/>
                </a:lnTo>
                <a:lnTo>
                  <a:pt x="228600" y="200025"/>
                </a:lnTo>
                <a:cubicBezTo>
                  <a:pt x="236503" y="200025"/>
                  <a:pt x="242888" y="206410"/>
                  <a:pt x="242888" y="214313"/>
                </a:cubicBezTo>
                <a:cubicBezTo>
                  <a:pt x="242888" y="222215"/>
                  <a:pt x="236503" y="228600"/>
                  <a:pt x="228600" y="228600"/>
                </a:cubicBezTo>
                <a:lnTo>
                  <a:pt x="57150" y="228600"/>
                </a:lnTo>
                <a:cubicBezTo>
                  <a:pt x="49247" y="228600"/>
                  <a:pt x="42863" y="222215"/>
                  <a:pt x="42863" y="214313"/>
                </a:cubicBezTo>
                <a:cubicBezTo>
                  <a:pt x="42863" y="206410"/>
                  <a:pt x="49247" y="200025"/>
                  <a:pt x="57150" y="200025"/>
                </a:cubicBezTo>
                <a:lnTo>
                  <a:pt x="128588" y="200025"/>
                </a:lnTo>
                <a:lnTo>
                  <a:pt x="128588" y="68446"/>
                </a:lnTo>
                <a:cubicBezTo>
                  <a:pt x="118095" y="63847"/>
                  <a:pt x="110192" y="54337"/>
                  <a:pt x="107871" y="42863"/>
                </a:cubicBezTo>
                <a:lnTo>
                  <a:pt x="57150" y="42863"/>
                </a:lnTo>
                <a:cubicBezTo>
                  <a:pt x="49247" y="42863"/>
                  <a:pt x="42863" y="36478"/>
                  <a:pt x="42863" y="28575"/>
                </a:cubicBezTo>
                <a:cubicBezTo>
                  <a:pt x="42863" y="20672"/>
                  <a:pt x="49247" y="14288"/>
                  <a:pt x="57150" y="14288"/>
                </a:cubicBezTo>
                <a:lnTo>
                  <a:pt x="114300" y="14288"/>
                </a:lnTo>
                <a:cubicBezTo>
                  <a:pt x="120819" y="5626"/>
                  <a:pt x="131177" y="0"/>
                  <a:pt x="142875" y="0"/>
                </a:cubicBezTo>
                <a:cubicBezTo>
                  <a:pt x="154573" y="0"/>
                  <a:pt x="164931" y="5626"/>
                  <a:pt x="171450" y="14288"/>
                </a:cubicBezTo>
                <a:close/>
                <a:moveTo>
                  <a:pt x="196275" y="142875"/>
                </a:moveTo>
                <a:lnTo>
                  <a:pt x="260925" y="142875"/>
                </a:lnTo>
                <a:lnTo>
                  <a:pt x="228600" y="87422"/>
                </a:lnTo>
                <a:lnTo>
                  <a:pt x="196275" y="142875"/>
                </a:lnTo>
                <a:close/>
                <a:moveTo>
                  <a:pt x="228600" y="185738"/>
                </a:moveTo>
                <a:cubicBezTo>
                  <a:pt x="200516" y="185738"/>
                  <a:pt x="177165" y="170557"/>
                  <a:pt x="172343" y="150510"/>
                </a:cubicBezTo>
                <a:cubicBezTo>
                  <a:pt x="171182" y="145599"/>
                  <a:pt x="172789" y="140553"/>
                  <a:pt x="175334" y="136178"/>
                </a:cubicBezTo>
                <a:lnTo>
                  <a:pt x="217840" y="63311"/>
                </a:lnTo>
                <a:cubicBezTo>
                  <a:pt x="220072" y="59472"/>
                  <a:pt x="224180" y="57150"/>
                  <a:pt x="228600" y="57150"/>
                </a:cubicBezTo>
                <a:cubicBezTo>
                  <a:pt x="233020" y="57150"/>
                  <a:pt x="237128" y="59516"/>
                  <a:pt x="239360" y="63311"/>
                </a:cubicBezTo>
                <a:lnTo>
                  <a:pt x="281866" y="136178"/>
                </a:lnTo>
                <a:cubicBezTo>
                  <a:pt x="284411" y="140553"/>
                  <a:pt x="286018" y="145599"/>
                  <a:pt x="284857" y="150510"/>
                </a:cubicBezTo>
                <a:cubicBezTo>
                  <a:pt x="280035" y="170512"/>
                  <a:pt x="256684" y="185738"/>
                  <a:pt x="228600" y="185738"/>
                </a:cubicBezTo>
                <a:close/>
                <a:moveTo>
                  <a:pt x="56614" y="87422"/>
                </a:moveTo>
                <a:lnTo>
                  <a:pt x="24289" y="142875"/>
                </a:lnTo>
                <a:lnTo>
                  <a:pt x="88984" y="142875"/>
                </a:lnTo>
                <a:lnTo>
                  <a:pt x="56614" y="87422"/>
                </a:lnTo>
                <a:close/>
                <a:moveTo>
                  <a:pt x="402" y="150510"/>
                </a:moveTo>
                <a:cubicBezTo>
                  <a:pt x="-759" y="145599"/>
                  <a:pt x="848" y="140553"/>
                  <a:pt x="3393" y="136178"/>
                </a:cubicBezTo>
                <a:lnTo>
                  <a:pt x="45899" y="63311"/>
                </a:lnTo>
                <a:cubicBezTo>
                  <a:pt x="48131" y="59472"/>
                  <a:pt x="52239" y="57150"/>
                  <a:pt x="56659" y="57150"/>
                </a:cubicBezTo>
                <a:cubicBezTo>
                  <a:pt x="61079" y="57150"/>
                  <a:pt x="65187" y="59516"/>
                  <a:pt x="67419" y="63311"/>
                </a:cubicBezTo>
                <a:lnTo>
                  <a:pt x="109924" y="136178"/>
                </a:lnTo>
                <a:cubicBezTo>
                  <a:pt x="112469" y="140553"/>
                  <a:pt x="114077" y="145599"/>
                  <a:pt x="112916" y="150510"/>
                </a:cubicBezTo>
                <a:cubicBezTo>
                  <a:pt x="108094" y="170512"/>
                  <a:pt x="84743" y="185738"/>
                  <a:pt x="56659" y="185738"/>
                </a:cubicBezTo>
                <a:cubicBezTo>
                  <a:pt x="28575" y="185738"/>
                  <a:pt x="5224" y="170557"/>
                  <a:pt x="402" y="150510"/>
                </a:cubicBez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14" name="Text 11"/>
          <p:cNvSpPr/>
          <p:nvPr/>
        </p:nvSpPr>
        <p:spPr>
          <a:xfrm>
            <a:off x="4531995" y="5600700"/>
            <a:ext cx="14478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dirty="0">
                <a:solidFill>
                  <a:srgbClr val="E2E8F0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Responsabilidad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kimi-web-img.moonshot.cn/img/www.shutterstock.com/87b5f6e2e3d8c8f8b8b8b8b8b8b8b8b8b8b8b8b8.jpg">    </p:cNvPr>
          <p:cNvPicPr>
            <a:picLocks noChangeAspect="1"/>
          </p:cNvPicPr>
          <p:nvPr/>
        </p:nvPicPr>
        <p:blipFill>
          <a:blip r:embed="rId1">
            <a:alphaModFix amt="3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 rotWithShape="1" flip="none">
            <a:gsLst>
              <a:gs pos="0">
                <a:srgbClr val="0A0A0F">
                  <a:alpha val="95000"/>
                </a:srgbClr>
              </a:gs>
              <a:gs pos="50000">
                <a:srgbClr val="0A0A0F">
                  <a:alpha val="90000"/>
                </a:srgbClr>
              </a:gs>
              <a:gs pos="100000">
                <a:srgbClr val="0A0A0F">
                  <a:alpha val="85000"/>
                </a:srgbClr>
              </a:gs>
            </a:gsLst>
            <a:lin ang="2700000" scaled="1"/>
          </a:gradFill>
          <a:ln/>
        </p:spPr>
      </p:sp>
      <p:sp>
        <p:nvSpPr>
          <p:cNvPr id="4" name="Shape 1"/>
          <p:cNvSpPr/>
          <p:nvPr/>
        </p:nvSpPr>
        <p:spPr>
          <a:xfrm>
            <a:off x="400050" y="985838"/>
            <a:ext cx="3819525" cy="419100"/>
          </a:xfrm>
          <a:custGeom>
            <a:avLst/>
            <a:gdLst/>
            <a:ahLst/>
            <a:cxnLst/>
            <a:rect l="l" t="t" r="r" b="b"/>
            <a:pathLst>
              <a:path w="3819525" h="419100">
                <a:moveTo>
                  <a:pt x="0" y="0"/>
                </a:moveTo>
                <a:lnTo>
                  <a:pt x="3819525" y="0"/>
                </a:lnTo>
                <a:lnTo>
                  <a:pt x="3819525" y="419100"/>
                </a:lnTo>
                <a:lnTo>
                  <a:pt x="0" y="419100"/>
                </a:lnTo>
                <a:lnTo>
                  <a:pt x="0" y="0"/>
                </a:lnTo>
                <a:close/>
              </a:path>
            </a:pathLst>
          </a:custGeom>
          <a:solidFill>
            <a:srgbClr val="FB2C36">
              <a:alpha val="14902"/>
            </a:srgbClr>
          </a:solidFill>
          <a:ln/>
        </p:spPr>
      </p:sp>
      <p:sp>
        <p:nvSpPr>
          <p:cNvPr id="5" name="Shape 2"/>
          <p:cNvSpPr/>
          <p:nvPr/>
        </p:nvSpPr>
        <p:spPr>
          <a:xfrm>
            <a:off x="400050" y="985838"/>
            <a:ext cx="38100" cy="419100"/>
          </a:xfrm>
          <a:custGeom>
            <a:avLst/>
            <a:gdLst/>
            <a:ahLst/>
            <a:cxnLst/>
            <a:rect l="l" t="t" r="r" b="b"/>
            <a:pathLst>
              <a:path w="38100" h="419100">
                <a:moveTo>
                  <a:pt x="0" y="0"/>
                </a:moveTo>
                <a:lnTo>
                  <a:pt x="38100" y="0"/>
                </a:lnTo>
                <a:lnTo>
                  <a:pt x="38100" y="419100"/>
                </a:lnTo>
                <a:lnTo>
                  <a:pt x="0" y="419100"/>
                </a:lnTo>
                <a:lnTo>
                  <a:pt x="0" y="0"/>
                </a:lnTo>
                <a:close/>
              </a:path>
            </a:pathLst>
          </a:custGeom>
          <a:solidFill>
            <a:srgbClr val="FB2C36"/>
          </a:solidFill>
          <a:ln/>
        </p:spPr>
      </p:sp>
      <p:sp>
        <p:nvSpPr>
          <p:cNvPr id="6" name="Text 3"/>
          <p:cNvSpPr/>
          <p:nvPr/>
        </p:nvSpPr>
        <p:spPr>
          <a:xfrm>
            <a:off x="609600" y="1062038"/>
            <a:ext cx="35052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spc="135" kern="0" dirty="0">
                <a:solidFill>
                  <a:srgbClr val="FF6467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LECCIÓN 7: CONCLUSIONES CLAVE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381000" y="1633538"/>
            <a:ext cx="1171575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4500" b="1" dirty="0">
                <a:solidFill>
                  <a:srgbClr val="E2E8F0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Vibe Coding Responsable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400050" y="2662238"/>
            <a:ext cx="5619750" cy="1143000"/>
          </a:xfrm>
          <a:custGeom>
            <a:avLst/>
            <a:gdLst/>
            <a:ahLst/>
            <a:cxnLst/>
            <a:rect l="l" t="t" r="r" b="b"/>
            <a:pathLst>
              <a:path w="5619750" h="1143000">
                <a:moveTo>
                  <a:pt x="38100" y="0"/>
                </a:moveTo>
                <a:lnTo>
                  <a:pt x="5543546" y="0"/>
                </a:lnTo>
                <a:cubicBezTo>
                  <a:pt x="5585632" y="0"/>
                  <a:pt x="5619750" y="34118"/>
                  <a:pt x="5619750" y="76204"/>
                </a:cubicBezTo>
                <a:lnTo>
                  <a:pt x="5619750" y="1066796"/>
                </a:lnTo>
                <a:cubicBezTo>
                  <a:pt x="5619750" y="1108882"/>
                  <a:pt x="5585632" y="1143000"/>
                  <a:pt x="5543546" y="1143000"/>
                </a:cubicBezTo>
                <a:lnTo>
                  <a:pt x="38100" y="1143000"/>
                </a:lnTo>
                <a:cubicBezTo>
                  <a:pt x="17072" y="1143000"/>
                  <a:pt x="0" y="1125928"/>
                  <a:pt x="0" y="11049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82181A">
              <a:alpha val="20000"/>
            </a:srgbClr>
          </a:solidFill>
          <a:ln/>
        </p:spPr>
      </p:sp>
      <p:sp>
        <p:nvSpPr>
          <p:cNvPr id="9" name="Shape 6"/>
          <p:cNvSpPr/>
          <p:nvPr/>
        </p:nvSpPr>
        <p:spPr>
          <a:xfrm>
            <a:off x="400050" y="2662238"/>
            <a:ext cx="38100" cy="1143000"/>
          </a:xfrm>
          <a:custGeom>
            <a:avLst/>
            <a:gdLst/>
            <a:ahLst/>
            <a:cxnLst/>
            <a:rect l="l" t="t" r="r" b="b"/>
            <a:pathLst>
              <a:path w="38100" h="1143000">
                <a:moveTo>
                  <a:pt x="38100" y="0"/>
                </a:moveTo>
                <a:lnTo>
                  <a:pt x="38100" y="0"/>
                </a:lnTo>
                <a:lnTo>
                  <a:pt x="38100" y="1143000"/>
                </a:lnTo>
                <a:lnTo>
                  <a:pt x="38100" y="1143000"/>
                </a:lnTo>
                <a:cubicBezTo>
                  <a:pt x="17072" y="1143000"/>
                  <a:pt x="0" y="1125928"/>
                  <a:pt x="0" y="11049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10" name="Shape 7"/>
          <p:cNvSpPr/>
          <p:nvPr/>
        </p:nvSpPr>
        <p:spPr>
          <a:xfrm>
            <a:off x="609600" y="2852738"/>
            <a:ext cx="285750" cy="285750"/>
          </a:xfrm>
          <a:custGeom>
            <a:avLst/>
            <a:gdLst/>
            <a:ahLst/>
            <a:cxnLst/>
            <a:rect l="l" t="t" r="r" b="b"/>
            <a:pathLst>
              <a:path w="285750" h="285750">
                <a:moveTo>
                  <a:pt x="142875" y="0"/>
                </a:moveTo>
                <a:cubicBezTo>
                  <a:pt x="151079" y="0"/>
                  <a:pt x="158614" y="4521"/>
                  <a:pt x="162520" y="11720"/>
                </a:cubicBezTo>
                <a:lnTo>
                  <a:pt x="283071" y="234962"/>
                </a:lnTo>
                <a:cubicBezTo>
                  <a:pt x="286810" y="241883"/>
                  <a:pt x="286643" y="250254"/>
                  <a:pt x="282625" y="257008"/>
                </a:cubicBezTo>
                <a:cubicBezTo>
                  <a:pt x="278606" y="263761"/>
                  <a:pt x="271295" y="267891"/>
                  <a:pt x="263426" y="267891"/>
                </a:cubicBezTo>
                <a:lnTo>
                  <a:pt x="22324" y="267891"/>
                </a:lnTo>
                <a:cubicBezTo>
                  <a:pt x="14455" y="267891"/>
                  <a:pt x="7200" y="263761"/>
                  <a:pt x="3125" y="257008"/>
                </a:cubicBezTo>
                <a:cubicBezTo>
                  <a:pt x="-949" y="250254"/>
                  <a:pt x="-1060" y="241883"/>
                  <a:pt x="2679" y="234962"/>
                </a:cubicBezTo>
                <a:lnTo>
                  <a:pt x="123230" y="11720"/>
                </a:lnTo>
                <a:cubicBezTo>
                  <a:pt x="127136" y="4521"/>
                  <a:pt x="134671" y="0"/>
                  <a:pt x="142875" y="0"/>
                </a:cubicBezTo>
                <a:close/>
                <a:moveTo>
                  <a:pt x="142875" y="93762"/>
                </a:moveTo>
                <a:cubicBezTo>
                  <a:pt x="135452" y="93762"/>
                  <a:pt x="129480" y="99733"/>
                  <a:pt x="129480" y="107156"/>
                </a:cubicBezTo>
                <a:lnTo>
                  <a:pt x="129480" y="169664"/>
                </a:lnTo>
                <a:cubicBezTo>
                  <a:pt x="129480" y="177087"/>
                  <a:pt x="135452" y="183059"/>
                  <a:pt x="142875" y="183059"/>
                </a:cubicBezTo>
                <a:cubicBezTo>
                  <a:pt x="150298" y="183059"/>
                  <a:pt x="156270" y="177087"/>
                  <a:pt x="156270" y="169664"/>
                </a:cubicBezTo>
                <a:lnTo>
                  <a:pt x="156270" y="107156"/>
                </a:lnTo>
                <a:cubicBezTo>
                  <a:pt x="156270" y="99733"/>
                  <a:pt x="150298" y="93762"/>
                  <a:pt x="142875" y="93762"/>
                </a:cubicBezTo>
                <a:close/>
                <a:moveTo>
                  <a:pt x="157776" y="214313"/>
                </a:moveTo>
                <a:cubicBezTo>
                  <a:pt x="158115" y="208781"/>
                  <a:pt x="155357" y="203519"/>
                  <a:pt x="150615" y="200651"/>
                </a:cubicBezTo>
                <a:cubicBezTo>
                  <a:pt x="145874" y="197783"/>
                  <a:pt x="139932" y="197783"/>
                  <a:pt x="135190" y="200651"/>
                </a:cubicBezTo>
                <a:cubicBezTo>
                  <a:pt x="130449" y="203519"/>
                  <a:pt x="127690" y="208781"/>
                  <a:pt x="128029" y="214312"/>
                </a:cubicBezTo>
                <a:cubicBezTo>
                  <a:pt x="127690" y="219844"/>
                  <a:pt x="130449" y="225106"/>
                  <a:pt x="135190" y="227974"/>
                </a:cubicBezTo>
                <a:cubicBezTo>
                  <a:pt x="139932" y="230842"/>
                  <a:pt x="145874" y="230842"/>
                  <a:pt x="150615" y="227974"/>
                </a:cubicBezTo>
                <a:cubicBezTo>
                  <a:pt x="155357" y="225106"/>
                  <a:pt x="158115" y="219844"/>
                  <a:pt x="157776" y="214313"/>
                </a:cubicBez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11" name="Text 8"/>
          <p:cNvSpPr/>
          <p:nvPr/>
        </p:nvSpPr>
        <p:spPr>
          <a:xfrm>
            <a:off x="1081088" y="2814638"/>
            <a:ext cx="424815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FF6467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Riesgos Reales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1081088" y="3157538"/>
            <a:ext cx="4229100" cy="247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b="1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45% de código con vulnerabilidades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, deuda técnica creciente.</a:t>
            </a:r>
            <a:endParaRPr lang="en-US" sz="1600" dirty="0"/>
          </a:p>
        </p:txBody>
      </p:sp>
      <p:sp>
        <p:nvSpPr>
          <p:cNvPr id="13" name="Shape 10"/>
          <p:cNvSpPr/>
          <p:nvPr/>
        </p:nvSpPr>
        <p:spPr>
          <a:xfrm>
            <a:off x="6191250" y="2662238"/>
            <a:ext cx="5619750" cy="1143000"/>
          </a:xfrm>
          <a:custGeom>
            <a:avLst/>
            <a:gdLst/>
            <a:ahLst/>
            <a:cxnLst/>
            <a:rect l="l" t="t" r="r" b="b"/>
            <a:pathLst>
              <a:path w="5619750" h="1143000">
                <a:moveTo>
                  <a:pt x="38100" y="0"/>
                </a:moveTo>
                <a:lnTo>
                  <a:pt x="5543546" y="0"/>
                </a:lnTo>
                <a:cubicBezTo>
                  <a:pt x="5585632" y="0"/>
                  <a:pt x="5619750" y="34118"/>
                  <a:pt x="5619750" y="76204"/>
                </a:cubicBezTo>
                <a:lnTo>
                  <a:pt x="5619750" y="1066796"/>
                </a:lnTo>
                <a:cubicBezTo>
                  <a:pt x="5619750" y="1108882"/>
                  <a:pt x="5585632" y="1143000"/>
                  <a:pt x="5543546" y="1143000"/>
                </a:cubicBezTo>
                <a:lnTo>
                  <a:pt x="38100" y="1143000"/>
                </a:lnTo>
                <a:cubicBezTo>
                  <a:pt x="17072" y="1143000"/>
                  <a:pt x="0" y="1125928"/>
                  <a:pt x="0" y="11049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3FF00">
              <a:alpha val="10196"/>
            </a:srgbClr>
          </a:solidFill>
          <a:ln/>
        </p:spPr>
      </p:sp>
      <p:sp>
        <p:nvSpPr>
          <p:cNvPr id="14" name="Shape 11"/>
          <p:cNvSpPr/>
          <p:nvPr/>
        </p:nvSpPr>
        <p:spPr>
          <a:xfrm>
            <a:off x="6191250" y="2662238"/>
            <a:ext cx="38100" cy="1143000"/>
          </a:xfrm>
          <a:custGeom>
            <a:avLst/>
            <a:gdLst/>
            <a:ahLst/>
            <a:cxnLst/>
            <a:rect l="l" t="t" r="r" b="b"/>
            <a:pathLst>
              <a:path w="38100" h="1143000">
                <a:moveTo>
                  <a:pt x="38100" y="0"/>
                </a:moveTo>
                <a:lnTo>
                  <a:pt x="38100" y="0"/>
                </a:lnTo>
                <a:lnTo>
                  <a:pt x="38100" y="1143000"/>
                </a:lnTo>
                <a:lnTo>
                  <a:pt x="38100" y="1143000"/>
                </a:lnTo>
                <a:cubicBezTo>
                  <a:pt x="17072" y="1143000"/>
                  <a:pt x="0" y="1125928"/>
                  <a:pt x="0" y="11049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3FF00"/>
          </a:solidFill>
          <a:ln/>
        </p:spPr>
      </p:sp>
      <p:sp>
        <p:nvSpPr>
          <p:cNvPr id="15" name="Shape 12"/>
          <p:cNvSpPr/>
          <p:nvPr/>
        </p:nvSpPr>
        <p:spPr>
          <a:xfrm>
            <a:off x="6391275" y="2852738"/>
            <a:ext cx="285750" cy="285750"/>
          </a:xfrm>
          <a:custGeom>
            <a:avLst/>
            <a:gdLst/>
            <a:ahLst/>
            <a:cxnLst/>
            <a:rect l="l" t="t" r="r" b="b"/>
            <a:pathLst>
              <a:path w="285750" h="285750">
                <a:moveTo>
                  <a:pt x="142875" y="0"/>
                </a:moveTo>
                <a:cubicBezTo>
                  <a:pt x="145442" y="0"/>
                  <a:pt x="148010" y="558"/>
                  <a:pt x="150354" y="1619"/>
                </a:cubicBezTo>
                <a:lnTo>
                  <a:pt x="255501" y="46211"/>
                </a:lnTo>
                <a:cubicBezTo>
                  <a:pt x="267779" y="51402"/>
                  <a:pt x="276932" y="63512"/>
                  <a:pt x="276876" y="78135"/>
                </a:cubicBezTo>
                <a:cubicBezTo>
                  <a:pt x="276597" y="133499"/>
                  <a:pt x="253826" y="234795"/>
                  <a:pt x="157665" y="280839"/>
                </a:cubicBezTo>
                <a:cubicBezTo>
                  <a:pt x="148344" y="285304"/>
                  <a:pt x="137517" y="285304"/>
                  <a:pt x="128197" y="280839"/>
                </a:cubicBezTo>
                <a:cubicBezTo>
                  <a:pt x="31979" y="234795"/>
                  <a:pt x="9265" y="133499"/>
                  <a:pt x="8985" y="78135"/>
                </a:cubicBezTo>
                <a:cubicBezTo>
                  <a:pt x="8930" y="63512"/>
                  <a:pt x="18083" y="51402"/>
                  <a:pt x="30361" y="46211"/>
                </a:cubicBezTo>
                <a:lnTo>
                  <a:pt x="135452" y="1619"/>
                </a:lnTo>
                <a:cubicBezTo>
                  <a:pt x="137796" y="558"/>
                  <a:pt x="140308" y="0"/>
                  <a:pt x="142875" y="0"/>
                </a:cubicBezTo>
                <a:close/>
                <a:moveTo>
                  <a:pt x="142875" y="37281"/>
                </a:moveTo>
                <a:lnTo>
                  <a:pt x="142875" y="248301"/>
                </a:lnTo>
                <a:cubicBezTo>
                  <a:pt x="219894" y="211020"/>
                  <a:pt x="240599" y="128420"/>
                  <a:pt x="241102" y="78972"/>
                </a:cubicBezTo>
                <a:lnTo>
                  <a:pt x="142875" y="37337"/>
                </a:lnTo>
                <a:lnTo>
                  <a:pt x="142875" y="37337"/>
                </a:lnTo>
                <a:close/>
              </a:path>
            </a:pathLst>
          </a:custGeom>
          <a:solidFill>
            <a:srgbClr val="33FF00"/>
          </a:solidFill>
          <a:ln/>
        </p:spPr>
      </p:sp>
      <p:sp>
        <p:nvSpPr>
          <p:cNvPr id="16" name="Text 13"/>
          <p:cNvSpPr/>
          <p:nvPr/>
        </p:nvSpPr>
        <p:spPr>
          <a:xfrm>
            <a:off x="6861334" y="2814638"/>
            <a:ext cx="489585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33FF0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No para Sistemas Críticos</a:t>
            </a:r>
            <a:endParaRPr lang="en-US" sz="1600" dirty="0"/>
          </a:p>
        </p:txBody>
      </p:sp>
      <p:sp>
        <p:nvSpPr>
          <p:cNvPr id="17" name="Text 14"/>
          <p:cNvSpPr/>
          <p:nvPr/>
        </p:nvSpPr>
        <p:spPr>
          <a:xfrm>
            <a:off x="6861334" y="3157538"/>
            <a:ext cx="48768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Sin </a:t>
            </a:r>
            <a:pPr>
              <a:lnSpc>
                <a:spcPct val="140000"/>
              </a:lnSpc>
            </a:pPr>
            <a:r>
              <a:rPr lang="en-US" sz="1200" b="1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supervisión profesional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en sistemas financieros, health, infraestructura.</a:t>
            </a:r>
            <a:endParaRPr lang="en-US" sz="1600" dirty="0"/>
          </a:p>
        </p:txBody>
      </p:sp>
      <p:sp>
        <p:nvSpPr>
          <p:cNvPr id="18" name="Shape 15"/>
          <p:cNvSpPr/>
          <p:nvPr/>
        </p:nvSpPr>
        <p:spPr>
          <a:xfrm>
            <a:off x="400050" y="3957638"/>
            <a:ext cx="5619750" cy="895350"/>
          </a:xfrm>
          <a:custGeom>
            <a:avLst/>
            <a:gdLst/>
            <a:ahLst/>
            <a:cxnLst/>
            <a:rect l="l" t="t" r="r" b="b"/>
            <a:pathLst>
              <a:path w="5619750" h="895350">
                <a:moveTo>
                  <a:pt x="38100" y="0"/>
                </a:moveTo>
                <a:lnTo>
                  <a:pt x="5543547" y="0"/>
                </a:lnTo>
                <a:cubicBezTo>
                  <a:pt x="5585633" y="0"/>
                  <a:pt x="5619750" y="34117"/>
                  <a:pt x="5619750" y="76203"/>
                </a:cubicBezTo>
                <a:lnTo>
                  <a:pt x="5619750" y="819147"/>
                </a:lnTo>
                <a:cubicBezTo>
                  <a:pt x="5619750" y="861233"/>
                  <a:pt x="5585633" y="895350"/>
                  <a:pt x="5543547" y="895350"/>
                </a:cubicBezTo>
                <a:lnTo>
                  <a:pt x="38100" y="895350"/>
                </a:lnTo>
                <a:cubicBezTo>
                  <a:pt x="17058" y="895350"/>
                  <a:pt x="0" y="878292"/>
                  <a:pt x="0" y="85725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8B5CF6">
              <a:alpha val="10196"/>
            </a:srgbClr>
          </a:solidFill>
          <a:ln/>
        </p:spPr>
      </p:sp>
      <p:sp>
        <p:nvSpPr>
          <p:cNvPr id="19" name="Shape 16"/>
          <p:cNvSpPr/>
          <p:nvPr/>
        </p:nvSpPr>
        <p:spPr>
          <a:xfrm>
            <a:off x="400050" y="3957638"/>
            <a:ext cx="38100" cy="895350"/>
          </a:xfrm>
          <a:custGeom>
            <a:avLst/>
            <a:gdLst/>
            <a:ahLst/>
            <a:cxnLst/>
            <a:rect l="l" t="t" r="r" b="b"/>
            <a:pathLst>
              <a:path w="38100" h="895350">
                <a:moveTo>
                  <a:pt x="38100" y="0"/>
                </a:moveTo>
                <a:lnTo>
                  <a:pt x="38100" y="0"/>
                </a:lnTo>
                <a:lnTo>
                  <a:pt x="38100" y="895350"/>
                </a:lnTo>
                <a:lnTo>
                  <a:pt x="38100" y="895350"/>
                </a:lnTo>
                <a:cubicBezTo>
                  <a:pt x="17072" y="895350"/>
                  <a:pt x="0" y="878278"/>
                  <a:pt x="0" y="85725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8B5CF6"/>
          </a:solidFill>
          <a:ln/>
        </p:spPr>
      </p:sp>
      <p:sp>
        <p:nvSpPr>
          <p:cNvPr id="20" name="Shape 17"/>
          <p:cNvSpPr/>
          <p:nvPr/>
        </p:nvSpPr>
        <p:spPr>
          <a:xfrm>
            <a:off x="645319" y="4148137"/>
            <a:ext cx="214313" cy="285750"/>
          </a:xfrm>
          <a:custGeom>
            <a:avLst/>
            <a:gdLst/>
            <a:ahLst/>
            <a:cxnLst/>
            <a:rect l="l" t="t" r="r" b="b"/>
            <a:pathLst>
              <a:path w="214313" h="285750">
                <a:moveTo>
                  <a:pt x="71438" y="53578"/>
                </a:moveTo>
                <a:lnTo>
                  <a:pt x="71438" y="89297"/>
                </a:lnTo>
                <a:lnTo>
                  <a:pt x="142875" y="89297"/>
                </a:lnTo>
                <a:lnTo>
                  <a:pt x="142875" y="53578"/>
                </a:lnTo>
                <a:cubicBezTo>
                  <a:pt x="142875" y="33877"/>
                  <a:pt x="126857" y="17859"/>
                  <a:pt x="107156" y="17859"/>
                </a:cubicBezTo>
                <a:cubicBezTo>
                  <a:pt x="87455" y="17859"/>
                  <a:pt x="71438" y="33877"/>
                  <a:pt x="71438" y="53578"/>
                </a:cubicBezTo>
                <a:close/>
                <a:moveTo>
                  <a:pt x="35719" y="89297"/>
                </a:moveTo>
                <a:lnTo>
                  <a:pt x="35719" y="53578"/>
                </a:lnTo>
                <a:cubicBezTo>
                  <a:pt x="35719" y="14120"/>
                  <a:pt x="67698" y="-17859"/>
                  <a:pt x="107156" y="-17859"/>
                </a:cubicBezTo>
                <a:cubicBezTo>
                  <a:pt x="146614" y="-17859"/>
                  <a:pt x="178594" y="14120"/>
                  <a:pt x="178594" y="53578"/>
                </a:cubicBezTo>
                <a:lnTo>
                  <a:pt x="178594" y="89297"/>
                </a:lnTo>
                <a:cubicBezTo>
                  <a:pt x="198295" y="89297"/>
                  <a:pt x="214313" y="105315"/>
                  <a:pt x="214313" y="125016"/>
                </a:cubicBezTo>
                <a:lnTo>
                  <a:pt x="214313" y="250031"/>
                </a:lnTo>
                <a:cubicBezTo>
                  <a:pt x="214313" y="269732"/>
                  <a:pt x="198295" y="285750"/>
                  <a:pt x="178594" y="285750"/>
                </a:cubicBezTo>
                <a:lnTo>
                  <a:pt x="35719" y="285750"/>
                </a:lnTo>
                <a:cubicBezTo>
                  <a:pt x="16018" y="285750"/>
                  <a:pt x="0" y="269732"/>
                  <a:pt x="0" y="250031"/>
                </a:cubicBezTo>
                <a:lnTo>
                  <a:pt x="0" y="125016"/>
                </a:lnTo>
                <a:cubicBezTo>
                  <a:pt x="0" y="105315"/>
                  <a:pt x="16018" y="89297"/>
                  <a:pt x="35719" y="89297"/>
                </a:cubicBezTo>
                <a:close/>
              </a:path>
            </a:pathLst>
          </a:custGeom>
          <a:solidFill>
            <a:srgbClr val="8B5CF6"/>
          </a:solidFill>
          <a:ln/>
        </p:spPr>
      </p:sp>
      <p:sp>
        <p:nvSpPr>
          <p:cNvPr id="21" name="Text 18"/>
          <p:cNvSpPr/>
          <p:nvPr/>
        </p:nvSpPr>
        <p:spPr>
          <a:xfrm>
            <a:off x="1081088" y="4110038"/>
            <a:ext cx="376237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8B5CF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Seguridad Obligatoria</a:t>
            </a:r>
            <a:endParaRPr lang="en-US" sz="1600" dirty="0"/>
          </a:p>
        </p:txBody>
      </p:sp>
      <p:sp>
        <p:nvSpPr>
          <p:cNvPr id="22" name="Text 19"/>
          <p:cNvSpPr/>
          <p:nvPr/>
        </p:nvSpPr>
        <p:spPr>
          <a:xfrm>
            <a:off x="1081088" y="4452938"/>
            <a:ext cx="3743325" cy="247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Requiere </a:t>
            </a:r>
            <a:pPr>
              <a:lnSpc>
                <a:spcPct val="140000"/>
              </a:lnSpc>
            </a:pPr>
            <a:r>
              <a:rPr lang="en-US" sz="1200" b="1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revisión, testing y monitoreo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 No es opcional.</a:t>
            </a:r>
            <a:endParaRPr lang="en-US" sz="1600" dirty="0"/>
          </a:p>
        </p:txBody>
      </p:sp>
      <p:sp>
        <p:nvSpPr>
          <p:cNvPr id="23" name="Shape 20"/>
          <p:cNvSpPr/>
          <p:nvPr/>
        </p:nvSpPr>
        <p:spPr>
          <a:xfrm>
            <a:off x="6191250" y="3957638"/>
            <a:ext cx="5619750" cy="895350"/>
          </a:xfrm>
          <a:custGeom>
            <a:avLst/>
            <a:gdLst/>
            <a:ahLst/>
            <a:cxnLst/>
            <a:rect l="l" t="t" r="r" b="b"/>
            <a:pathLst>
              <a:path w="5619750" h="895350">
                <a:moveTo>
                  <a:pt x="38100" y="0"/>
                </a:moveTo>
                <a:lnTo>
                  <a:pt x="5543547" y="0"/>
                </a:lnTo>
                <a:cubicBezTo>
                  <a:pt x="5585633" y="0"/>
                  <a:pt x="5619750" y="34117"/>
                  <a:pt x="5619750" y="76203"/>
                </a:cubicBezTo>
                <a:lnTo>
                  <a:pt x="5619750" y="819147"/>
                </a:lnTo>
                <a:cubicBezTo>
                  <a:pt x="5619750" y="861233"/>
                  <a:pt x="5585633" y="895350"/>
                  <a:pt x="5543547" y="895350"/>
                </a:cubicBezTo>
                <a:lnTo>
                  <a:pt x="38100" y="895350"/>
                </a:lnTo>
                <a:cubicBezTo>
                  <a:pt x="17058" y="895350"/>
                  <a:pt x="0" y="878292"/>
                  <a:pt x="0" y="85725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00F0FF">
              <a:alpha val="10196"/>
            </a:srgbClr>
          </a:solidFill>
          <a:ln/>
        </p:spPr>
      </p:sp>
      <p:sp>
        <p:nvSpPr>
          <p:cNvPr id="24" name="Shape 21"/>
          <p:cNvSpPr/>
          <p:nvPr/>
        </p:nvSpPr>
        <p:spPr>
          <a:xfrm>
            <a:off x="6191250" y="3957638"/>
            <a:ext cx="38100" cy="895350"/>
          </a:xfrm>
          <a:custGeom>
            <a:avLst/>
            <a:gdLst/>
            <a:ahLst/>
            <a:cxnLst/>
            <a:rect l="l" t="t" r="r" b="b"/>
            <a:pathLst>
              <a:path w="38100" h="895350">
                <a:moveTo>
                  <a:pt x="38100" y="0"/>
                </a:moveTo>
                <a:lnTo>
                  <a:pt x="38100" y="0"/>
                </a:lnTo>
                <a:lnTo>
                  <a:pt x="38100" y="895350"/>
                </a:lnTo>
                <a:lnTo>
                  <a:pt x="38100" y="895350"/>
                </a:lnTo>
                <a:cubicBezTo>
                  <a:pt x="17072" y="895350"/>
                  <a:pt x="0" y="878278"/>
                  <a:pt x="0" y="85725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00F0FF"/>
          </a:solidFill>
          <a:ln/>
        </p:spPr>
      </p:sp>
      <p:sp>
        <p:nvSpPr>
          <p:cNvPr id="25" name="Shape 22"/>
          <p:cNvSpPr/>
          <p:nvPr/>
        </p:nvSpPr>
        <p:spPr>
          <a:xfrm>
            <a:off x="6365081" y="4148137"/>
            <a:ext cx="357188" cy="285750"/>
          </a:xfrm>
          <a:custGeom>
            <a:avLst/>
            <a:gdLst/>
            <a:ahLst/>
            <a:cxnLst/>
            <a:rect l="l" t="t" r="r" b="b"/>
            <a:pathLst>
              <a:path w="357188" h="285750">
                <a:moveTo>
                  <a:pt x="214313" y="17859"/>
                </a:moveTo>
                <a:lnTo>
                  <a:pt x="285750" y="17859"/>
                </a:lnTo>
                <a:cubicBezTo>
                  <a:pt x="295628" y="17859"/>
                  <a:pt x="303609" y="25840"/>
                  <a:pt x="303609" y="35719"/>
                </a:cubicBezTo>
                <a:cubicBezTo>
                  <a:pt x="303609" y="45597"/>
                  <a:pt x="295628" y="53578"/>
                  <a:pt x="285750" y="53578"/>
                </a:cubicBezTo>
                <a:lnTo>
                  <a:pt x="222349" y="53578"/>
                </a:lnTo>
                <a:cubicBezTo>
                  <a:pt x="219447" y="67977"/>
                  <a:pt x="209569" y="79865"/>
                  <a:pt x="196453" y="85558"/>
                </a:cubicBezTo>
                <a:lnTo>
                  <a:pt x="196453" y="250031"/>
                </a:lnTo>
                <a:lnTo>
                  <a:pt x="285750" y="250031"/>
                </a:lnTo>
                <a:cubicBezTo>
                  <a:pt x="295628" y="250031"/>
                  <a:pt x="303609" y="258012"/>
                  <a:pt x="303609" y="267891"/>
                </a:cubicBezTo>
                <a:cubicBezTo>
                  <a:pt x="303609" y="277769"/>
                  <a:pt x="295628" y="285750"/>
                  <a:pt x="285750" y="285750"/>
                </a:cubicBezTo>
                <a:lnTo>
                  <a:pt x="71438" y="285750"/>
                </a:lnTo>
                <a:cubicBezTo>
                  <a:pt x="61559" y="285750"/>
                  <a:pt x="53578" y="277769"/>
                  <a:pt x="53578" y="267891"/>
                </a:cubicBezTo>
                <a:cubicBezTo>
                  <a:pt x="53578" y="258012"/>
                  <a:pt x="61559" y="250031"/>
                  <a:pt x="71438" y="250031"/>
                </a:cubicBezTo>
                <a:lnTo>
                  <a:pt x="160734" y="250031"/>
                </a:lnTo>
                <a:lnTo>
                  <a:pt x="160734" y="85558"/>
                </a:lnTo>
                <a:cubicBezTo>
                  <a:pt x="147619" y="79809"/>
                  <a:pt x="137740" y="67921"/>
                  <a:pt x="134838" y="53578"/>
                </a:cubicBezTo>
                <a:lnTo>
                  <a:pt x="71438" y="53578"/>
                </a:lnTo>
                <a:cubicBezTo>
                  <a:pt x="61559" y="53578"/>
                  <a:pt x="53578" y="45597"/>
                  <a:pt x="53578" y="35719"/>
                </a:cubicBezTo>
                <a:cubicBezTo>
                  <a:pt x="53578" y="25840"/>
                  <a:pt x="61559" y="17859"/>
                  <a:pt x="71438" y="17859"/>
                </a:cubicBezTo>
                <a:lnTo>
                  <a:pt x="142875" y="17859"/>
                </a:lnTo>
                <a:cubicBezTo>
                  <a:pt x="151023" y="7032"/>
                  <a:pt x="163971" y="0"/>
                  <a:pt x="178594" y="0"/>
                </a:cubicBezTo>
                <a:cubicBezTo>
                  <a:pt x="193216" y="0"/>
                  <a:pt x="206164" y="7032"/>
                  <a:pt x="214313" y="17859"/>
                </a:cubicBezTo>
                <a:close/>
                <a:moveTo>
                  <a:pt x="245343" y="178594"/>
                </a:moveTo>
                <a:lnTo>
                  <a:pt x="326157" y="178594"/>
                </a:lnTo>
                <a:lnTo>
                  <a:pt x="285750" y="109277"/>
                </a:lnTo>
                <a:lnTo>
                  <a:pt x="245343" y="178594"/>
                </a:lnTo>
                <a:close/>
                <a:moveTo>
                  <a:pt x="285750" y="232172"/>
                </a:moveTo>
                <a:cubicBezTo>
                  <a:pt x="250645" y="232172"/>
                  <a:pt x="221456" y="213196"/>
                  <a:pt x="215429" y="188137"/>
                </a:cubicBezTo>
                <a:cubicBezTo>
                  <a:pt x="213978" y="181998"/>
                  <a:pt x="215987" y="175692"/>
                  <a:pt x="219168" y="170222"/>
                </a:cubicBezTo>
                <a:lnTo>
                  <a:pt x="272300" y="79139"/>
                </a:lnTo>
                <a:cubicBezTo>
                  <a:pt x="275090" y="74340"/>
                  <a:pt x="280225" y="71438"/>
                  <a:pt x="285750" y="71438"/>
                </a:cubicBezTo>
                <a:cubicBezTo>
                  <a:pt x="291275" y="71438"/>
                  <a:pt x="296410" y="74395"/>
                  <a:pt x="299200" y="79139"/>
                </a:cubicBezTo>
                <a:lnTo>
                  <a:pt x="352332" y="170222"/>
                </a:lnTo>
                <a:cubicBezTo>
                  <a:pt x="355513" y="175692"/>
                  <a:pt x="357522" y="181998"/>
                  <a:pt x="356071" y="188137"/>
                </a:cubicBezTo>
                <a:cubicBezTo>
                  <a:pt x="350044" y="213140"/>
                  <a:pt x="320855" y="232172"/>
                  <a:pt x="285750" y="232172"/>
                </a:cubicBezTo>
                <a:close/>
                <a:moveTo>
                  <a:pt x="70768" y="109277"/>
                </a:moveTo>
                <a:lnTo>
                  <a:pt x="30361" y="178594"/>
                </a:lnTo>
                <a:lnTo>
                  <a:pt x="111230" y="178594"/>
                </a:lnTo>
                <a:lnTo>
                  <a:pt x="70768" y="109277"/>
                </a:lnTo>
                <a:close/>
                <a:moveTo>
                  <a:pt x="502" y="188137"/>
                </a:moveTo>
                <a:cubicBezTo>
                  <a:pt x="-949" y="181998"/>
                  <a:pt x="1060" y="175692"/>
                  <a:pt x="4242" y="170222"/>
                </a:cubicBezTo>
                <a:lnTo>
                  <a:pt x="57373" y="79139"/>
                </a:lnTo>
                <a:cubicBezTo>
                  <a:pt x="60164" y="74340"/>
                  <a:pt x="65298" y="71438"/>
                  <a:pt x="70824" y="71438"/>
                </a:cubicBezTo>
                <a:cubicBezTo>
                  <a:pt x="76349" y="71438"/>
                  <a:pt x="81483" y="74395"/>
                  <a:pt x="84274" y="79139"/>
                </a:cubicBezTo>
                <a:lnTo>
                  <a:pt x="137406" y="170222"/>
                </a:lnTo>
                <a:cubicBezTo>
                  <a:pt x="140587" y="175692"/>
                  <a:pt x="142596" y="181998"/>
                  <a:pt x="141145" y="188137"/>
                </a:cubicBezTo>
                <a:cubicBezTo>
                  <a:pt x="135117" y="213140"/>
                  <a:pt x="105928" y="232172"/>
                  <a:pt x="70824" y="232172"/>
                </a:cubicBezTo>
                <a:cubicBezTo>
                  <a:pt x="35719" y="232172"/>
                  <a:pt x="6530" y="213196"/>
                  <a:pt x="502" y="188137"/>
                </a:cubicBezTo>
                <a:close/>
              </a:path>
            </a:pathLst>
          </a:custGeom>
          <a:solidFill>
            <a:srgbClr val="00F0FF"/>
          </a:solidFill>
          <a:ln/>
        </p:spPr>
      </p:sp>
      <p:sp>
        <p:nvSpPr>
          <p:cNvPr id="26" name="Text 23"/>
          <p:cNvSpPr/>
          <p:nvPr/>
        </p:nvSpPr>
        <p:spPr>
          <a:xfrm>
            <a:off x="6872288" y="4110038"/>
            <a:ext cx="38576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00F0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Enfoque Híbrido</a:t>
            </a:r>
            <a:endParaRPr lang="en-US" sz="1600" dirty="0"/>
          </a:p>
        </p:txBody>
      </p:sp>
      <p:sp>
        <p:nvSpPr>
          <p:cNvPr id="27" name="Text 24"/>
          <p:cNvSpPr/>
          <p:nvPr/>
        </p:nvSpPr>
        <p:spPr>
          <a:xfrm>
            <a:off x="6872288" y="4452938"/>
            <a:ext cx="3838575" cy="247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b="1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Vibe coding + ingeniería tradicional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es la mejor práctica.</a:t>
            </a:r>
            <a:endParaRPr lang="en-US" sz="1600" dirty="0"/>
          </a:p>
        </p:txBody>
      </p:sp>
      <p:sp>
        <p:nvSpPr>
          <p:cNvPr id="28" name="Shape 25"/>
          <p:cNvSpPr/>
          <p:nvPr/>
        </p:nvSpPr>
        <p:spPr>
          <a:xfrm>
            <a:off x="390525" y="5091113"/>
            <a:ext cx="11410950" cy="771525"/>
          </a:xfrm>
          <a:custGeom>
            <a:avLst/>
            <a:gdLst/>
            <a:ahLst/>
            <a:cxnLst/>
            <a:rect l="l" t="t" r="r" b="b"/>
            <a:pathLst>
              <a:path w="11410950" h="771525">
                <a:moveTo>
                  <a:pt x="76204" y="0"/>
                </a:moveTo>
                <a:lnTo>
                  <a:pt x="11334746" y="0"/>
                </a:lnTo>
                <a:cubicBezTo>
                  <a:pt x="11376833" y="0"/>
                  <a:pt x="11410950" y="34117"/>
                  <a:pt x="11410950" y="76204"/>
                </a:cubicBezTo>
                <a:lnTo>
                  <a:pt x="11410950" y="695321"/>
                </a:lnTo>
                <a:cubicBezTo>
                  <a:pt x="11410950" y="737408"/>
                  <a:pt x="11376833" y="771525"/>
                  <a:pt x="11334746" y="771525"/>
                </a:cubicBezTo>
                <a:lnTo>
                  <a:pt x="76204" y="771525"/>
                </a:lnTo>
                <a:cubicBezTo>
                  <a:pt x="34117" y="771525"/>
                  <a:pt x="0" y="737408"/>
                  <a:pt x="0" y="695321"/>
                </a:cubicBezTo>
                <a:lnTo>
                  <a:pt x="0" y="76204"/>
                </a:lnTo>
                <a:cubicBezTo>
                  <a:pt x="0" y="34146"/>
                  <a:pt x="34146" y="0"/>
                  <a:pt x="76204" y="0"/>
                </a:cubicBezTo>
                <a:close/>
              </a:path>
            </a:pathLst>
          </a:custGeom>
          <a:gradFill rotWithShape="1" flip="none">
            <a:gsLst>
              <a:gs pos="0">
                <a:srgbClr val="82181A">
                  <a:alpha val="30000"/>
                </a:srgbClr>
              </a:gs>
              <a:gs pos="100000">
                <a:srgbClr val="33FF00">
                  <a:alpha val="20000"/>
                </a:srgbClr>
              </a:gs>
            </a:gsLst>
            <a:lin ang="0" scaled="1"/>
          </a:gradFill>
          <a:ln w="25400">
            <a:solidFill>
              <a:srgbClr val="FF6467"/>
            </a:solidFill>
            <a:prstDash val="solid"/>
          </a:ln>
        </p:spPr>
      </p:sp>
      <p:sp>
        <p:nvSpPr>
          <p:cNvPr id="29" name="Shape 26"/>
          <p:cNvSpPr/>
          <p:nvPr/>
        </p:nvSpPr>
        <p:spPr>
          <a:xfrm>
            <a:off x="2535396" y="5343525"/>
            <a:ext cx="200025" cy="228600"/>
          </a:xfrm>
          <a:custGeom>
            <a:avLst/>
            <a:gdLst/>
            <a:ahLst/>
            <a:cxnLst/>
            <a:rect l="l" t="t" r="r" b="b"/>
            <a:pathLst>
              <a:path w="200025" h="228600">
                <a:moveTo>
                  <a:pt x="0" y="96441"/>
                </a:moveTo>
                <a:cubicBezTo>
                  <a:pt x="0" y="66839"/>
                  <a:pt x="23976" y="42863"/>
                  <a:pt x="53578" y="42863"/>
                </a:cubicBezTo>
                <a:lnTo>
                  <a:pt x="57150" y="42863"/>
                </a:lnTo>
                <a:cubicBezTo>
                  <a:pt x="65053" y="42863"/>
                  <a:pt x="71438" y="49247"/>
                  <a:pt x="71438" y="57150"/>
                </a:cubicBezTo>
                <a:cubicBezTo>
                  <a:pt x="71438" y="65053"/>
                  <a:pt x="65053" y="71438"/>
                  <a:pt x="57150" y="71438"/>
                </a:cubicBezTo>
                <a:lnTo>
                  <a:pt x="53578" y="71438"/>
                </a:lnTo>
                <a:cubicBezTo>
                  <a:pt x="39782" y="71438"/>
                  <a:pt x="28575" y="82644"/>
                  <a:pt x="28575" y="96441"/>
                </a:cubicBezTo>
                <a:lnTo>
                  <a:pt x="28575" y="100013"/>
                </a:lnTo>
                <a:lnTo>
                  <a:pt x="57150" y="100013"/>
                </a:lnTo>
                <a:cubicBezTo>
                  <a:pt x="72911" y="100013"/>
                  <a:pt x="85725" y="112827"/>
                  <a:pt x="85725" y="128588"/>
                </a:cubicBezTo>
                <a:lnTo>
                  <a:pt x="85725" y="157163"/>
                </a:lnTo>
                <a:cubicBezTo>
                  <a:pt x="85725" y="172923"/>
                  <a:pt x="72911" y="185738"/>
                  <a:pt x="57150" y="185738"/>
                </a:cubicBezTo>
                <a:lnTo>
                  <a:pt x="28575" y="185738"/>
                </a:lnTo>
                <a:cubicBezTo>
                  <a:pt x="12814" y="185738"/>
                  <a:pt x="0" y="172923"/>
                  <a:pt x="0" y="157163"/>
                </a:cubicBezTo>
                <a:lnTo>
                  <a:pt x="0" y="96441"/>
                </a:lnTo>
                <a:close/>
                <a:moveTo>
                  <a:pt x="114300" y="96441"/>
                </a:moveTo>
                <a:cubicBezTo>
                  <a:pt x="114300" y="66839"/>
                  <a:pt x="138276" y="42863"/>
                  <a:pt x="167878" y="42863"/>
                </a:cubicBezTo>
                <a:lnTo>
                  <a:pt x="171450" y="42863"/>
                </a:lnTo>
                <a:cubicBezTo>
                  <a:pt x="179353" y="42863"/>
                  <a:pt x="185738" y="49247"/>
                  <a:pt x="185738" y="57150"/>
                </a:cubicBezTo>
                <a:cubicBezTo>
                  <a:pt x="185738" y="65053"/>
                  <a:pt x="179353" y="71438"/>
                  <a:pt x="171450" y="71438"/>
                </a:cubicBezTo>
                <a:lnTo>
                  <a:pt x="167878" y="71438"/>
                </a:lnTo>
                <a:cubicBezTo>
                  <a:pt x="154082" y="71438"/>
                  <a:pt x="142875" y="82644"/>
                  <a:pt x="142875" y="96441"/>
                </a:cubicBezTo>
                <a:lnTo>
                  <a:pt x="142875" y="100013"/>
                </a:lnTo>
                <a:lnTo>
                  <a:pt x="171450" y="100013"/>
                </a:lnTo>
                <a:cubicBezTo>
                  <a:pt x="187211" y="100013"/>
                  <a:pt x="200025" y="112827"/>
                  <a:pt x="200025" y="128588"/>
                </a:cubicBezTo>
                <a:lnTo>
                  <a:pt x="200025" y="157163"/>
                </a:lnTo>
                <a:cubicBezTo>
                  <a:pt x="200025" y="172923"/>
                  <a:pt x="187211" y="185738"/>
                  <a:pt x="171450" y="185738"/>
                </a:cubicBezTo>
                <a:lnTo>
                  <a:pt x="142875" y="185738"/>
                </a:lnTo>
                <a:cubicBezTo>
                  <a:pt x="127114" y="185738"/>
                  <a:pt x="114300" y="172923"/>
                  <a:pt x="114300" y="157163"/>
                </a:cubicBezTo>
                <a:lnTo>
                  <a:pt x="114300" y="96441"/>
                </a:ln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30" name="Text 27"/>
          <p:cNvSpPr/>
          <p:nvPr/>
        </p:nvSpPr>
        <p:spPr>
          <a:xfrm>
            <a:off x="904875" y="5291138"/>
            <a:ext cx="10753725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80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El futuro no es 'vibe coding puro', sino </a:t>
            </a:r>
            <a:pPr algn="ctr">
              <a:lnSpc>
                <a:spcPct val="140000"/>
              </a:lnSpc>
            </a:pPr>
            <a:r>
              <a:rPr lang="en-US" sz="1800" b="1" dirty="0">
                <a:solidFill>
                  <a:srgbClr val="33FF0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'vibe coding responsable'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114966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spc="53" kern="0" dirty="0">
                <a:solidFill>
                  <a:srgbClr val="FF6467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COSTO OCULTO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81000" y="647700"/>
            <a:ext cx="1160145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700" b="1" dirty="0">
                <a:solidFill>
                  <a:srgbClr val="E2E8F0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La Paradoja de la Velocidad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90525" y="1190625"/>
            <a:ext cx="5619750" cy="4371975"/>
          </a:xfrm>
          <a:custGeom>
            <a:avLst/>
            <a:gdLst/>
            <a:ahLst/>
            <a:cxnLst/>
            <a:rect l="l" t="t" r="r" b="b"/>
            <a:pathLst>
              <a:path w="5619750" h="4371975">
                <a:moveTo>
                  <a:pt x="76204" y="0"/>
                </a:moveTo>
                <a:lnTo>
                  <a:pt x="5543546" y="0"/>
                </a:lnTo>
                <a:cubicBezTo>
                  <a:pt x="5585633" y="0"/>
                  <a:pt x="5619750" y="34117"/>
                  <a:pt x="5619750" y="76204"/>
                </a:cubicBezTo>
                <a:lnTo>
                  <a:pt x="5619750" y="4295771"/>
                </a:lnTo>
                <a:cubicBezTo>
                  <a:pt x="5619750" y="4337858"/>
                  <a:pt x="5585633" y="4371975"/>
                  <a:pt x="5543546" y="4371975"/>
                </a:cubicBezTo>
                <a:lnTo>
                  <a:pt x="76204" y="4371975"/>
                </a:lnTo>
                <a:cubicBezTo>
                  <a:pt x="34117" y="4371975"/>
                  <a:pt x="0" y="4337858"/>
                  <a:pt x="0" y="4295771"/>
                </a:cubicBezTo>
                <a:lnTo>
                  <a:pt x="0" y="76204"/>
                </a:lnTo>
                <a:cubicBezTo>
                  <a:pt x="0" y="34146"/>
                  <a:pt x="34146" y="0"/>
                  <a:pt x="76204" y="0"/>
                </a:cubicBezTo>
                <a:close/>
              </a:path>
            </a:pathLst>
          </a:custGeom>
          <a:gradFill rotWithShape="1" flip="none">
            <a:gsLst>
              <a:gs pos="0">
                <a:srgbClr val="82181A">
                  <a:alpha val="30000"/>
                </a:srgbClr>
              </a:gs>
              <a:gs pos="100000">
                <a:srgbClr val="82181A">
                  <a:alpha val="10000"/>
                </a:srgbClr>
              </a:gs>
            </a:gsLst>
            <a:lin ang="2700000" scaled="1"/>
          </a:gradFill>
          <a:ln w="25400">
            <a:solidFill>
              <a:srgbClr val="FB2C36">
                <a:alpha val="50196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33413" y="1390650"/>
            <a:ext cx="342900" cy="342900"/>
          </a:xfrm>
          <a:custGeom>
            <a:avLst/>
            <a:gdLst/>
            <a:ahLst/>
            <a:cxnLst/>
            <a:rect l="l" t="t" r="r" b="b"/>
            <a:pathLst>
              <a:path w="342900" h="342900">
                <a:moveTo>
                  <a:pt x="171450" y="0"/>
                </a:moveTo>
                <a:cubicBezTo>
                  <a:pt x="181295" y="0"/>
                  <a:pt x="190336" y="5425"/>
                  <a:pt x="195024" y="14064"/>
                </a:cubicBezTo>
                <a:lnTo>
                  <a:pt x="339685" y="281955"/>
                </a:lnTo>
                <a:cubicBezTo>
                  <a:pt x="344172" y="290259"/>
                  <a:pt x="343972" y="300305"/>
                  <a:pt x="339150" y="308409"/>
                </a:cubicBezTo>
                <a:cubicBezTo>
                  <a:pt x="334328" y="316513"/>
                  <a:pt x="325554" y="321469"/>
                  <a:pt x="316111" y="321469"/>
                </a:cubicBezTo>
                <a:lnTo>
                  <a:pt x="26789" y="321469"/>
                </a:lnTo>
                <a:cubicBezTo>
                  <a:pt x="17346" y="321469"/>
                  <a:pt x="8639" y="316513"/>
                  <a:pt x="3750" y="308409"/>
                </a:cubicBezTo>
                <a:cubicBezTo>
                  <a:pt x="-1139" y="300305"/>
                  <a:pt x="-1272" y="290259"/>
                  <a:pt x="3215" y="281955"/>
                </a:cubicBezTo>
                <a:lnTo>
                  <a:pt x="147876" y="14064"/>
                </a:lnTo>
                <a:cubicBezTo>
                  <a:pt x="152564" y="5425"/>
                  <a:pt x="161605" y="0"/>
                  <a:pt x="171450" y="0"/>
                </a:cubicBezTo>
                <a:close/>
                <a:moveTo>
                  <a:pt x="171450" y="112514"/>
                </a:moveTo>
                <a:cubicBezTo>
                  <a:pt x="162543" y="112514"/>
                  <a:pt x="155377" y="119680"/>
                  <a:pt x="155377" y="128588"/>
                </a:cubicBezTo>
                <a:lnTo>
                  <a:pt x="155377" y="203597"/>
                </a:lnTo>
                <a:cubicBezTo>
                  <a:pt x="155377" y="212504"/>
                  <a:pt x="162543" y="219670"/>
                  <a:pt x="171450" y="219670"/>
                </a:cubicBezTo>
                <a:cubicBezTo>
                  <a:pt x="180357" y="219670"/>
                  <a:pt x="187523" y="212504"/>
                  <a:pt x="187523" y="203597"/>
                </a:cubicBezTo>
                <a:lnTo>
                  <a:pt x="187523" y="128588"/>
                </a:lnTo>
                <a:cubicBezTo>
                  <a:pt x="187523" y="119680"/>
                  <a:pt x="180357" y="112514"/>
                  <a:pt x="171450" y="112514"/>
                </a:cubicBezTo>
                <a:close/>
                <a:moveTo>
                  <a:pt x="189332" y="257175"/>
                </a:moveTo>
                <a:cubicBezTo>
                  <a:pt x="189738" y="250538"/>
                  <a:pt x="186428" y="244223"/>
                  <a:pt x="180738" y="240781"/>
                </a:cubicBezTo>
                <a:cubicBezTo>
                  <a:pt x="175048" y="237339"/>
                  <a:pt x="167919" y="237339"/>
                  <a:pt x="162229" y="240781"/>
                </a:cubicBezTo>
                <a:cubicBezTo>
                  <a:pt x="156539" y="244223"/>
                  <a:pt x="153228" y="250538"/>
                  <a:pt x="153635" y="257175"/>
                </a:cubicBezTo>
                <a:cubicBezTo>
                  <a:pt x="153228" y="263812"/>
                  <a:pt x="156539" y="270127"/>
                  <a:pt x="162229" y="273569"/>
                </a:cubicBezTo>
                <a:cubicBezTo>
                  <a:pt x="167919" y="277011"/>
                  <a:pt x="175048" y="277011"/>
                  <a:pt x="180738" y="273569"/>
                </a:cubicBezTo>
                <a:cubicBezTo>
                  <a:pt x="186428" y="270127"/>
                  <a:pt x="189738" y="263812"/>
                  <a:pt x="189332" y="257175"/>
                </a:cubicBez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6" name="Text 4"/>
          <p:cNvSpPr/>
          <p:nvPr/>
        </p:nvSpPr>
        <p:spPr>
          <a:xfrm>
            <a:off x="1133475" y="1390650"/>
            <a:ext cx="24765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50" b="1" dirty="0">
                <a:solidFill>
                  <a:srgbClr val="FF6467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Datos Alarmantes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90550" y="1885950"/>
            <a:ext cx="5219700" cy="1085850"/>
          </a:xfrm>
          <a:custGeom>
            <a:avLst/>
            <a:gdLst/>
            <a:ahLst/>
            <a:cxnLst/>
            <a:rect l="l" t="t" r="r" b="b"/>
            <a:pathLst>
              <a:path w="5219700" h="1085850">
                <a:moveTo>
                  <a:pt x="76205" y="0"/>
                </a:moveTo>
                <a:lnTo>
                  <a:pt x="5143495" y="0"/>
                </a:lnTo>
                <a:cubicBezTo>
                  <a:pt x="5185582" y="0"/>
                  <a:pt x="5219700" y="34118"/>
                  <a:pt x="5219700" y="76205"/>
                </a:cubicBezTo>
                <a:lnTo>
                  <a:pt x="5219700" y="1009645"/>
                </a:lnTo>
                <a:cubicBezTo>
                  <a:pt x="5219700" y="1051732"/>
                  <a:pt x="5185582" y="1085850"/>
                  <a:pt x="5143495" y="1085850"/>
                </a:cubicBezTo>
                <a:lnTo>
                  <a:pt x="76205" y="1085850"/>
                </a:lnTo>
                <a:cubicBezTo>
                  <a:pt x="34118" y="1085850"/>
                  <a:pt x="0" y="1051732"/>
                  <a:pt x="0" y="1009645"/>
                </a:cubicBezTo>
                <a:lnTo>
                  <a:pt x="0" y="76205"/>
                </a:lnTo>
                <a:cubicBezTo>
                  <a:pt x="0" y="34146"/>
                  <a:pt x="34146" y="0"/>
                  <a:pt x="76205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742950" y="2038350"/>
            <a:ext cx="115252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3600" b="1" dirty="0">
                <a:solidFill>
                  <a:srgbClr val="FF6467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45%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785144" y="2243138"/>
            <a:ext cx="113347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dirty="0">
                <a:solidFill>
                  <a:srgbClr val="E2E8F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 código IA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42950" y="2586038"/>
            <a:ext cx="49911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contiene </a:t>
            </a:r>
            <a:pPr>
              <a:lnSpc>
                <a:spcPct val="130000"/>
              </a:lnSpc>
            </a:pPr>
            <a:r>
              <a:rPr lang="en-US" sz="1200" b="1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fallos de seguridad</a:t>
            </a:r>
            <a:pPr>
              <a:lnSpc>
                <a:spcPct val="13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(Veracode 2025)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590550" y="3081338"/>
            <a:ext cx="5219700" cy="1085850"/>
          </a:xfrm>
          <a:custGeom>
            <a:avLst/>
            <a:gdLst/>
            <a:ahLst/>
            <a:cxnLst/>
            <a:rect l="l" t="t" r="r" b="b"/>
            <a:pathLst>
              <a:path w="5219700" h="1085850">
                <a:moveTo>
                  <a:pt x="76205" y="0"/>
                </a:moveTo>
                <a:lnTo>
                  <a:pt x="5143495" y="0"/>
                </a:lnTo>
                <a:cubicBezTo>
                  <a:pt x="5185582" y="0"/>
                  <a:pt x="5219700" y="34118"/>
                  <a:pt x="5219700" y="76205"/>
                </a:cubicBezTo>
                <a:lnTo>
                  <a:pt x="5219700" y="1009645"/>
                </a:lnTo>
                <a:cubicBezTo>
                  <a:pt x="5219700" y="1051732"/>
                  <a:pt x="5185582" y="1085850"/>
                  <a:pt x="5143495" y="1085850"/>
                </a:cubicBezTo>
                <a:lnTo>
                  <a:pt x="76205" y="1085850"/>
                </a:lnTo>
                <a:cubicBezTo>
                  <a:pt x="34118" y="1085850"/>
                  <a:pt x="0" y="1051732"/>
                  <a:pt x="0" y="1009645"/>
                </a:cubicBezTo>
                <a:lnTo>
                  <a:pt x="0" y="76205"/>
                </a:lnTo>
                <a:cubicBezTo>
                  <a:pt x="0" y="34146"/>
                  <a:pt x="34146" y="0"/>
                  <a:pt x="76205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742950" y="3233738"/>
            <a:ext cx="135255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3600" b="1" dirty="0">
                <a:solidFill>
                  <a:srgbClr val="FF6467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2.74x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983423" y="3438525"/>
            <a:ext cx="18383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dirty="0">
                <a:solidFill>
                  <a:srgbClr val="E2E8F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más vulnerabilidades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742950" y="3781425"/>
            <a:ext cx="49911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en Pull Requests de IA vs humanos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590550" y="4276725"/>
            <a:ext cx="5219700" cy="1085850"/>
          </a:xfrm>
          <a:custGeom>
            <a:avLst/>
            <a:gdLst/>
            <a:ahLst/>
            <a:cxnLst/>
            <a:rect l="l" t="t" r="r" b="b"/>
            <a:pathLst>
              <a:path w="5219700" h="1085850">
                <a:moveTo>
                  <a:pt x="76205" y="0"/>
                </a:moveTo>
                <a:lnTo>
                  <a:pt x="5143495" y="0"/>
                </a:lnTo>
                <a:cubicBezTo>
                  <a:pt x="5185582" y="0"/>
                  <a:pt x="5219700" y="34118"/>
                  <a:pt x="5219700" y="76205"/>
                </a:cubicBezTo>
                <a:lnTo>
                  <a:pt x="5219700" y="1009645"/>
                </a:lnTo>
                <a:cubicBezTo>
                  <a:pt x="5219700" y="1051732"/>
                  <a:pt x="5185582" y="1085850"/>
                  <a:pt x="5143495" y="1085850"/>
                </a:cubicBezTo>
                <a:lnTo>
                  <a:pt x="76205" y="1085850"/>
                </a:lnTo>
                <a:cubicBezTo>
                  <a:pt x="34118" y="1085850"/>
                  <a:pt x="0" y="1051732"/>
                  <a:pt x="0" y="1009645"/>
                </a:cubicBezTo>
                <a:lnTo>
                  <a:pt x="0" y="76205"/>
                </a:lnTo>
                <a:cubicBezTo>
                  <a:pt x="0" y="34146"/>
                  <a:pt x="34146" y="0"/>
                  <a:pt x="76205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16" name="Text 14"/>
          <p:cNvSpPr/>
          <p:nvPr/>
        </p:nvSpPr>
        <p:spPr>
          <a:xfrm>
            <a:off x="742950" y="4429125"/>
            <a:ext cx="119062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3600" b="1" dirty="0">
                <a:solidFill>
                  <a:srgbClr val="FF6467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60%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815306" y="4633913"/>
            <a:ext cx="17240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dirty="0">
                <a:solidFill>
                  <a:srgbClr val="E2E8F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caída en refactoring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742950" y="4976813"/>
            <a:ext cx="49911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mientras código creció 10%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6181725" y="1190625"/>
            <a:ext cx="5619750" cy="3200400"/>
          </a:xfrm>
          <a:custGeom>
            <a:avLst/>
            <a:gdLst/>
            <a:ahLst/>
            <a:cxnLst/>
            <a:rect l="l" t="t" r="r" b="b"/>
            <a:pathLst>
              <a:path w="5619750" h="3200400">
                <a:moveTo>
                  <a:pt x="76202" y="0"/>
                </a:moveTo>
                <a:lnTo>
                  <a:pt x="5543548" y="0"/>
                </a:lnTo>
                <a:cubicBezTo>
                  <a:pt x="5585633" y="0"/>
                  <a:pt x="5619750" y="34117"/>
                  <a:pt x="5619750" y="76202"/>
                </a:cubicBezTo>
                <a:lnTo>
                  <a:pt x="5619750" y="3124198"/>
                </a:lnTo>
                <a:cubicBezTo>
                  <a:pt x="5619750" y="3166283"/>
                  <a:pt x="5585633" y="3200400"/>
                  <a:pt x="5543548" y="3200400"/>
                </a:cubicBezTo>
                <a:lnTo>
                  <a:pt x="76202" y="3200400"/>
                </a:lnTo>
                <a:cubicBezTo>
                  <a:pt x="34117" y="3200400"/>
                  <a:pt x="0" y="3166283"/>
                  <a:pt x="0" y="3124198"/>
                </a:cubicBezTo>
                <a:lnTo>
                  <a:pt x="0" y="76202"/>
                </a:lnTo>
                <a:cubicBezTo>
                  <a:pt x="0" y="34145"/>
                  <a:pt x="34145" y="0"/>
                  <a:pt x="76202" y="0"/>
                </a:cubicBezTo>
                <a:close/>
              </a:path>
            </a:pathLst>
          </a:custGeom>
          <a:gradFill rotWithShape="1" flip="none">
            <a:gsLst>
              <a:gs pos="0">
                <a:srgbClr val="33FF00">
                  <a:alpha val="20000"/>
                </a:srgbClr>
              </a:gs>
              <a:gs pos="100000">
                <a:srgbClr val="33FF00">
                  <a:alpha val="5000"/>
                </a:srgbClr>
              </a:gs>
            </a:gsLst>
            <a:lin ang="2700000" scaled="1"/>
          </a:gradFill>
          <a:ln w="25400">
            <a:solidFill>
              <a:srgbClr val="33FF0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381750" y="1390650"/>
            <a:ext cx="5334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rgbClr val="33FF0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El Problema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381750" y="1847850"/>
            <a:ext cx="5295900" cy="742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La </a:t>
            </a:r>
            <a:pPr>
              <a:lnSpc>
                <a:spcPct val="140000"/>
              </a:lnSpc>
            </a:pPr>
            <a:r>
              <a:rPr lang="en-US" sz="1200" b="1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velocidad de desarrollo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permite que más vulnerabilidades lleguen a producción. Si el equipo no está familiarizado con el código generado, es </a:t>
            </a:r>
            <a:pPr>
              <a:lnSpc>
                <a:spcPct val="140000"/>
              </a:lnSpc>
            </a:pPr>
            <a:r>
              <a:rPr lang="en-US" sz="1200" b="1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difícil arreglar errores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6381750" y="2743200"/>
            <a:ext cx="5219700" cy="1447800"/>
          </a:xfrm>
          <a:custGeom>
            <a:avLst/>
            <a:gdLst/>
            <a:ahLst/>
            <a:cxnLst/>
            <a:rect l="l" t="t" r="r" b="b"/>
            <a:pathLst>
              <a:path w="5219700" h="1447800">
                <a:moveTo>
                  <a:pt x="76198" y="0"/>
                </a:moveTo>
                <a:lnTo>
                  <a:pt x="5143502" y="0"/>
                </a:lnTo>
                <a:cubicBezTo>
                  <a:pt x="5185557" y="0"/>
                  <a:pt x="5219700" y="34143"/>
                  <a:pt x="5219700" y="76198"/>
                </a:cubicBezTo>
                <a:lnTo>
                  <a:pt x="5219700" y="1371602"/>
                </a:lnTo>
                <a:cubicBezTo>
                  <a:pt x="5219700" y="1413657"/>
                  <a:pt x="5185557" y="1447800"/>
                  <a:pt x="5143502" y="1447800"/>
                </a:cubicBezTo>
                <a:lnTo>
                  <a:pt x="76198" y="1447800"/>
                </a:lnTo>
                <a:cubicBezTo>
                  <a:pt x="34143" y="1447800"/>
                  <a:pt x="0" y="1413657"/>
                  <a:pt x="0" y="1371602"/>
                </a:cubicBezTo>
                <a:lnTo>
                  <a:pt x="0" y="76198"/>
                </a:lnTo>
                <a:cubicBezTo>
                  <a:pt x="0" y="34143"/>
                  <a:pt x="34143" y="0"/>
                  <a:pt x="76198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23" name="Text 21"/>
          <p:cNvSpPr/>
          <p:nvPr/>
        </p:nvSpPr>
        <p:spPr>
          <a:xfrm>
            <a:off x="6534150" y="2895600"/>
            <a:ext cx="49815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33FF0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Manifestaciones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534150" y="3162300"/>
            <a:ext cx="49815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Código que "funciona" pero es inseguro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6534150" y="3390900"/>
            <a:ext cx="49815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Deuda técnica invisible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6534150" y="3619500"/>
            <a:ext cx="49815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Bugs difíciles de debuggear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6534150" y="3848100"/>
            <a:ext cx="49815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Dependencia de la IA para fixes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6181725" y="4524375"/>
            <a:ext cx="5619750" cy="1628775"/>
          </a:xfrm>
          <a:custGeom>
            <a:avLst/>
            <a:gdLst/>
            <a:ahLst/>
            <a:cxnLst/>
            <a:rect l="l" t="t" r="r" b="b"/>
            <a:pathLst>
              <a:path w="5619750" h="1628775">
                <a:moveTo>
                  <a:pt x="76194" y="0"/>
                </a:moveTo>
                <a:lnTo>
                  <a:pt x="5543556" y="0"/>
                </a:lnTo>
                <a:cubicBezTo>
                  <a:pt x="5585637" y="0"/>
                  <a:pt x="5619750" y="34113"/>
                  <a:pt x="5619750" y="76194"/>
                </a:cubicBezTo>
                <a:lnTo>
                  <a:pt x="5619750" y="1552581"/>
                </a:lnTo>
                <a:cubicBezTo>
                  <a:pt x="5619750" y="1594662"/>
                  <a:pt x="5585637" y="1628775"/>
                  <a:pt x="5543556" y="1628775"/>
                </a:cubicBezTo>
                <a:lnTo>
                  <a:pt x="76194" y="1628775"/>
                </a:lnTo>
                <a:cubicBezTo>
                  <a:pt x="34113" y="1628775"/>
                  <a:pt x="0" y="1594662"/>
                  <a:pt x="0" y="1552581"/>
                </a:cubicBezTo>
                <a:lnTo>
                  <a:pt x="0" y="76194"/>
                </a:lnTo>
                <a:cubicBezTo>
                  <a:pt x="0" y="34141"/>
                  <a:pt x="34141" y="0"/>
                  <a:pt x="76194" y="0"/>
                </a:cubicBezTo>
                <a:close/>
              </a:path>
            </a:pathLst>
          </a:custGeom>
          <a:gradFill rotWithShape="1" flip="none">
            <a:gsLst>
              <a:gs pos="0">
                <a:srgbClr val="8B5CF6">
                  <a:alpha val="20000"/>
                </a:srgbClr>
              </a:gs>
              <a:gs pos="100000">
                <a:srgbClr val="8B5CF6">
                  <a:alpha val="5000"/>
                </a:srgbClr>
              </a:gs>
            </a:gsLst>
            <a:lin ang="2700000" scaled="1"/>
          </a:gradFill>
          <a:ln w="25400">
            <a:solidFill>
              <a:srgbClr val="8B5CF6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8634413" y="4686300"/>
            <a:ext cx="714375" cy="571500"/>
          </a:xfrm>
          <a:custGeom>
            <a:avLst/>
            <a:gdLst/>
            <a:ahLst/>
            <a:cxnLst/>
            <a:rect l="l" t="t" r="r" b="b"/>
            <a:pathLst>
              <a:path w="714375" h="571500">
                <a:moveTo>
                  <a:pt x="428625" y="35719"/>
                </a:moveTo>
                <a:lnTo>
                  <a:pt x="571500" y="35719"/>
                </a:lnTo>
                <a:cubicBezTo>
                  <a:pt x="591257" y="35719"/>
                  <a:pt x="607219" y="51681"/>
                  <a:pt x="607219" y="71438"/>
                </a:cubicBezTo>
                <a:cubicBezTo>
                  <a:pt x="607219" y="91194"/>
                  <a:pt x="591257" y="107156"/>
                  <a:pt x="571500" y="107156"/>
                </a:cubicBezTo>
                <a:lnTo>
                  <a:pt x="444698" y="107156"/>
                </a:lnTo>
                <a:cubicBezTo>
                  <a:pt x="438894" y="135954"/>
                  <a:pt x="419137" y="159730"/>
                  <a:pt x="392906" y="171115"/>
                </a:cubicBezTo>
                <a:lnTo>
                  <a:pt x="392906" y="500063"/>
                </a:lnTo>
                <a:lnTo>
                  <a:pt x="571500" y="500063"/>
                </a:lnTo>
                <a:cubicBezTo>
                  <a:pt x="591257" y="500063"/>
                  <a:pt x="607219" y="516024"/>
                  <a:pt x="607219" y="535781"/>
                </a:cubicBezTo>
                <a:cubicBezTo>
                  <a:pt x="607219" y="555538"/>
                  <a:pt x="591257" y="571500"/>
                  <a:pt x="571500" y="571500"/>
                </a:cubicBezTo>
                <a:lnTo>
                  <a:pt x="142875" y="571500"/>
                </a:lnTo>
                <a:cubicBezTo>
                  <a:pt x="123118" y="571500"/>
                  <a:pt x="107156" y="555538"/>
                  <a:pt x="107156" y="535781"/>
                </a:cubicBezTo>
                <a:cubicBezTo>
                  <a:pt x="107156" y="516024"/>
                  <a:pt x="123118" y="500063"/>
                  <a:pt x="142875" y="500063"/>
                </a:cubicBezTo>
                <a:lnTo>
                  <a:pt x="321469" y="500063"/>
                </a:lnTo>
                <a:lnTo>
                  <a:pt x="321469" y="171115"/>
                </a:lnTo>
                <a:cubicBezTo>
                  <a:pt x="295238" y="159618"/>
                  <a:pt x="275481" y="135843"/>
                  <a:pt x="269677" y="107156"/>
                </a:cubicBezTo>
                <a:lnTo>
                  <a:pt x="142875" y="107156"/>
                </a:lnTo>
                <a:cubicBezTo>
                  <a:pt x="123118" y="107156"/>
                  <a:pt x="107156" y="91194"/>
                  <a:pt x="107156" y="71438"/>
                </a:cubicBezTo>
                <a:cubicBezTo>
                  <a:pt x="107156" y="51681"/>
                  <a:pt x="123118" y="35719"/>
                  <a:pt x="142875" y="35719"/>
                </a:cubicBezTo>
                <a:lnTo>
                  <a:pt x="285750" y="35719"/>
                </a:lnTo>
                <a:cubicBezTo>
                  <a:pt x="302047" y="14064"/>
                  <a:pt x="327943" y="0"/>
                  <a:pt x="357188" y="0"/>
                </a:cubicBezTo>
                <a:cubicBezTo>
                  <a:pt x="386432" y="0"/>
                  <a:pt x="412328" y="14064"/>
                  <a:pt x="428625" y="35719"/>
                </a:cubicBezTo>
                <a:close/>
                <a:moveTo>
                  <a:pt x="490686" y="357188"/>
                </a:moveTo>
                <a:lnTo>
                  <a:pt x="652314" y="357188"/>
                </a:lnTo>
                <a:lnTo>
                  <a:pt x="571500" y="218554"/>
                </a:lnTo>
                <a:lnTo>
                  <a:pt x="490686" y="357188"/>
                </a:lnTo>
                <a:close/>
                <a:moveTo>
                  <a:pt x="571500" y="464344"/>
                </a:moveTo>
                <a:cubicBezTo>
                  <a:pt x="501290" y="464344"/>
                  <a:pt x="442913" y="426393"/>
                  <a:pt x="430857" y="376275"/>
                </a:cubicBezTo>
                <a:cubicBezTo>
                  <a:pt x="427955" y="363996"/>
                  <a:pt x="431974" y="351383"/>
                  <a:pt x="438336" y="340444"/>
                </a:cubicBezTo>
                <a:lnTo>
                  <a:pt x="544599" y="158279"/>
                </a:lnTo>
                <a:cubicBezTo>
                  <a:pt x="550180" y="148679"/>
                  <a:pt x="560450" y="142875"/>
                  <a:pt x="571500" y="142875"/>
                </a:cubicBezTo>
                <a:cubicBezTo>
                  <a:pt x="582550" y="142875"/>
                  <a:pt x="592820" y="148791"/>
                  <a:pt x="598401" y="158279"/>
                </a:cubicBezTo>
                <a:lnTo>
                  <a:pt x="704664" y="340444"/>
                </a:lnTo>
                <a:cubicBezTo>
                  <a:pt x="711026" y="351383"/>
                  <a:pt x="715045" y="363996"/>
                  <a:pt x="712143" y="376275"/>
                </a:cubicBezTo>
                <a:cubicBezTo>
                  <a:pt x="700088" y="426281"/>
                  <a:pt x="641710" y="464344"/>
                  <a:pt x="571500" y="464344"/>
                </a:cubicBezTo>
                <a:close/>
                <a:moveTo>
                  <a:pt x="141536" y="218554"/>
                </a:moveTo>
                <a:lnTo>
                  <a:pt x="60722" y="357188"/>
                </a:lnTo>
                <a:lnTo>
                  <a:pt x="222461" y="357188"/>
                </a:lnTo>
                <a:lnTo>
                  <a:pt x="141536" y="218554"/>
                </a:lnTo>
                <a:close/>
                <a:moveTo>
                  <a:pt x="1005" y="376275"/>
                </a:moveTo>
                <a:cubicBezTo>
                  <a:pt x="-1898" y="363996"/>
                  <a:pt x="2121" y="351383"/>
                  <a:pt x="8483" y="340444"/>
                </a:cubicBezTo>
                <a:lnTo>
                  <a:pt x="114746" y="158279"/>
                </a:lnTo>
                <a:cubicBezTo>
                  <a:pt x="120328" y="148679"/>
                  <a:pt x="130597" y="142875"/>
                  <a:pt x="141647" y="142875"/>
                </a:cubicBezTo>
                <a:cubicBezTo>
                  <a:pt x="152698" y="142875"/>
                  <a:pt x="162967" y="148791"/>
                  <a:pt x="168548" y="158279"/>
                </a:cubicBezTo>
                <a:lnTo>
                  <a:pt x="274811" y="340444"/>
                </a:lnTo>
                <a:cubicBezTo>
                  <a:pt x="281174" y="351383"/>
                  <a:pt x="285192" y="363996"/>
                  <a:pt x="282290" y="376275"/>
                </a:cubicBezTo>
                <a:cubicBezTo>
                  <a:pt x="270235" y="426281"/>
                  <a:pt x="211857" y="464344"/>
                  <a:pt x="141647" y="464344"/>
                </a:cubicBezTo>
                <a:cubicBezTo>
                  <a:pt x="71437" y="464344"/>
                  <a:pt x="13060" y="426393"/>
                  <a:pt x="1005" y="376275"/>
                </a:cubicBezTo>
                <a:close/>
              </a:path>
            </a:pathLst>
          </a:custGeom>
          <a:solidFill>
            <a:srgbClr val="8B5CF6"/>
          </a:solidFill>
          <a:ln/>
        </p:spPr>
      </p:sp>
      <p:sp>
        <p:nvSpPr>
          <p:cNvPr id="30" name="Text 28"/>
          <p:cNvSpPr/>
          <p:nvPr/>
        </p:nvSpPr>
        <p:spPr>
          <a:xfrm>
            <a:off x="6296025" y="5372100"/>
            <a:ext cx="5391150" cy="6191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50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La </a:t>
            </a:r>
            <a:pPr algn="ctr">
              <a:lnSpc>
                <a:spcPct val="140000"/>
              </a:lnSpc>
            </a:pPr>
            <a:r>
              <a:rPr lang="en-US" sz="1500" b="1" dirty="0">
                <a:solidFill>
                  <a:srgbClr val="FF6467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velocidad sin disciplina</a:t>
            </a:r>
            <a:pPr algn="ctr">
              <a:lnSpc>
                <a:spcPct val="140000"/>
              </a:lnSpc>
            </a:pPr>
            <a:r>
              <a:rPr lang="en-US" sz="150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crea </a:t>
            </a:r>
            <a:pPr algn="ctr">
              <a:lnSpc>
                <a:spcPct val="140000"/>
              </a:lnSpc>
            </a:pPr>
            <a:r>
              <a:rPr lang="en-US" sz="1500" b="1" dirty="0">
                <a:solidFill>
                  <a:srgbClr val="FF6467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problemas mayores</a:t>
            </a:r>
            <a:pPr algn="ctr">
              <a:lnSpc>
                <a:spcPct val="140000"/>
              </a:lnSpc>
            </a:pPr>
            <a:r>
              <a:rPr lang="en-US" sz="150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que los que resuelve.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114966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spc="53" kern="0" dirty="0">
                <a:solidFill>
                  <a:srgbClr val="FF6467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SEGURIDAD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81000" y="647700"/>
            <a:ext cx="1160145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700" b="1" dirty="0">
                <a:solidFill>
                  <a:srgbClr val="E2E8F0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Vulnerabilidades de Seguridad Comunes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90525" y="1190625"/>
            <a:ext cx="3714750" cy="1924050"/>
          </a:xfrm>
          <a:custGeom>
            <a:avLst/>
            <a:gdLst/>
            <a:ahLst/>
            <a:cxnLst/>
            <a:rect l="l" t="t" r="r" b="b"/>
            <a:pathLst>
              <a:path w="3714750" h="1924050">
                <a:moveTo>
                  <a:pt x="76192" y="0"/>
                </a:moveTo>
                <a:lnTo>
                  <a:pt x="3638558" y="0"/>
                </a:lnTo>
                <a:cubicBezTo>
                  <a:pt x="3680638" y="0"/>
                  <a:pt x="3714750" y="34112"/>
                  <a:pt x="3714750" y="76192"/>
                </a:cubicBezTo>
                <a:lnTo>
                  <a:pt x="3714750" y="1847858"/>
                </a:lnTo>
                <a:cubicBezTo>
                  <a:pt x="3714750" y="1889938"/>
                  <a:pt x="3680638" y="1924050"/>
                  <a:pt x="3638558" y="1924050"/>
                </a:cubicBezTo>
                <a:lnTo>
                  <a:pt x="76192" y="1924050"/>
                </a:lnTo>
                <a:cubicBezTo>
                  <a:pt x="34112" y="1924050"/>
                  <a:pt x="0" y="1889938"/>
                  <a:pt x="0" y="1847858"/>
                </a:cubicBezTo>
                <a:lnTo>
                  <a:pt x="0" y="76192"/>
                </a:lnTo>
                <a:cubicBezTo>
                  <a:pt x="0" y="34141"/>
                  <a:pt x="34141" y="0"/>
                  <a:pt x="76192" y="0"/>
                </a:cubicBezTo>
                <a:close/>
              </a:path>
            </a:pathLst>
          </a:custGeom>
          <a:gradFill rotWithShape="1" flip="none">
            <a:gsLst>
              <a:gs pos="0">
                <a:srgbClr val="82181A">
                  <a:alpha val="30000"/>
                </a:srgbClr>
              </a:gs>
              <a:gs pos="100000">
                <a:srgbClr val="82181A">
                  <a:alpha val="10000"/>
                </a:srgbClr>
              </a:gs>
            </a:gsLst>
            <a:lin ang="2700000" scaled="1"/>
          </a:gradFill>
          <a:ln w="25400">
            <a:solidFill>
              <a:srgbClr val="FB2C36">
                <a:alpha val="50196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66738" y="1371600"/>
            <a:ext cx="257175" cy="228600"/>
          </a:xfrm>
          <a:custGeom>
            <a:avLst/>
            <a:gdLst/>
            <a:ahLst/>
            <a:cxnLst/>
            <a:rect l="l" t="t" r="r" b="b"/>
            <a:pathLst>
              <a:path w="257175" h="228600">
                <a:moveTo>
                  <a:pt x="161092" y="536"/>
                </a:moveTo>
                <a:cubicBezTo>
                  <a:pt x="153501" y="-1652"/>
                  <a:pt x="145599" y="2768"/>
                  <a:pt x="143411" y="10358"/>
                </a:cubicBezTo>
                <a:lnTo>
                  <a:pt x="86261" y="210383"/>
                </a:lnTo>
                <a:cubicBezTo>
                  <a:pt x="84073" y="217974"/>
                  <a:pt x="88493" y="225876"/>
                  <a:pt x="96083" y="228064"/>
                </a:cubicBezTo>
                <a:cubicBezTo>
                  <a:pt x="103674" y="230252"/>
                  <a:pt x="111576" y="225832"/>
                  <a:pt x="113764" y="218242"/>
                </a:cubicBezTo>
                <a:lnTo>
                  <a:pt x="170914" y="18217"/>
                </a:lnTo>
                <a:cubicBezTo>
                  <a:pt x="173102" y="10626"/>
                  <a:pt x="168682" y="2724"/>
                  <a:pt x="161092" y="536"/>
                </a:cubicBezTo>
                <a:close/>
                <a:moveTo>
                  <a:pt x="189934" y="61302"/>
                </a:moveTo>
                <a:cubicBezTo>
                  <a:pt x="184353" y="66883"/>
                  <a:pt x="184353" y="75947"/>
                  <a:pt x="189934" y="81528"/>
                </a:cubicBezTo>
                <a:lnTo>
                  <a:pt x="222706" y="114300"/>
                </a:lnTo>
                <a:lnTo>
                  <a:pt x="189934" y="147072"/>
                </a:lnTo>
                <a:cubicBezTo>
                  <a:pt x="184353" y="152653"/>
                  <a:pt x="184353" y="161717"/>
                  <a:pt x="189934" y="167298"/>
                </a:cubicBezTo>
                <a:cubicBezTo>
                  <a:pt x="195516" y="172879"/>
                  <a:pt x="204579" y="172879"/>
                  <a:pt x="210160" y="167298"/>
                </a:cubicBezTo>
                <a:lnTo>
                  <a:pt x="253023" y="124435"/>
                </a:lnTo>
                <a:cubicBezTo>
                  <a:pt x="258604" y="118854"/>
                  <a:pt x="258604" y="109791"/>
                  <a:pt x="253023" y="104209"/>
                </a:cubicBezTo>
                <a:lnTo>
                  <a:pt x="210160" y="61347"/>
                </a:lnTo>
                <a:cubicBezTo>
                  <a:pt x="204579" y="55766"/>
                  <a:pt x="195516" y="55766"/>
                  <a:pt x="189934" y="61347"/>
                </a:cubicBezTo>
                <a:close/>
                <a:moveTo>
                  <a:pt x="67285" y="61302"/>
                </a:moveTo>
                <a:cubicBezTo>
                  <a:pt x="61704" y="55721"/>
                  <a:pt x="52641" y="55721"/>
                  <a:pt x="47059" y="61302"/>
                </a:cubicBezTo>
                <a:lnTo>
                  <a:pt x="4197" y="104165"/>
                </a:lnTo>
                <a:cubicBezTo>
                  <a:pt x="-1384" y="109746"/>
                  <a:pt x="-1384" y="118809"/>
                  <a:pt x="4197" y="124391"/>
                </a:cubicBezTo>
                <a:lnTo>
                  <a:pt x="47059" y="167253"/>
                </a:lnTo>
                <a:cubicBezTo>
                  <a:pt x="52641" y="172834"/>
                  <a:pt x="61704" y="172834"/>
                  <a:pt x="67285" y="167253"/>
                </a:cubicBezTo>
                <a:cubicBezTo>
                  <a:pt x="72866" y="161672"/>
                  <a:pt x="72866" y="152608"/>
                  <a:pt x="67285" y="147027"/>
                </a:cubicBezTo>
                <a:lnTo>
                  <a:pt x="34513" y="114300"/>
                </a:lnTo>
                <a:lnTo>
                  <a:pt x="67241" y="81528"/>
                </a:lnTo>
                <a:cubicBezTo>
                  <a:pt x="72822" y="75947"/>
                  <a:pt x="72822" y="66883"/>
                  <a:pt x="67241" y="61302"/>
                </a:cubicBez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6" name="Text 4"/>
          <p:cNvSpPr/>
          <p:nvPr/>
        </p:nvSpPr>
        <p:spPr>
          <a:xfrm>
            <a:off x="952500" y="1352550"/>
            <a:ext cx="4191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FF6467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XSS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52450" y="1733550"/>
            <a:ext cx="34671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Cross-Site Scripting. Inputs de usuario sin sanitizar antes de renderizar.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52450" y="2343150"/>
            <a:ext cx="3390900" cy="609600"/>
          </a:xfrm>
          <a:custGeom>
            <a:avLst/>
            <a:gdLst/>
            <a:ahLst/>
            <a:cxnLst/>
            <a:rect l="l" t="t" r="r" b="b"/>
            <a:pathLst>
              <a:path w="3390900" h="609600">
                <a:moveTo>
                  <a:pt x="76200" y="0"/>
                </a:moveTo>
                <a:lnTo>
                  <a:pt x="3314700" y="0"/>
                </a:lnTo>
                <a:cubicBezTo>
                  <a:pt x="3356756" y="0"/>
                  <a:pt x="3390900" y="34144"/>
                  <a:pt x="3390900" y="76200"/>
                </a:cubicBezTo>
                <a:lnTo>
                  <a:pt x="3390900" y="533400"/>
                </a:lnTo>
                <a:cubicBezTo>
                  <a:pt x="3390900" y="575456"/>
                  <a:pt x="3356756" y="609600"/>
                  <a:pt x="3314700" y="609600"/>
                </a:cubicBezTo>
                <a:lnTo>
                  <a:pt x="76200" y="609600"/>
                </a:lnTo>
                <a:cubicBezTo>
                  <a:pt x="34144" y="609600"/>
                  <a:pt x="0" y="575456"/>
                  <a:pt x="0" y="533400"/>
                </a:cubicBezTo>
                <a:lnTo>
                  <a:pt x="0" y="76200"/>
                </a:lnTo>
                <a:cubicBezTo>
                  <a:pt x="0" y="34144"/>
                  <a:pt x="34144" y="0"/>
                  <a:pt x="76200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666750" y="2457450"/>
            <a:ext cx="32289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FF6467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Ejemplo: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66750" y="2647950"/>
            <a:ext cx="32289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238625" y="1190625"/>
            <a:ext cx="3714750" cy="1924050"/>
          </a:xfrm>
          <a:custGeom>
            <a:avLst/>
            <a:gdLst/>
            <a:ahLst/>
            <a:cxnLst/>
            <a:rect l="l" t="t" r="r" b="b"/>
            <a:pathLst>
              <a:path w="3714750" h="1924050">
                <a:moveTo>
                  <a:pt x="76192" y="0"/>
                </a:moveTo>
                <a:lnTo>
                  <a:pt x="3638558" y="0"/>
                </a:lnTo>
                <a:cubicBezTo>
                  <a:pt x="3680638" y="0"/>
                  <a:pt x="3714750" y="34112"/>
                  <a:pt x="3714750" y="76192"/>
                </a:cubicBezTo>
                <a:lnTo>
                  <a:pt x="3714750" y="1847858"/>
                </a:lnTo>
                <a:cubicBezTo>
                  <a:pt x="3714750" y="1889938"/>
                  <a:pt x="3680638" y="1924050"/>
                  <a:pt x="3638558" y="1924050"/>
                </a:cubicBezTo>
                <a:lnTo>
                  <a:pt x="76192" y="1924050"/>
                </a:lnTo>
                <a:cubicBezTo>
                  <a:pt x="34112" y="1924050"/>
                  <a:pt x="0" y="1889938"/>
                  <a:pt x="0" y="1847858"/>
                </a:cubicBezTo>
                <a:lnTo>
                  <a:pt x="0" y="76192"/>
                </a:lnTo>
                <a:cubicBezTo>
                  <a:pt x="0" y="34141"/>
                  <a:pt x="34141" y="0"/>
                  <a:pt x="76192" y="0"/>
                </a:cubicBezTo>
                <a:close/>
              </a:path>
            </a:pathLst>
          </a:custGeom>
          <a:gradFill rotWithShape="1" flip="none">
            <a:gsLst>
              <a:gs pos="0">
                <a:srgbClr val="82181A">
                  <a:alpha val="30000"/>
                </a:srgbClr>
              </a:gs>
              <a:gs pos="100000">
                <a:srgbClr val="82181A">
                  <a:alpha val="10000"/>
                </a:srgbClr>
              </a:gs>
            </a:gsLst>
            <a:lin ang="2700000" scaled="1"/>
          </a:gradFill>
          <a:ln w="25400">
            <a:solidFill>
              <a:srgbClr val="FB2C36">
                <a:alpha val="50196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443413" y="1371600"/>
            <a:ext cx="200025" cy="228600"/>
          </a:xfrm>
          <a:custGeom>
            <a:avLst/>
            <a:gdLst/>
            <a:ahLst/>
            <a:cxnLst/>
            <a:rect l="l" t="t" r="r" b="b"/>
            <a:pathLst>
              <a:path w="200025" h="228600">
                <a:moveTo>
                  <a:pt x="200025" y="91886"/>
                </a:moveTo>
                <a:cubicBezTo>
                  <a:pt x="193417" y="96262"/>
                  <a:pt x="185827" y="99789"/>
                  <a:pt x="177924" y="102602"/>
                </a:cubicBezTo>
                <a:cubicBezTo>
                  <a:pt x="156939" y="110103"/>
                  <a:pt x="129391" y="114300"/>
                  <a:pt x="100013" y="114300"/>
                </a:cubicBezTo>
                <a:cubicBezTo>
                  <a:pt x="70634" y="114300"/>
                  <a:pt x="43041" y="110058"/>
                  <a:pt x="22101" y="102602"/>
                </a:cubicBezTo>
                <a:cubicBezTo>
                  <a:pt x="14243" y="99789"/>
                  <a:pt x="6608" y="96262"/>
                  <a:pt x="0" y="91886"/>
                </a:cubicBezTo>
                <a:lnTo>
                  <a:pt x="0" y="128588"/>
                </a:lnTo>
                <a:cubicBezTo>
                  <a:pt x="0" y="148322"/>
                  <a:pt x="44782" y="164306"/>
                  <a:pt x="100013" y="164306"/>
                </a:cubicBezTo>
                <a:cubicBezTo>
                  <a:pt x="155243" y="164306"/>
                  <a:pt x="200025" y="148322"/>
                  <a:pt x="200025" y="128588"/>
                </a:cubicBezTo>
                <a:lnTo>
                  <a:pt x="200025" y="91886"/>
                </a:lnTo>
                <a:close/>
                <a:moveTo>
                  <a:pt x="200025" y="57150"/>
                </a:moveTo>
                <a:lnTo>
                  <a:pt x="200025" y="35719"/>
                </a:lnTo>
                <a:cubicBezTo>
                  <a:pt x="200025" y="15984"/>
                  <a:pt x="155243" y="0"/>
                  <a:pt x="100013" y="0"/>
                </a:cubicBezTo>
                <a:cubicBezTo>
                  <a:pt x="44782" y="0"/>
                  <a:pt x="0" y="15984"/>
                  <a:pt x="0" y="35719"/>
                </a:cubicBezTo>
                <a:lnTo>
                  <a:pt x="0" y="57150"/>
                </a:lnTo>
                <a:cubicBezTo>
                  <a:pt x="0" y="76885"/>
                  <a:pt x="44782" y="92869"/>
                  <a:pt x="100013" y="92869"/>
                </a:cubicBezTo>
                <a:cubicBezTo>
                  <a:pt x="155243" y="92869"/>
                  <a:pt x="200025" y="76885"/>
                  <a:pt x="200025" y="57150"/>
                </a:cubicBezTo>
                <a:close/>
                <a:moveTo>
                  <a:pt x="177924" y="174040"/>
                </a:moveTo>
                <a:cubicBezTo>
                  <a:pt x="156984" y="181496"/>
                  <a:pt x="129436" y="185738"/>
                  <a:pt x="100013" y="185738"/>
                </a:cubicBezTo>
                <a:cubicBezTo>
                  <a:pt x="70589" y="185738"/>
                  <a:pt x="43041" y="181496"/>
                  <a:pt x="22101" y="174040"/>
                </a:cubicBezTo>
                <a:cubicBezTo>
                  <a:pt x="14243" y="171227"/>
                  <a:pt x="6608" y="167700"/>
                  <a:pt x="0" y="163324"/>
                </a:cubicBezTo>
                <a:lnTo>
                  <a:pt x="0" y="192881"/>
                </a:lnTo>
                <a:cubicBezTo>
                  <a:pt x="0" y="212616"/>
                  <a:pt x="44782" y="228600"/>
                  <a:pt x="100013" y="228600"/>
                </a:cubicBezTo>
                <a:cubicBezTo>
                  <a:pt x="155243" y="228600"/>
                  <a:pt x="200025" y="212616"/>
                  <a:pt x="200025" y="192881"/>
                </a:cubicBezTo>
                <a:lnTo>
                  <a:pt x="200025" y="163324"/>
                </a:lnTo>
                <a:cubicBezTo>
                  <a:pt x="193417" y="167700"/>
                  <a:pt x="185827" y="171227"/>
                  <a:pt x="177924" y="174040"/>
                </a:cubicBez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13" name="Text 11"/>
          <p:cNvSpPr/>
          <p:nvPr/>
        </p:nvSpPr>
        <p:spPr>
          <a:xfrm>
            <a:off x="4800600" y="1352550"/>
            <a:ext cx="113347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FF6467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SQL Injection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400550" y="1733550"/>
            <a:ext cx="34671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Concatenación de variables en queries en lugar de parámetros preparados.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400550" y="2343150"/>
            <a:ext cx="3390900" cy="609600"/>
          </a:xfrm>
          <a:custGeom>
            <a:avLst/>
            <a:gdLst/>
            <a:ahLst/>
            <a:cxnLst/>
            <a:rect l="l" t="t" r="r" b="b"/>
            <a:pathLst>
              <a:path w="3390900" h="609600">
                <a:moveTo>
                  <a:pt x="76200" y="0"/>
                </a:moveTo>
                <a:lnTo>
                  <a:pt x="3314700" y="0"/>
                </a:lnTo>
                <a:cubicBezTo>
                  <a:pt x="3356756" y="0"/>
                  <a:pt x="3390900" y="34144"/>
                  <a:pt x="3390900" y="76200"/>
                </a:cubicBezTo>
                <a:lnTo>
                  <a:pt x="3390900" y="533400"/>
                </a:lnTo>
                <a:cubicBezTo>
                  <a:pt x="3390900" y="575456"/>
                  <a:pt x="3356756" y="609600"/>
                  <a:pt x="3314700" y="609600"/>
                </a:cubicBezTo>
                <a:lnTo>
                  <a:pt x="76200" y="609600"/>
                </a:lnTo>
                <a:cubicBezTo>
                  <a:pt x="34144" y="609600"/>
                  <a:pt x="0" y="575456"/>
                  <a:pt x="0" y="533400"/>
                </a:cubicBezTo>
                <a:lnTo>
                  <a:pt x="0" y="76200"/>
                </a:lnTo>
                <a:cubicBezTo>
                  <a:pt x="0" y="34144"/>
                  <a:pt x="34144" y="0"/>
                  <a:pt x="76200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16" name="Text 14"/>
          <p:cNvSpPr/>
          <p:nvPr/>
        </p:nvSpPr>
        <p:spPr>
          <a:xfrm>
            <a:off x="4514850" y="2457450"/>
            <a:ext cx="32289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FF6467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Ejemplo: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4514850" y="2647950"/>
            <a:ext cx="32289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"SELECT * FROM users WHERE id = " + userId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8086725" y="1190625"/>
            <a:ext cx="3714750" cy="1924050"/>
          </a:xfrm>
          <a:custGeom>
            <a:avLst/>
            <a:gdLst/>
            <a:ahLst/>
            <a:cxnLst/>
            <a:rect l="l" t="t" r="r" b="b"/>
            <a:pathLst>
              <a:path w="3714750" h="1924050">
                <a:moveTo>
                  <a:pt x="76192" y="0"/>
                </a:moveTo>
                <a:lnTo>
                  <a:pt x="3638558" y="0"/>
                </a:lnTo>
                <a:cubicBezTo>
                  <a:pt x="3680638" y="0"/>
                  <a:pt x="3714750" y="34112"/>
                  <a:pt x="3714750" y="76192"/>
                </a:cubicBezTo>
                <a:lnTo>
                  <a:pt x="3714750" y="1847858"/>
                </a:lnTo>
                <a:cubicBezTo>
                  <a:pt x="3714750" y="1889938"/>
                  <a:pt x="3680638" y="1924050"/>
                  <a:pt x="3638558" y="1924050"/>
                </a:cubicBezTo>
                <a:lnTo>
                  <a:pt x="76192" y="1924050"/>
                </a:lnTo>
                <a:cubicBezTo>
                  <a:pt x="34112" y="1924050"/>
                  <a:pt x="0" y="1889938"/>
                  <a:pt x="0" y="1847858"/>
                </a:cubicBezTo>
                <a:lnTo>
                  <a:pt x="0" y="76192"/>
                </a:lnTo>
                <a:cubicBezTo>
                  <a:pt x="0" y="34141"/>
                  <a:pt x="34141" y="0"/>
                  <a:pt x="76192" y="0"/>
                </a:cubicBezTo>
                <a:close/>
              </a:path>
            </a:pathLst>
          </a:custGeom>
          <a:gradFill rotWithShape="1" flip="none">
            <a:gsLst>
              <a:gs pos="0">
                <a:srgbClr val="82181A">
                  <a:alpha val="30000"/>
                </a:srgbClr>
              </a:gs>
              <a:gs pos="100000">
                <a:srgbClr val="82181A">
                  <a:alpha val="10000"/>
                </a:srgbClr>
              </a:gs>
            </a:gsLst>
            <a:lin ang="2700000" scaled="1"/>
          </a:gradFill>
          <a:ln w="25400">
            <a:solidFill>
              <a:srgbClr val="FB2C36">
                <a:alpha val="50196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8277225" y="1371600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50019" y="157163"/>
                </a:moveTo>
                <a:cubicBezTo>
                  <a:pt x="193417" y="157163"/>
                  <a:pt x="228600" y="121980"/>
                  <a:pt x="228600" y="78581"/>
                </a:cubicBezTo>
                <a:cubicBezTo>
                  <a:pt x="228600" y="35183"/>
                  <a:pt x="193417" y="0"/>
                  <a:pt x="150019" y="0"/>
                </a:cubicBezTo>
                <a:cubicBezTo>
                  <a:pt x="106620" y="0"/>
                  <a:pt x="71438" y="35183"/>
                  <a:pt x="71438" y="78581"/>
                </a:cubicBezTo>
                <a:cubicBezTo>
                  <a:pt x="71438" y="86931"/>
                  <a:pt x="72732" y="95012"/>
                  <a:pt x="75143" y="102557"/>
                </a:cubicBezTo>
                <a:lnTo>
                  <a:pt x="3125" y="174575"/>
                </a:lnTo>
                <a:cubicBezTo>
                  <a:pt x="1116" y="176585"/>
                  <a:pt x="0" y="179308"/>
                  <a:pt x="0" y="182166"/>
                </a:cubicBezTo>
                <a:lnTo>
                  <a:pt x="0" y="217884"/>
                </a:lnTo>
                <a:cubicBezTo>
                  <a:pt x="0" y="223823"/>
                  <a:pt x="4777" y="228600"/>
                  <a:pt x="10716" y="228600"/>
                </a:cubicBezTo>
                <a:lnTo>
                  <a:pt x="46434" y="228600"/>
                </a:lnTo>
                <a:cubicBezTo>
                  <a:pt x="52373" y="228600"/>
                  <a:pt x="57150" y="223823"/>
                  <a:pt x="57150" y="217884"/>
                </a:cubicBezTo>
                <a:lnTo>
                  <a:pt x="57150" y="200025"/>
                </a:lnTo>
                <a:lnTo>
                  <a:pt x="75009" y="200025"/>
                </a:lnTo>
                <a:cubicBezTo>
                  <a:pt x="80948" y="200025"/>
                  <a:pt x="85725" y="195248"/>
                  <a:pt x="85725" y="189309"/>
                </a:cubicBezTo>
                <a:lnTo>
                  <a:pt x="85725" y="171450"/>
                </a:lnTo>
                <a:lnTo>
                  <a:pt x="103584" y="171450"/>
                </a:lnTo>
                <a:cubicBezTo>
                  <a:pt x="106442" y="171450"/>
                  <a:pt x="109165" y="170334"/>
                  <a:pt x="111175" y="168325"/>
                </a:cubicBezTo>
                <a:lnTo>
                  <a:pt x="126043" y="153457"/>
                </a:lnTo>
                <a:cubicBezTo>
                  <a:pt x="133588" y="155868"/>
                  <a:pt x="141669" y="157163"/>
                  <a:pt x="150019" y="157163"/>
                </a:cubicBezTo>
                <a:close/>
                <a:moveTo>
                  <a:pt x="167878" y="42863"/>
                </a:moveTo>
                <a:cubicBezTo>
                  <a:pt x="177735" y="42863"/>
                  <a:pt x="185738" y="50865"/>
                  <a:pt x="185738" y="60722"/>
                </a:cubicBezTo>
                <a:cubicBezTo>
                  <a:pt x="185738" y="70579"/>
                  <a:pt x="177735" y="78581"/>
                  <a:pt x="167878" y="78581"/>
                </a:cubicBezTo>
                <a:cubicBezTo>
                  <a:pt x="158021" y="78581"/>
                  <a:pt x="150019" y="70579"/>
                  <a:pt x="150019" y="60722"/>
                </a:cubicBezTo>
                <a:cubicBezTo>
                  <a:pt x="150019" y="50865"/>
                  <a:pt x="158021" y="42863"/>
                  <a:pt x="167878" y="42863"/>
                </a:cubicBez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20" name="Text 18"/>
          <p:cNvSpPr/>
          <p:nvPr/>
        </p:nvSpPr>
        <p:spPr>
          <a:xfrm>
            <a:off x="8648700" y="1352550"/>
            <a:ext cx="155257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FF6467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Secrets Expuestos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8248650" y="1733550"/>
            <a:ext cx="34671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API keys, tokens, credenciales hardcodeadas en código fuente.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8248650" y="2343150"/>
            <a:ext cx="3390900" cy="609600"/>
          </a:xfrm>
          <a:custGeom>
            <a:avLst/>
            <a:gdLst/>
            <a:ahLst/>
            <a:cxnLst/>
            <a:rect l="l" t="t" r="r" b="b"/>
            <a:pathLst>
              <a:path w="3390900" h="609600">
                <a:moveTo>
                  <a:pt x="76200" y="0"/>
                </a:moveTo>
                <a:lnTo>
                  <a:pt x="3314700" y="0"/>
                </a:lnTo>
                <a:cubicBezTo>
                  <a:pt x="3356756" y="0"/>
                  <a:pt x="3390900" y="34144"/>
                  <a:pt x="3390900" y="76200"/>
                </a:cubicBezTo>
                <a:lnTo>
                  <a:pt x="3390900" y="533400"/>
                </a:lnTo>
                <a:cubicBezTo>
                  <a:pt x="3390900" y="575456"/>
                  <a:pt x="3356756" y="609600"/>
                  <a:pt x="3314700" y="609600"/>
                </a:cubicBezTo>
                <a:lnTo>
                  <a:pt x="76200" y="609600"/>
                </a:lnTo>
                <a:cubicBezTo>
                  <a:pt x="34144" y="609600"/>
                  <a:pt x="0" y="575456"/>
                  <a:pt x="0" y="533400"/>
                </a:cubicBezTo>
                <a:lnTo>
                  <a:pt x="0" y="76200"/>
                </a:lnTo>
                <a:cubicBezTo>
                  <a:pt x="0" y="34144"/>
                  <a:pt x="34144" y="0"/>
                  <a:pt x="76200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23" name="Text 21"/>
          <p:cNvSpPr/>
          <p:nvPr/>
        </p:nvSpPr>
        <p:spPr>
          <a:xfrm>
            <a:off x="8362950" y="2457450"/>
            <a:ext cx="32289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FF6467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Ejemplo: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8362950" y="2647950"/>
            <a:ext cx="32289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const API_KEY = "sk-1234567890"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390525" y="3248025"/>
            <a:ext cx="3714750" cy="1924050"/>
          </a:xfrm>
          <a:custGeom>
            <a:avLst/>
            <a:gdLst/>
            <a:ahLst/>
            <a:cxnLst/>
            <a:rect l="l" t="t" r="r" b="b"/>
            <a:pathLst>
              <a:path w="3714750" h="1924050">
                <a:moveTo>
                  <a:pt x="76192" y="0"/>
                </a:moveTo>
                <a:lnTo>
                  <a:pt x="3638558" y="0"/>
                </a:lnTo>
                <a:cubicBezTo>
                  <a:pt x="3680638" y="0"/>
                  <a:pt x="3714750" y="34112"/>
                  <a:pt x="3714750" y="76192"/>
                </a:cubicBezTo>
                <a:lnTo>
                  <a:pt x="3714750" y="1847858"/>
                </a:lnTo>
                <a:cubicBezTo>
                  <a:pt x="3714750" y="1889938"/>
                  <a:pt x="3680638" y="1924050"/>
                  <a:pt x="3638558" y="1924050"/>
                </a:cubicBezTo>
                <a:lnTo>
                  <a:pt x="76192" y="1924050"/>
                </a:lnTo>
                <a:cubicBezTo>
                  <a:pt x="34112" y="1924050"/>
                  <a:pt x="0" y="1889938"/>
                  <a:pt x="0" y="1847858"/>
                </a:cubicBezTo>
                <a:lnTo>
                  <a:pt x="0" y="76192"/>
                </a:lnTo>
                <a:cubicBezTo>
                  <a:pt x="0" y="34141"/>
                  <a:pt x="34141" y="0"/>
                  <a:pt x="76192" y="0"/>
                </a:cubicBezTo>
                <a:close/>
              </a:path>
            </a:pathLst>
          </a:custGeom>
          <a:gradFill rotWithShape="1" flip="none">
            <a:gsLst>
              <a:gs pos="0">
                <a:srgbClr val="82181A">
                  <a:alpha val="30000"/>
                </a:srgbClr>
              </a:gs>
              <a:gs pos="100000">
                <a:srgbClr val="82181A">
                  <a:alpha val="10000"/>
                </a:srgbClr>
              </a:gs>
            </a:gsLst>
            <a:lin ang="2700000" scaled="1"/>
          </a:gradFill>
          <a:ln w="25400">
            <a:solidFill>
              <a:srgbClr val="FB2C36">
                <a:alpha val="50196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09600" y="3429000"/>
            <a:ext cx="171450" cy="228600"/>
          </a:xfrm>
          <a:custGeom>
            <a:avLst/>
            <a:gdLst/>
            <a:ahLst/>
            <a:cxnLst/>
            <a:rect l="l" t="t" r="r" b="b"/>
            <a:pathLst>
              <a:path w="171450" h="228600">
                <a:moveTo>
                  <a:pt x="57150" y="42863"/>
                </a:moveTo>
                <a:cubicBezTo>
                  <a:pt x="57150" y="27102"/>
                  <a:pt x="69964" y="14288"/>
                  <a:pt x="85725" y="14288"/>
                </a:cubicBezTo>
                <a:cubicBezTo>
                  <a:pt x="99879" y="14288"/>
                  <a:pt x="111621" y="24557"/>
                  <a:pt x="113898" y="38085"/>
                </a:cubicBezTo>
                <a:cubicBezTo>
                  <a:pt x="115193" y="45854"/>
                  <a:pt x="122560" y="51122"/>
                  <a:pt x="130373" y="49828"/>
                </a:cubicBezTo>
                <a:cubicBezTo>
                  <a:pt x="138187" y="48533"/>
                  <a:pt x="143411" y="41166"/>
                  <a:pt x="142116" y="33352"/>
                </a:cubicBezTo>
                <a:cubicBezTo>
                  <a:pt x="137562" y="6295"/>
                  <a:pt x="114077" y="-14287"/>
                  <a:pt x="85725" y="-14287"/>
                </a:cubicBezTo>
                <a:cubicBezTo>
                  <a:pt x="54159" y="-14287"/>
                  <a:pt x="28575" y="11296"/>
                  <a:pt x="28575" y="42863"/>
                </a:cubicBezTo>
                <a:lnTo>
                  <a:pt x="28575" y="71438"/>
                </a:lnTo>
                <a:cubicBezTo>
                  <a:pt x="12814" y="71438"/>
                  <a:pt x="0" y="84252"/>
                  <a:pt x="0" y="100013"/>
                </a:cubicBezTo>
                <a:lnTo>
                  <a:pt x="0" y="200025"/>
                </a:lnTo>
                <a:cubicBezTo>
                  <a:pt x="0" y="215786"/>
                  <a:pt x="12814" y="228600"/>
                  <a:pt x="28575" y="228600"/>
                </a:cubicBezTo>
                <a:lnTo>
                  <a:pt x="142875" y="228600"/>
                </a:lnTo>
                <a:cubicBezTo>
                  <a:pt x="158636" y="228600"/>
                  <a:pt x="171450" y="215786"/>
                  <a:pt x="171450" y="200025"/>
                </a:cubicBezTo>
                <a:lnTo>
                  <a:pt x="171450" y="100013"/>
                </a:lnTo>
                <a:cubicBezTo>
                  <a:pt x="171450" y="84252"/>
                  <a:pt x="158636" y="71438"/>
                  <a:pt x="142875" y="71438"/>
                </a:cubicBezTo>
                <a:lnTo>
                  <a:pt x="57150" y="71438"/>
                </a:lnTo>
                <a:lnTo>
                  <a:pt x="57150" y="42863"/>
                </a:ln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27" name="Text 25"/>
          <p:cNvSpPr/>
          <p:nvPr/>
        </p:nvSpPr>
        <p:spPr>
          <a:xfrm>
            <a:off x="952500" y="3409950"/>
            <a:ext cx="11525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FF6467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Auth Ausente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552450" y="3790950"/>
            <a:ext cx="34671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Endpoints API sin verificación de identidad. Acceso no autorizado.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552450" y="4400550"/>
            <a:ext cx="3390900" cy="609600"/>
          </a:xfrm>
          <a:custGeom>
            <a:avLst/>
            <a:gdLst/>
            <a:ahLst/>
            <a:cxnLst/>
            <a:rect l="l" t="t" r="r" b="b"/>
            <a:pathLst>
              <a:path w="3390900" h="609600">
                <a:moveTo>
                  <a:pt x="76200" y="0"/>
                </a:moveTo>
                <a:lnTo>
                  <a:pt x="3314700" y="0"/>
                </a:lnTo>
                <a:cubicBezTo>
                  <a:pt x="3356756" y="0"/>
                  <a:pt x="3390900" y="34144"/>
                  <a:pt x="3390900" y="76200"/>
                </a:cubicBezTo>
                <a:lnTo>
                  <a:pt x="3390900" y="533400"/>
                </a:lnTo>
                <a:cubicBezTo>
                  <a:pt x="3390900" y="575456"/>
                  <a:pt x="3356756" y="609600"/>
                  <a:pt x="3314700" y="609600"/>
                </a:cubicBezTo>
                <a:lnTo>
                  <a:pt x="76200" y="609600"/>
                </a:lnTo>
                <a:cubicBezTo>
                  <a:pt x="34144" y="609600"/>
                  <a:pt x="0" y="575456"/>
                  <a:pt x="0" y="533400"/>
                </a:cubicBezTo>
                <a:lnTo>
                  <a:pt x="0" y="76200"/>
                </a:lnTo>
                <a:cubicBezTo>
                  <a:pt x="0" y="34144"/>
                  <a:pt x="34144" y="0"/>
                  <a:pt x="76200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30" name="Text 28"/>
          <p:cNvSpPr/>
          <p:nvPr/>
        </p:nvSpPr>
        <p:spPr>
          <a:xfrm>
            <a:off x="666750" y="4514850"/>
            <a:ext cx="32289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FF6467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Riesgo: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66750" y="4705350"/>
            <a:ext cx="32289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Cualquiera puede acceder a datos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4238625" y="3248025"/>
            <a:ext cx="3714750" cy="1924050"/>
          </a:xfrm>
          <a:custGeom>
            <a:avLst/>
            <a:gdLst/>
            <a:ahLst/>
            <a:cxnLst/>
            <a:rect l="l" t="t" r="r" b="b"/>
            <a:pathLst>
              <a:path w="3714750" h="1924050">
                <a:moveTo>
                  <a:pt x="76192" y="0"/>
                </a:moveTo>
                <a:lnTo>
                  <a:pt x="3638558" y="0"/>
                </a:lnTo>
                <a:cubicBezTo>
                  <a:pt x="3680638" y="0"/>
                  <a:pt x="3714750" y="34112"/>
                  <a:pt x="3714750" y="76192"/>
                </a:cubicBezTo>
                <a:lnTo>
                  <a:pt x="3714750" y="1847858"/>
                </a:lnTo>
                <a:cubicBezTo>
                  <a:pt x="3714750" y="1889938"/>
                  <a:pt x="3680638" y="1924050"/>
                  <a:pt x="3638558" y="1924050"/>
                </a:cubicBezTo>
                <a:lnTo>
                  <a:pt x="76192" y="1924050"/>
                </a:lnTo>
                <a:cubicBezTo>
                  <a:pt x="34112" y="1924050"/>
                  <a:pt x="0" y="1889938"/>
                  <a:pt x="0" y="1847858"/>
                </a:cubicBezTo>
                <a:lnTo>
                  <a:pt x="0" y="76192"/>
                </a:lnTo>
                <a:cubicBezTo>
                  <a:pt x="0" y="34141"/>
                  <a:pt x="34141" y="0"/>
                  <a:pt x="76192" y="0"/>
                </a:cubicBezTo>
                <a:close/>
              </a:path>
            </a:pathLst>
          </a:custGeom>
          <a:gradFill rotWithShape="1" flip="none">
            <a:gsLst>
              <a:gs pos="0">
                <a:srgbClr val="82181A">
                  <a:alpha val="30000"/>
                </a:srgbClr>
              </a:gs>
              <a:gs pos="100000">
                <a:srgbClr val="82181A">
                  <a:alpha val="10000"/>
                </a:srgbClr>
              </a:gs>
            </a:gsLst>
            <a:lin ang="2700000" scaled="1"/>
          </a:gradFill>
          <a:ln w="25400">
            <a:solidFill>
              <a:srgbClr val="FB2C36">
                <a:alpha val="50196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4429125" y="3429000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14300" y="228600"/>
                </a:moveTo>
                <a:cubicBezTo>
                  <a:pt x="177384" y="228600"/>
                  <a:pt x="228600" y="177384"/>
                  <a:pt x="228600" y="114300"/>
                </a:cubicBezTo>
                <a:cubicBezTo>
                  <a:pt x="228600" y="51216"/>
                  <a:pt x="177384" y="0"/>
                  <a:pt x="114300" y="0"/>
                </a:cubicBezTo>
                <a:cubicBezTo>
                  <a:pt x="51216" y="0"/>
                  <a:pt x="0" y="51216"/>
                  <a:pt x="0" y="114300"/>
                </a:cubicBezTo>
                <a:cubicBezTo>
                  <a:pt x="0" y="177384"/>
                  <a:pt x="51216" y="228600"/>
                  <a:pt x="114300" y="228600"/>
                </a:cubicBezTo>
                <a:close/>
                <a:moveTo>
                  <a:pt x="151983" y="94967"/>
                </a:moveTo>
                <a:lnTo>
                  <a:pt x="116265" y="152117"/>
                </a:lnTo>
                <a:cubicBezTo>
                  <a:pt x="114389" y="155109"/>
                  <a:pt x="111175" y="156984"/>
                  <a:pt x="107647" y="157163"/>
                </a:cubicBezTo>
                <a:cubicBezTo>
                  <a:pt x="104120" y="157341"/>
                  <a:pt x="100727" y="155734"/>
                  <a:pt x="98628" y="152876"/>
                </a:cubicBezTo>
                <a:lnTo>
                  <a:pt x="77197" y="124301"/>
                </a:lnTo>
                <a:cubicBezTo>
                  <a:pt x="73625" y="119569"/>
                  <a:pt x="74608" y="112871"/>
                  <a:pt x="79340" y="109299"/>
                </a:cubicBezTo>
                <a:cubicBezTo>
                  <a:pt x="84073" y="105727"/>
                  <a:pt x="90770" y="106710"/>
                  <a:pt x="94342" y="111443"/>
                </a:cubicBezTo>
                <a:lnTo>
                  <a:pt x="106397" y="127516"/>
                </a:lnTo>
                <a:lnTo>
                  <a:pt x="133811" y="83627"/>
                </a:lnTo>
                <a:cubicBezTo>
                  <a:pt x="136937" y="78626"/>
                  <a:pt x="143545" y="77063"/>
                  <a:pt x="148590" y="80233"/>
                </a:cubicBezTo>
                <a:cubicBezTo>
                  <a:pt x="153635" y="83403"/>
                  <a:pt x="155153" y="89967"/>
                  <a:pt x="151983" y="95012"/>
                </a:cubicBez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34" name="Text 32"/>
          <p:cNvSpPr/>
          <p:nvPr/>
        </p:nvSpPr>
        <p:spPr>
          <a:xfrm>
            <a:off x="4800600" y="3409950"/>
            <a:ext cx="18764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FF6467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Validación Insuficiente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4400550" y="3790950"/>
            <a:ext cx="34671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Datos de entrada aceptados sin verificar tipo, formato o límites.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4400550" y="4400550"/>
            <a:ext cx="3390900" cy="609600"/>
          </a:xfrm>
          <a:custGeom>
            <a:avLst/>
            <a:gdLst/>
            <a:ahLst/>
            <a:cxnLst/>
            <a:rect l="l" t="t" r="r" b="b"/>
            <a:pathLst>
              <a:path w="3390900" h="609600">
                <a:moveTo>
                  <a:pt x="76200" y="0"/>
                </a:moveTo>
                <a:lnTo>
                  <a:pt x="3314700" y="0"/>
                </a:lnTo>
                <a:cubicBezTo>
                  <a:pt x="3356756" y="0"/>
                  <a:pt x="3390900" y="34144"/>
                  <a:pt x="3390900" y="76200"/>
                </a:cubicBezTo>
                <a:lnTo>
                  <a:pt x="3390900" y="533400"/>
                </a:lnTo>
                <a:cubicBezTo>
                  <a:pt x="3390900" y="575456"/>
                  <a:pt x="3356756" y="609600"/>
                  <a:pt x="3314700" y="609600"/>
                </a:cubicBezTo>
                <a:lnTo>
                  <a:pt x="76200" y="609600"/>
                </a:lnTo>
                <a:cubicBezTo>
                  <a:pt x="34144" y="609600"/>
                  <a:pt x="0" y="575456"/>
                  <a:pt x="0" y="533400"/>
                </a:cubicBezTo>
                <a:lnTo>
                  <a:pt x="0" y="76200"/>
                </a:lnTo>
                <a:cubicBezTo>
                  <a:pt x="0" y="34144"/>
                  <a:pt x="34144" y="0"/>
                  <a:pt x="76200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37" name="Text 35"/>
          <p:cNvSpPr/>
          <p:nvPr/>
        </p:nvSpPr>
        <p:spPr>
          <a:xfrm>
            <a:off x="4514850" y="4514850"/>
            <a:ext cx="32289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FF6467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Ejemplo: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4514850" y="4705350"/>
            <a:ext cx="32289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Aceptar string donde debería ser número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8086725" y="3248025"/>
            <a:ext cx="3714750" cy="1924050"/>
          </a:xfrm>
          <a:custGeom>
            <a:avLst/>
            <a:gdLst/>
            <a:ahLst/>
            <a:cxnLst/>
            <a:rect l="l" t="t" r="r" b="b"/>
            <a:pathLst>
              <a:path w="3714750" h="1924050">
                <a:moveTo>
                  <a:pt x="76192" y="0"/>
                </a:moveTo>
                <a:lnTo>
                  <a:pt x="3638558" y="0"/>
                </a:lnTo>
                <a:cubicBezTo>
                  <a:pt x="3680638" y="0"/>
                  <a:pt x="3714750" y="34112"/>
                  <a:pt x="3714750" y="76192"/>
                </a:cubicBezTo>
                <a:lnTo>
                  <a:pt x="3714750" y="1847858"/>
                </a:lnTo>
                <a:cubicBezTo>
                  <a:pt x="3714750" y="1889938"/>
                  <a:pt x="3680638" y="1924050"/>
                  <a:pt x="3638558" y="1924050"/>
                </a:cubicBezTo>
                <a:lnTo>
                  <a:pt x="76192" y="1924050"/>
                </a:lnTo>
                <a:cubicBezTo>
                  <a:pt x="34112" y="1924050"/>
                  <a:pt x="0" y="1889938"/>
                  <a:pt x="0" y="1847858"/>
                </a:cubicBezTo>
                <a:lnTo>
                  <a:pt x="0" y="76192"/>
                </a:lnTo>
                <a:cubicBezTo>
                  <a:pt x="0" y="34141"/>
                  <a:pt x="34141" y="0"/>
                  <a:pt x="76192" y="0"/>
                </a:cubicBezTo>
                <a:close/>
              </a:path>
            </a:pathLst>
          </a:custGeom>
          <a:gradFill rotWithShape="1" flip="none">
            <a:gsLst>
              <a:gs pos="0">
                <a:srgbClr val="82181A">
                  <a:alpha val="30000"/>
                </a:srgbClr>
              </a:gs>
              <a:gs pos="100000">
                <a:srgbClr val="82181A">
                  <a:alpha val="10000"/>
                </a:srgbClr>
              </a:gs>
            </a:gsLst>
            <a:lin ang="2700000" scaled="1"/>
          </a:gradFill>
          <a:ln w="25400">
            <a:solidFill>
              <a:srgbClr val="FB2C36">
                <a:alpha val="50196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8277225" y="3429000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80290" y="15359"/>
                </a:moveTo>
                <a:cubicBezTo>
                  <a:pt x="185648" y="13127"/>
                  <a:pt x="191765" y="14377"/>
                  <a:pt x="195873" y="18440"/>
                </a:cubicBezTo>
                <a:lnTo>
                  <a:pt x="224448" y="47015"/>
                </a:lnTo>
                <a:cubicBezTo>
                  <a:pt x="227127" y="49694"/>
                  <a:pt x="228645" y="53310"/>
                  <a:pt x="228645" y="57105"/>
                </a:cubicBezTo>
                <a:cubicBezTo>
                  <a:pt x="228645" y="60900"/>
                  <a:pt x="227127" y="64517"/>
                  <a:pt x="224448" y="67196"/>
                </a:cubicBezTo>
                <a:lnTo>
                  <a:pt x="195873" y="95771"/>
                </a:lnTo>
                <a:cubicBezTo>
                  <a:pt x="191765" y="99879"/>
                  <a:pt x="185648" y="101084"/>
                  <a:pt x="180290" y="98852"/>
                </a:cubicBezTo>
                <a:cubicBezTo>
                  <a:pt x="174933" y="96619"/>
                  <a:pt x="171450" y="91485"/>
                  <a:pt x="171450" y="85725"/>
                </a:cubicBezTo>
                <a:lnTo>
                  <a:pt x="171450" y="71438"/>
                </a:lnTo>
                <a:lnTo>
                  <a:pt x="157163" y="71438"/>
                </a:lnTo>
                <a:cubicBezTo>
                  <a:pt x="152653" y="71438"/>
                  <a:pt x="148411" y="73536"/>
                  <a:pt x="145733" y="77153"/>
                </a:cubicBezTo>
                <a:lnTo>
                  <a:pt x="131266" y="96441"/>
                </a:lnTo>
                <a:lnTo>
                  <a:pt x="113407" y="72643"/>
                </a:lnTo>
                <a:lnTo>
                  <a:pt x="122873" y="60007"/>
                </a:lnTo>
                <a:cubicBezTo>
                  <a:pt x="130954" y="49203"/>
                  <a:pt x="143679" y="42863"/>
                  <a:pt x="157163" y="42863"/>
                </a:cubicBezTo>
                <a:lnTo>
                  <a:pt x="171450" y="42863"/>
                </a:lnTo>
                <a:lnTo>
                  <a:pt x="171450" y="28575"/>
                </a:lnTo>
                <a:cubicBezTo>
                  <a:pt x="171450" y="22815"/>
                  <a:pt x="174933" y="17591"/>
                  <a:pt x="180290" y="15359"/>
                </a:cubicBezTo>
                <a:close/>
                <a:moveTo>
                  <a:pt x="68759" y="132159"/>
                </a:moveTo>
                <a:lnTo>
                  <a:pt x="86618" y="155957"/>
                </a:lnTo>
                <a:lnTo>
                  <a:pt x="77153" y="168593"/>
                </a:lnTo>
                <a:cubicBezTo>
                  <a:pt x="69071" y="179397"/>
                  <a:pt x="56346" y="185738"/>
                  <a:pt x="42863" y="185738"/>
                </a:cubicBezTo>
                <a:lnTo>
                  <a:pt x="14288" y="185738"/>
                </a:lnTo>
                <a:cubicBezTo>
                  <a:pt x="6385" y="185738"/>
                  <a:pt x="0" y="179353"/>
                  <a:pt x="0" y="171450"/>
                </a:cubicBezTo>
                <a:cubicBezTo>
                  <a:pt x="0" y="163547"/>
                  <a:pt x="6385" y="157163"/>
                  <a:pt x="14288" y="157163"/>
                </a:cubicBezTo>
                <a:lnTo>
                  <a:pt x="42863" y="157163"/>
                </a:lnTo>
                <a:cubicBezTo>
                  <a:pt x="47372" y="157163"/>
                  <a:pt x="51614" y="155064"/>
                  <a:pt x="54293" y="151448"/>
                </a:cubicBezTo>
                <a:lnTo>
                  <a:pt x="68759" y="132159"/>
                </a:lnTo>
                <a:close/>
                <a:moveTo>
                  <a:pt x="195828" y="210116"/>
                </a:moveTo>
                <a:cubicBezTo>
                  <a:pt x="191720" y="214223"/>
                  <a:pt x="185604" y="215429"/>
                  <a:pt x="180246" y="213196"/>
                </a:cubicBezTo>
                <a:cubicBezTo>
                  <a:pt x="174888" y="210964"/>
                  <a:pt x="171450" y="205785"/>
                  <a:pt x="171450" y="200025"/>
                </a:cubicBezTo>
                <a:lnTo>
                  <a:pt x="171450" y="185738"/>
                </a:lnTo>
                <a:lnTo>
                  <a:pt x="157163" y="185738"/>
                </a:lnTo>
                <a:cubicBezTo>
                  <a:pt x="143679" y="185738"/>
                  <a:pt x="130954" y="179397"/>
                  <a:pt x="122873" y="168593"/>
                </a:cubicBezTo>
                <a:lnTo>
                  <a:pt x="54293" y="77153"/>
                </a:lnTo>
                <a:cubicBezTo>
                  <a:pt x="51614" y="73536"/>
                  <a:pt x="47372" y="71438"/>
                  <a:pt x="42863" y="71438"/>
                </a:cubicBezTo>
                <a:lnTo>
                  <a:pt x="14288" y="71438"/>
                </a:lnTo>
                <a:cubicBezTo>
                  <a:pt x="6385" y="71438"/>
                  <a:pt x="0" y="65053"/>
                  <a:pt x="0" y="57150"/>
                </a:cubicBezTo>
                <a:cubicBezTo>
                  <a:pt x="0" y="49247"/>
                  <a:pt x="6385" y="42863"/>
                  <a:pt x="14288" y="42863"/>
                </a:cubicBezTo>
                <a:lnTo>
                  <a:pt x="42863" y="42863"/>
                </a:lnTo>
                <a:cubicBezTo>
                  <a:pt x="56346" y="42863"/>
                  <a:pt x="69071" y="49203"/>
                  <a:pt x="77153" y="60008"/>
                </a:cubicBezTo>
                <a:lnTo>
                  <a:pt x="145733" y="151448"/>
                </a:lnTo>
                <a:cubicBezTo>
                  <a:pt x="148411" y="155064"/>
                  <a:pt x="152653" y="157163"/>
                  <a:pt x="157163" y="157163"/>
                </a:cubicBezTo>
                <a:lnTo>
                  <a:pt x="171450" y="157163"/>
                </a:lnTo>
                <a:lnTo>
                  <a:pt x="171450" y="142875"/>
                </a:lnTo>
                <a:cubicBezTo>
                  <a:pt x="171450" y="137115"/>
                  <a:pt x="174933" y="131891"/>
                  <a:pt x="180290" y="129659"/>
                </a:cubicBezTo>
                <a:cubicBezTo>
                  <a:pt x="185648" y="127427"/>
                  <a:pt x="191765" y="128677"/>
                  <a:pt x="195873" y="132740"/>
                </a:cubicBezTo>
                <a:lnTo>
                  <a:pt x="224448" y="161315"/>
                </a:lnTo>
                <a:cubicBezTo>
                  <a:pt x="227127" y="163994"/>
                  <a:pt x="228645" y="167610"/>
                  <a:pt x="228645" y="171405"/>
                </a:cubicBezTo>
                <a:cubicBezTo>
                  <a:pt x="228645" y="175200"/>
                  <a:pt x="227127" y="178817"/>
                  <a:pt x="224448" y="181496"/>
                </a:cubicBezTo>
                <a:lnTo>
                  <a:pt x="195873" y="210071"/>
                </a:ln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41" name="Text 39"/>
          <p:cNvSpPr/>
          <p:nvPr/>
        </p:nvSpPr>
        <p:spPr>
          <a:xfrm>
            <a:off x="8648700" y="3409950"/>
            <a:ext cx="13716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FF6467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Race Conditions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8248650" y="3790950"/>
            <a:ext cx="34671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Operaciones concurrentes sin mecanismos de bloqueo.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8248650" y="4400550"/>
            <a:ext cx="3390900" cy="609600"/>
          </a:xfrm>
          <a:custGeom>
            <a:avLst/>
            <a:gdLst/>
            <a:ahLst/>
            <a:cxnLst/>
            <a:rect l="l" t="t" r="r" b="b"/>
            <a:pathLst>
              <a:path w="3390900" h="609600">
                <a:moveTo>
                  <a:pt x="76200" y="0"/>
                </a:moveTo>
                <a:lnTo>
                  <a:pt x="3314700" y="0"/>
                </a:lnTo>
                <a:cubicBezTo>
                  <a:pt x="3356756" y="0"/>
                  <a:pt x="3390900" y="34144"/>
                  <a:pt x="3390900" y="76200"/>
                </a:cubicBezTo>
                <a:lnTo>
                  <a:pt x="3390900" y="533400"/>
                </a:lnTo>
                <a:cubicBezTo>
                  <a:pt x="3390900" y="575456"/>
                  <a:pt x="3356756" y="609600"/>
                  <a:pt x="3314700" y="609600"/>
                </a:cubicBezTo>
                <a:lnTo>
                  <a:pt x="76200" y="609600"/>
                </a:lnTo>
                <a:cubicBezTo>
                  <a:pt x="34144" y="609600"/>
                  <a:pt x="0" y="575456"/>
                  <a:pt x="0" y="533400"/>
                </a:cubicBezTo>
                <a:lnTo>
                  <a:pt x="0" y="76200"/>
                </a:lnTo>
                <a:cubicBezTo>
                  <a:pt x="0" y="34144"/>
                  <a:pt x="34144" y="0"/>
                  <a:pt x="76200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44" name="Text 42"/>
          <p:cNvSpPr/>
          <p:nvPr/>
        </p:nvSpPr>
        <p:spPr>
          <a:xfrm>
            <a:off x="8362950" y="4514850"/>
            <a:ext cx="32289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FF6467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Ejemplo:</a:t>
            </a:r>
            <a:endParaRPr lang="en-US" sz="1600" dirty="0"/>
          </a:p>
        </p:txBody>
      </p:sp>
      <p:sp>
        <p:nvSpPr>
          <p:cNvPr id="45" name="Text 43"/>
          <p:cNvSpPr/>
          <p:nvPr/>
        </p:nvSpPr>
        <p:spPr>
          <a:xfrm>
            <a:off x="8362950" y="4705350"/>
            <a:ext cx="32289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Doble gasto en transacciones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390525" y="5305425"/>
            <a:ext cx="11410950" cy="1209675"/>
          </a:xfrm>
          <a:custGeom>
            <a:avLst/>
            <a:gdLst/>
            <a:ahLst/>
            <a:cxnLst/>
            <a:rect l="l" t="t" r="r" b="b"/>
            <a:pathLst>
              <a:path w="11410950" h="1209675">
                <a:moveTo>
                  <a:pt x="76197" y="0"/>
                </a:moveTo>
                <a:lnTo>
                  <a:pt x="11334753" y="0"/>
                </a:lnTo>
                <a:cubicBezTo>
                  <a:pt x="11376807" y="0"/>
                  <a:pt x="11410950" y="34143"/>
                  <a:pt x="11410950" y="76197"/>
                </a:cubicBezTo>
                <a:lnTo>
                  <a:pt x="11410950" y="1133478"/>
                </a:lnTo>
                <a:cubicBezTo>
                  <a:pt x="11410950" y="1175532"/>
                  <a:pt x="11376807" y="1209675"/>
                  <a:pt x="11334753" y="1209675"/>
                </a:cubicBezTo>
                <a:lnTo>
                  <a:pt x="76197" y="1209675"/>
                </a:lnTo>
                <a:cubicBezTo>
                  <a:pt x="34143" y="1209675"/>
                  <a:pt x="0" y="1175532"/>
                  <a:pt x="0" y="1133478"/>
                </a:cubicBezTo>
                <a:lnTo>
                  <a:pt x="0" y="76197"/>
                </a:lnTo>
                <a:cubicBezTo>
                  <a:pt x="0" y="34143"/>
                  <a:pt x="34143" y="0"/>
                  <a:pt x="76197" y="0"/>
                </a:cubicBezTo>
                <a:close/>
              </a:path>
            </a:pathLst>
          </a:custGeom>
          <a:gradFill rotWithShape="1" flip="none">
            <a:gsLst>
              <a:gs pos="0">
                <a:srgbClr val="33FF00">
                  <a:alpha val="20000"/>
                </a:srgbClr>
              </a:gs>
              <a:gs pos="100000">
                <a:srgbClr val="33FF00">
                  <a:alpha val="5000"/>
                </a:srgbClr>
              </a:gs>
            </a:gsLst>
            <a:lin ang="2700000" scaled="1"/>
          </a:gradFill>
          <a:ln w="25400">
            <a:solidFill>
              <a:srgbClr val="33FF00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5867400" y="546735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cubicBezTo>
                  <a:pt x="241727" y="0"/>
                  <a:pt x="253782" y="7233"/>
                  <a:pt x="260033" y="18752"/>
                </a:cubicBezTo>
                <a:lnTo>
                  <a:pt x="452914" y="375940"/>
                </a:lnTo>
                <a:cubicBezTo>
                  <a:pt x="458897" y="387013"/>
                  <a:pt x="458629" y="400407"/>
                  <a:pt x="452199" y="411212"/>
                </a:cubicBezTo>
                <a:cubicBezTo>
                  <a:pt x="445770" y="422017"/>
                  <a:pt x="434072" y="428625"/>
                  <a:pt x="421481" y="428625"/>
                </a:cubicBezTo>
                <a:lnTo>
                  <a:pt x="35719" y="428625"/>
                </a:lnTo>
                <a:cubicBezTo>
                  <a:pt x="23128" y="428625"/>
                  <a:pt x="11519" y="422017"/>
                  <a:pt x="5001" y="411212"/>
                </a:cubicBezTo>
                <a:cubicBezTo>
                  <a:pt x="-1518" y="400407"/>
                  <a:pt x="-1697" y="387013"/>
                  <a:pt x="4286" y="375940"/>
                </a:cubicBezTo>
                <a:lnTo>
                  <a:pt x="197168" y="18752"/>
                </a:lnTo>
                <a:cubicBezTo>
                  <a:pt x="203418" y="7233"/>
                  <a:pt x="215473" y="0"/>
                  <a:pt x="228600" y="0"/>
                </a:cubicBezTo>
                <a:close/>
                <a:moveTo>
                  <a:pt x="228600" y="150019"/>
                </a:moveTo>
                <a:cubicBezTo>
                  <a:pt x="216724" y="150019"/>
                  <a:pt x="207169" y="159574"/>
                  <a:pt x="207169" y="171450"/>
                </a:cubicBezTo>
                <a:lnTo>
                  <a:pt x="207169" y="271463"/>
                </a:lnTo>
                <a:cubicBezTo>
                  <a:pt x="207169" y="283339"/>
                  <a:pt x="216724" y="292894"/>
                  <a:pt x="228600" y="292894"/>
                </a:cubicBezTo>
                <a:cubicBezTo>
                  <a:pt x="240476" y="292894"/>
                  <a:pt x="250031" y="283339"/>
                  <a:pt x="250031" y="271463"/>
                </a:cubicBezTo>
                <a:lnTo>
                  <a:pt x="250031" y="171450"/>
                </a:lnTo>
                <a:cubicBezTo>
                  <a:pt x="250031" y="159574"/>
                  <a:pt x="240476" y="150019"/>
                  <a:pt x="228600" y="150019"/>
                </a:cubicBezTo>
                <a:close/>
                <a:moveTo>
                  <a:pt x="252442" y="342900"/>
                </a:moveTo>
                <a:cubicBezTo>
                  <a:pt x="252985" y="334050"/>
                  <a:pt x="248571" y="325630"/>
                  <a:pt x="240985" y="321041"/>
                </a:cubicBezTo>
                <a:cubicBezTo>
                  <a:pt x="233398" y="316452"/>
                  <a:pt x="223891" y="316452"/>
                  <a:pt x="216305" y="321041"/>
                </a:cubicBezTo>
                <a:cubicBezTo>
                  <a:pt x="208718" y="325630"/>
                  <a:pt x="204305" y="334050"/>
                  <a:pt x="204847" y="342900"/>
                </a:cubicBezTo>
                <a:cubicBezTo>
                  <a:pt x="204305" y="351750"/>
                  <a:pt x="208718" y="360170"/>
                  <a:pt x="216305" y="364759"/>
                </a:cubicBezTo>
                <a:cubicBezTo>
                  <a:pt x="223891" y="369348"/>
                  <a:pt x="233398" y="369348"/>
                  <a:pt x="240985" y="364759"/>
                </a:cubicBezTo>
                <a:cubicBezTo>
                  <a:pt x="248571" y="360170"/>
                  <a:pt x="252985" y="351750"/>
                  <a:pt x="252442" y="342900"/>
                </a:cubicBezTo>
                <a:close/>
              </a:path>
            </a:pathLst>
          </a:custGeom>
          <a:solidFill>
            <a:srgbClr val="33FF00"/>
          </a:solidFill>
          <a:ln/>
        </p:spPr>
      </p:sp>
      <p:sp>
        <p:nvSpPr>
          <p:cNvPr id="48" name="Text 46"/>
          <p:cNvSpPr/>
          <p:nvPr/>
        </p:nvSpPr>
        <p:spPr>
          <a:xfrm>
            <a:off x="1953895" y="6038850"/>
            <a:ext cx="8286750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50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Cuando a los LLMs se les presenta opción </a:t>
            </a:r>
            <a:pPr algn="ctr">
              <a:lnSpc>
                <a:spcPct val="140000"/>
              </a:lnSpc>
            </a:pPr>
            <a:r>
              <a:rPr lang="en-US" sz="1500" b="1" dirty="0">
                <a:solidFill>
                  <a:srgbClr val="FF6467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segura vs insegura</a:t>
            </a:r>
            <a:pPr algn="ctr">
              <a:lnSpc>
                <a:spcPct val="140000"/>
              </a:lnSpc>
            </a:pPr>
            <a:r>
              <a:rPr lang="en-US" sz="150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, eligen la insegura </a:t>
            </a:r>
            <a:pPr algn="ctr">
              <a:lnSpc>
                <a:spcPct val="140000"/>
              </a:lnSpc>
            </a:pPr>
            <a:r>
              <a:rPr lang="en-US" sz="1500" b="1" dirty="0">
                <a:solidFill>
                  <a:srgbClr val="FF6467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~50%</a:t>
            </a:r>
            <a:pPr algn="ctr">
              <a:lnSpc>
                <a:spcPct val="140000"/>
              </a:lnSpc>
            </a:pPr>
            <a:r>
              <a:rPr lang="en-US" sz="150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de las veces.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114966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spc="53" kern="0" dirty="0">
                <a:solidFill>
                  <a:srgbClr val="FF6467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RESTRICCIONES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81000" y="647700"/>
            <a:ext cx="1160145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700" b="1" dirty="0">
                <a:solidFill>
                  <a:srgbClr val="E2E8F0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Cuándo NO Usar Vibe Coding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90525" y="1190625"/>
            <a:ext cx="5619750" cy="2705100"/>
          </a:xfrm>
          <a:custGeom>
            <a:avLst/>
            <a:gdLst/>
            <a:ahLst/>
            <a:cxnLst/>
            <a:rect l="l" t="t" r="r" b="b"/>
            <a:pathLst>
              <a:path w="5619750" h="2705100">
                <a:moveTo>
                  <a:pt x="76203" y="0"/>
                </a:moveTo>
                <a:lnTo>
                  <a:pt x="5543547" y="0"/>
                </a:lnTo>
                <a:cubicBezTo>
                  <a:pt x="5585633" y="0"/>
                  <a:pt x="5619750" y="34117"/>
                  <a:pt x="5619750" y="76203"/>
                </a:cubicBezTo>
                <a:lnTo>
                  <a:pt x="5619750" y="2628897"/>
                </a:lnTo>
                <a:cubicBezTo>
                  <a:pt x="5619750" y="2670983"/>
                  <a:pt x="5585633" y="2705100"/>
                  <a:pt x="5543547" y="2705100"/>
                </a:cubicBezTo>
                <a:lnTo>
                  <a:pt x="76203" y="2705100"/>
                </a:lnTo>
                <a:cubicBezTo>
                  <a:pt x="34117" y="2705100"/>
                  <a:pt x="0" y="2670983"/>
                  <a:pt x="0" y="2628897"/>
                </a:cubicBezTo>
                <a:lnTo>
                  <a:pt x="0" y="76203"/>
                </a:lnTo>
                <a:cubicBezTo>
                  <a:pt x="0" y="34145"/>
                  <a:pt x="34145" y="0"/>
                  <a:pt x="76203" y="0"/>
                </a:cubicBezTo>
                <a:close/>
              </a:path>
            </a:pathLst>
          </a:custGeom>
          <a:gradFill rotWithShape="1" flip="none">
            <a:gsLst>
              <a:gs pos="0">
                <a:srgbClr val="82181A">
                  <a:alpha val="30000"/>
                </a:srgbClr>
              </a:gs>
              <a:gs pos="100000">
                <a:srgbClr val="82181A">
                  <a:alpha val="10000"/>
                </a:srgbClr>
              </a:gs>
            </a:gsLst>
            <a:lin ang="2700000" scaled="1"/>
          </a:gradFill>
          <a:ln w="25400">
            <a:solidFill>
              <a:srgbClr val="FB2C36">
                <a:alpha val="50196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33413" y="1390650"/>
            <a:ext cx="342900" cy="342900"/>
          </a:xfrm>
          <a:custGeom>
            <a:avLst/>
            <a:gdLst/>
            <a:ahLst/>
            <a:cxnLst/>
            <a:rect l="l" t="t" r="r" b="b"/>
            <a:pathLst>
              <a:path w="342900" h="342900">
                <a:moveTo>
                  <a:pt x="182099" y="13528"/>
                </a:moveTo>
                <a:cubicBezTo>
                  <a:pt x="175535" y="9778"/>
                  <a:pt x="167432" y="9778"/>
                  <a:pt x="160801" y="13528"/>
                </a:cubicBezTo>
                <a:lnTo>
                  <a:pt x="10783" y="99253"/>
                </a:lnTo>
                <a:cubicBezTo>
                  <a:pt x="2344" y="104076"/>
                  <a:pt x="-1808" y="113987"/>
                  <a:pt x="670" y="123364"/>
                </a:cubicBezTo>
                <a:cubicBezTo>
                  <a:pt x="3148" y="132740"/>
                  <a:pt x="11720" y="139303"/>
                  <a:pt x="21431" y="139303"/>
                </a:cubicBezTo>
                <a:lnTo>
                  <a:pt x="42863" y="139303"/>
                </a:lnTo>
                <a:lnTo>
                  <a:pt x="42863" y="278606"/>
                </a:lnTo>
                <a:lnTo>
                  <a:pt x="42863" y="278606"/>
                </a:lnTo>
                <a:lnTo>
                  <a:pt x="8572" y="304324"/>
                </a:lnTo>
                <a:cubicBezTo>
                  <a:pt x="3148" y="308342"/>
                  <a:pt x="0" y="314705"/>
                  <a:pt x="0" y="321469"/>
                </a:cubicBezTo>
                <a:cubicBezTo>
                  <a:pt x="0" y="333323"/>
                  <a:pt x="9577" y="342900"/>
                  <a:pt x="21431" y="342900"/>
                </a:cubicBezTo>
                <a:lnTo>
                  <a:pt x="321469" y="342900"/>
                </a:lnTo>
                <a:cubicBezTo>
                  <a:pt x="333323" y="342900"/>
                  <a:pt x="342900" y="333323"/>
                  <a:pt x="342900" y="321469"/>
                </a:cubicBezTo>
                <a:cubicBezTo>
                  <a:pt x="342900" y="314705"/>
                  <a:pt x="339752" y="308342"/>
                  <a:pt x="334328" y="304324"/>
                </a:cubicBezTo>
                <a:lnTo>
                  <a:pt x="300038" y="278606"/>
                </a:lnTo>
                <a:lnTo>
                  <a:pt x="300038" y="139303"/>
                </a:lnTo>
                <a:lnTo>
                  <a:pt x="321469" y="139303"/>
                </a:lnTo>
                <a:cubicBezTo>
                  <a:pt x="331180" y="139303"/>
                  <a:pt x="339685" y="132740"/>
                  <a:pt x="342163" y="123364"/>
                </a:cubicBezTo>
                <a:cubicBezTo>
                  <a:pt x="344641" y="113987"/>
                  <a:pt x="340489" y="104076"/>
                  <a:pt x="332050" y="99253"/>
                </a:cubicBezTo>
                <a:lnTo>
                  <a:pt x="182032" y="13528"/>
                </a:lnTo>
                <a:close/>
                <a:moveTo>
                  <a:pt x="267891" y="139303"/>
                </a:moveTo>
                <a:lnTo>
                  <a:pt x="267891" y="278606"/>
                </a:lnTo>
                <a:lnTo>
                  <a:pt x="225028" y="278606"/>
                </a:lnTo>
                <a:lnTo>
                  <a:pt x="225028" y="139303"/>
                </a:lnTo>
                <a:lnTo>
                  <a:pt x="267891" y="139303"/>
                </a:lnTo>
                <a:close/>
                <a:moveTo>
                  <a:pt x="192881" y="139303"/>
                </a:moveTo>
                <a:lnTo>
                  <a:pt x="192881" y="278606"/>
                </a:lnTo>
                <a:lnTo>
                  <a:pt x="150019" y="278606"/>
                </a:lnTo>
                <a:lnTo>
                  <a:pt x="150019" y="139303"/>
                </a:lnTo>
                <a:lnTo>
                  <a:pt x="192881" y="139303"/>
                </a:lnTo>
                <a:close/>
                <a:moveTo>
                  <a:pt x="117872" y="139303"/>
                </a:moveTo>
                <a:lnTo>
                  <a:pt x="117872" y="278606"/>
                </a:lnTo>
                <a:lnTo>
                  <a:pt x="75009" y="278606"/>
                </a:lnTo>
                <a:lnTo>
                  <a:pt x="75009" y="139303"/>
                </a:lnTo>
                <a:lnTo>
                  <a:pt x="117872" y="139303"/>
                </a:lnTo>
                <a:close/>
                <a:moveTo>
                  <a:pt x="171450" y="64294"/>
                </a:moveTo>
                <a:cubicBezTo>
                  <a:pt x="183278" y="64294"/>
                  <a:pt x="192881" y="73897"/>
                  <a:pt x="192881" y="85725"/>
                </a:cubicBezTo>
                <a:cubicBezTo>
                  <a:pt x="192881" y="97553"/>
                  <a:pt x="183278" y="107156"/>
                  <a:pt x="171450" y="107156"/>
                </a:cubicBezTo>
                <a:cubicBezTo>
                  <a:pt x="159622" y="107156"/>
                  <a:pt x="150019" y="97553"/>
                  <a:pt x="150019" y="85725"/>
                </a:cubicBezTo>
                <a:cubicBezTo>
                  <a:pt x="150019" y="73897"/>
                  <a:pt x="159622" y="64294"/>
                  <a:pt x="171450" y="64294"/>
                </a:cubicBez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6" name="Text 4"/>
          <p:cNvSpPr/>
          <p:nvPr/>
        </p:nvSpPr>
        <p:spPr>
          <a:xfrm>
            <a:off x="1133475" y="1390650"/>
            <a:ext cx="294322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50" b="1" dirty="0">
                <a:solidFill>
                  <a:srgbClr val="FF6467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Sistemas Financieros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90550" y="1885950"/>
            <a:ext cx="5295900" cy="247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b="1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PCI DSS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requiere auditoría completa. Problemas comunes: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90550" y="22860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76201" y="0"/>
                </a:moveTo>
                <a:lnTo>
                  <a:pt x="5143499" y="0"/>
                </a:lnTo>
                <a:cubicBezTo>
                  <a:pt x="5185584" y="0"/>
                  <a:pt x="5219700" y="34116"/>
                  <a:pt x="5219700" y="76201"/>
                </a:cubicBezTo>
                <a:lnTo>
                  <a:pt x="5219700" y="342899"/>
                </a:lnTo>
                <a:cubicBezTo>
                  <a:pt x="5219700" y="384984"/>
                  <a:pt x="5185584" y="419100"/>
                  <a:pt x="5143499" y="419100"/>
                </a:cubicBezTo>
                <a:lnTo>
                  <a:pt x="76201" y="419100"/>
                </a:lnTo>
                <a:cubicBezTo>
                  <a:pt x="34116" y="419100"/>
                  <a:pt x="0" y="384984"/>
                  <a:pt x="0" y="342899"/>
                </a:cubicBezTo>
                <a:lnTo>
                  <a:pt x="0" y="76201"/>
                </a:lnTo>
                <a:cubicBezTo>
                  <a:pt x="0" y="34144"/>
                  <a:pt x="34144" y="0"/>
                  <a:pt x="76201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704850" y="24003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Transacciones sin atomicidad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590550" y="27813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76201" y="0"/>
                </a:moveTo>
                <a:lnTo>
                  <a:pt x="5143499" y="0"/>
                </a:lnTo>
                <a:cubicBezTo>
                  <a:pt x="5185584" y="0"/>
                  <a:pt x="5219700" y="34116"/>
                  <a:pt x="5219700" y="76201"/>
                </a:cubicBezTo>
                <a:lnTo>
                  <a:pt x="5219700" y="342899"/>
                </a:lnTo>
                <a:cubicBezTo>
                  <a:pt x="5219700" y="384984"/>
                  <a:pt x="5185584" y="419100"/>
                  <a:pt x="5143499" y="419100"/>
                </a:cubicBezTo>
                <a:lnTo>
                  <a:pt x="76201" y="419100"/>
                </a:lnTo>
                <a:cubicBezTo>
                  <a:pt x="34116" y="419100"/>
                  <a:pt x="0" y="384984"/>
                  <a:pt x="0" y="342899"/>
                </a:cubicBezTo>
                <a:lnTo>
                  <a:pt x="0" y="76201"/>
                </a:lnTo>
                <a:cubicBezTo>
                  <a:pt x="0" y="34144"/>
                  <a:pt x="34144" y="0"/>
                  <a:pt x="76201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704850" y="28956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Precisión numérica con floats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590550" y="32766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76201" y="0"/>
                </a:moveTo>
                <a:lnTo>
                  <a:pt x="5143499" y="0"/>
                </a:lnTo>
                <a:cubicBezTo>
                  <a:pt x="5185584" y="0"/>
                  <a:pt x="5219700" y="34116"/>
                  <a:pt x="5219700" y="76201"/>
                </a:cubicBezTo>
                <a:lnTo>
                  <a:pt x="5219700" y="342899"/>
                </a:lnTo>
                <a:cubicBezTo>
                  <a:pt x="5219700" y="384984"/>
                  <a:pt x="5185584" y="419100"/>
                  <a:pt x="5143499" y="419100"/>
                </a:cubicBezTo>
                <a:lnTo>
                  <a:pt x="76201" y="419100"/>
                </a:lnTo>
                <a:cubicBezTo>
                  <a:pt x="34116" y="419100"/>
                  <a:pt x="0" y="384984"/>
                  <a:pt x="0" y="342899"/>
                </a:cubicBezTo>
                <a:lnTo>
                  <a:pt x="0" y="76201"/>
                </a:lnTo>
                <a:cubicBezTo>
                  <a:pt x="0" y="34144"/>
                  <a:pt x="34144" y="0"/>
                  <a:pt x="76201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13" name="Text 11"/>
          <p:cNvSpPr/>
          <p:nvPr/>
        </p:nvSpPr>
        <p:spPr>
          <a:xfrm>
            <a:off x="704850" y="33909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Trazabilidad ausente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390525" y="4029075"/>
            <a:ext cx="5619750" cy="2705100"/>
          </a:xfrm>
          <a:custGeom>
            <a:avLst/>
            <a:gdLst/>
            <a:ahLst/>
            <a:cxnLst/>
            <a:rect l="l" t="t" r="r" b="b"/>
            <a:pathLst>
              <a:path w="5619750" h="2705100">
                <a:moveTo>
                  <a:pt x="76203" y="0"/>
                </a:moveTo>
                <a:lnTo>
                  <a:pt x="5543547" y="0"/>
                </a:lnTo>
                <a:cubicBezTo>
                  <a:pt x="5585633" y="0"/>
                  <a:pt x="5619750" y="34117"/>
                  <a:pt x="5619750" y="76203"/>
                </a:cubicBezTo>
                <a:lnTo>
                  <a:pt x="5619750" y="2628897"/>
                </a:lnTo>
                <a:cubicBezTo>
                  <a:pt x="5619750" y="2670983"/>
                  <a:pt x="5585633" y="2705100"/>
                  <a:pt x="5543547" y="2705100"/>
                </a:cubicBezTo>
                <a:lnTo>
                  <a:pt x="76203" y="2705100"/>
                </a:lnTo>
                <a:cubicBezTo>
                  <a:pt x="34117" y="2705100"/>
                  <a:pt x="0" y="2670983"/>
                  <a:pt x="0" y="2628897"/>
                </a:cubicBezTo>
                <a:lnTo>
                  <a:pt x="0" y="76203"/>
                </a:lnTo>
                <a:cubicBezTo>
                  <a:pt x="0" y="34145"/>
                  <a:pt x="34145" y="0"/>
                  <a:pt x="76203" y="0"/>
                </a:cubicBezTo>
                <a:close/>
              </a:path>
            </a:pathLst>
          </a:custGeom>
          <a:gradFill rotWithShape="1" flip="none">
            <a:gsLst>
              <a:gs pos="0">
                <a:srgbClr val="82181A">
                  <a:alpha val="30000"/>
                </a:srgbClr>
              </a:gs>
              <a:gs pos="100000">
                <a:srgbClr val="82181A">
                  <a:alpha val="10000"/>
                </a:srgbClr>
              </a:gs>
            </a:gsLst>
            <a:lin ang="2700000" scaled="1"/>
          </a:gradFill>
          <a:ln w="25400">
            <a:solidFill>
              <a:srgbClr val="FB2C36">
                <a:alpha val="50196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33413" y="4229100"/>
            <a:ext cx="342900" cy="342900"/>
          </a:xfrm>
          <a:custGeom>
            <a:avLst/>
            <a:gdLst/>
            <a:ahLst/>
            <a:cxnLst/>
            <a:rect l="l" t="t" r="r" b="b"/>
            <a:pathLst>
              <a:path w="342900" h="342900">
                <a:moveTo>
                  <a:pt x="171450" y="72263"/>
                </a:moveTo>
                <a:lnTo>
                  <a:pt x="161404" y="58333"/>
                </a:lnTo>
                <a:cubicBezTo>
                  <a:pt x="144661" y="35161"/>
                  <a:pt x="117805" y="21431"/>
                  <a:pt x="89141" y="21431"/>
                </a:cubicBezTo>
                <a:cubicBezTo>
                  <a:pt x="39916" y="21431"/>
                  <a:pt x="0" y="61347"/>
                  <a:pt x="0" y="110572"/>
                </a:cubicBezTo>
                <a:lnTo>
                  <a:pt x="0" y="112313"/>
                </a:lnTo>
                <a:cubicBezTo>
                  <a:pt x="0" y="128119"/>
                  <a:pt x="4152" y="144460"/>
                  <a:pt x="11117" y="160734"/>
                </a:cubicBezTo>
                <a:lnTo>
                  <a:pt x="82108" y="160734"/>
                </a:lnTo>
                <a:cubicBezTo>
                  <a:pt x="84252" y="160734"/>
                  <a:pt x="86194" y="159462"/>
                  <a:pt x="87064" y="157453"/>
                </a:cubicBezTo>
                <a:lnTo>
                  <a:pt x="108362" y="106353"/>
                </a:lnTo>
                <a:cubicBezTo>
                  <a:pt x="110840" y="100459"/>
                  <a:pt x="116599" y="96575"/>
                  <a:pt x="122962" y="96441"/>
                </a:cubicBezTo>
                <a:cubicBezTo>
                  <a:pt x="129324" y="96307"/>
                  <a:pt x="135218" y="100057"/>
                  <a:pt x="137830" y="105884"/>
                </a:cubicBezTo>
                <a:lnTo>
                  <a:pt x="172187" y="182166"/>
                </a:lnTo>
                <a:lnTo>
                  <a:pt x="199913" y="126712"/>
                </a:lnTo>
                <a:cubicBezTo>
                  <a:pt x="202659" y="121287"/>
                  <a:pt x="208218" y="117805"/>
                  <a:pt x="214313" y="117805"/>
                </a:cubicBezTo>
                <a:cubicBezTo>
                  <a:pt x="220407" y="117805"/>
                  <a:pt x="225966" y="121221"/>
                  <a:pt x="228712" y="126712"/>
                </a:cubicBezTo>
                <a:lnTo>
                  <a:pt x="244249" y="157721"/>
                </a:lnTo>
                <a:cubicBezTo>
                  <a:pt x="245187" y="159529"/>
                  <a:pt x="246995" y="160667"/>
                  <a:pt x="249071" y="160667"/>
                </a:cubicBezTo>
                <a:lnTo>
                  <a:pt x="331850" y="160667"/>
                </a:lnTo>
                <a:cubicBezTo>
                  <a:pt x="338882" y="144393"/>
                  <a:pt x="342967" y="128052"/>
                  <a:pt x="342967" y="112246"/>
                </a:cubicBezTo>
                <a:lnTo>
                  <a:pt x="342967" y="110505"/>
                </a:lnTo>
                <a:cubicBezTo>
                  <a:pt x="342900" y="61347"/>
                  <a:pt x="302984" y="21431"/>
                  <a:pt x="253759" y="21431"/>
                </a:cubicBezTo>
                <a:cubicBezTo>
                  <a:pt x="225162" y="21431"/>
                  <a:pt x="198239" y="35161"/>
                  <a:pt x="181496" y="58333"/>
                </a:cubicBezTo>
                <a:lnTo>
                  <a:pt x="171450" y="72197"/>
                </a:lnTo>
                <a:close/>
                <a:moveTo>
                  <a:pt x="314504" y="192881"/>
                </a:moveTo>
                <a:lnTo>
                  <a:pt x="249004" y="192881"/>
                </a:lnTo>
                <a:cubicBezTo>
                  <a:pt x="234806" y="192881"/>
                  <a:pt x="221813" y="184845"/>
                  <a:pt x="215451" y="172120"/>
                </a:cubicBezTo>
                <a:lnTo>
                  <a:pt x="214313" y="169843"/>
                </a:lnTo>
                <a:lnTo>
                  <a:pt x="185849" y="226836"/>
                </a:lnTo>
                <a:cubicBezTo>
                  <a:pt x="183103" y="232395"/>
                  <a:pt x="177344" y="235878"/>
                  <a:pt x="171115" y="235744"/>
                </a:cubicBezTo>
                <a:cubicBezTo>
                  <a:pt x="164887" y="235610"/>
                  <a:pt x="159328" y="231926"/>
                  <a:pt x="156783" y="226301"/>
                </a:cubicBezTo>
                <a:lnTo>
                  <a:pt x="123765" y="152966"/>
                </a:lnTo>
                <a:lnTo>
                  <a:pt x="116733" y="169843"/>
                </a:lnTo>
                <a:cubicBezTo>
                  <a:pt x="110907" y="183840"/>
                  <a:pt x="97244" y="192948"/>
                  <a:pt x="82108" y="192948"/>
                </a:cubicBezTo>
                <a:lnTo>
                  <a:pt x="28396" y="192948"/>
                </a:lnTo>
                <a:cubicBezTo>
                  <a:pt x="60008" y="242374"/>
                  <a:pt x="110773" y="287848"/>
                  <a:pt x="142518" y="312093"/>
                </a:cubicBezTo>
                <a:cubicBezTo>
                  <a:pt x="150822" y="318388"/>
                  <a:pt x="161002" y="321536"/>
                  <a:pt x="171383" y="321536"/>
                </a:cubicBezTo>
                <a:cubicBezTo>
                  <a:pt x="181764" y="321536"/>
                  <a:pt x="192011" y="318455"/>
                  <a:pt x="200248" y="312093"/>
                </a:cubicBezTo>
                <a:cubicBezTo>
                  <a:pt x="232127" y="287782"/>
                  <a:pt x="282892" y="242307"/>
                  <a:pt x="314504" y="192881"/>
                </a:cubicBez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16" name="Text 14"/>
          <p:cNvSpPr/>
          <p:nvPr/>
        </p:nvSpPr>
        <p:spPr>
          <a:xfrm>
            <a:off x="1133475" y="4229100"/>
            <a:ext cx="158115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50" b="1" dirty="0">
                <a:solidFill>
                  <a:srgbClr val="FF6467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Healthcare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590550" y="4724400"/>
            <a:ext cx="5295900" cy="247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b="1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HIPAA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impone multas de hasta </a:t>
            </a:r>
            <a:pPr>
              <a:lnSpc>
                <a:spcPct val="140000"/>
              </a:lnSpc>
            </a:pPr>
            <a:r>
              <a:rPr lang="en-US" sz="1200" b="1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$1.5M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 Problemas: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590550" y="512445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76201" y="0"/>
                </a:moveTo>
                <a:lnTo>
                  <a:pt x="5143499" y="0"/>
                </a:lnTo>
                <a:cubicBezTo>
                  <a:pt x="5185584" y="0"/>
                  <a:pt x="5219700" y="34116"/>
                  <a:pt x="5219700" y="76201"/>
                </a:cubicBezTo>
                <a:lnTo>
                  <a:pt x="5219700" y="342899"/>
                </a:lnTo>
                <a:cubicBezTo>
                  <a:pt x="5219700" y="384984"/>
                  <a:pt x="5185584" y="419100"/>
                  <a:pt x="5143499" y="419100"/>
                </a:cubicBezTo>
                <a:lnTo>
                  <a:pt x="76201" y="419100"/>
                </a:lnTo>
                <a:cubicBezTo>
                  <a:pt x="34116" y="419100"/>
                  <a:pt x="0" y="384984"/>
                  <a:pt x="0" y="342899"/>
                </a:cubicBezTo>
                <a:lnTo>
                  <a:pt x="0" y="76201"/>
                </a:lnTo>
                <a:cubicBezTo>
                  <a:pt x="0" y="34144"/>
                  <a:pt x="34144" y="0"/>
                  <a:pt x="76201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704850" y="523875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Datos sin cifrar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590550" y="561975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76201" y="0"/>
                </a:moveTo>
                <a:lnTo>
                  <a:pt x="5143499" y="0"/>
                </a:lnTo>
                <a:cubicBezTo>
                  <a:pt x="5185584" y="0"/>
                  <a:pt x="5219700" y="34116"/>
                  <a:pt x="5219700" y="76201"/>
                </a:cubicBezTo>
                <a:lnTo>
                  <a:pt x="5219700" y="342899"/>
                </a:lnTo>
                <a:cubicBezTo>
                  <a:pt x="5219700" y="384984"/>
                  <a:pt x="5185584" y="419100"/>
                  <a:pt x="5143499" y="419100"/>
                </a:cubicBezTo>
                <a:lnTo>
                  <a:pt x="76201" y="419100"/>
                </a:lnTo>
                <a:cubicBezTo>
                  <a:pt x="34116" y="419100"/>
                  <a:pt x="0" y="384984"/>
                  <a:pt x="0" y="342899"/>
                </a:cubicBezTo>
                <a:lnTo>
                  <a:pt x="0" y="76201"/>
                </a:lnTo>
                <a:cubicBezTo>
                  <a:pt x="0" y="34144"/>
                  <a:pt x="34144" y="0"/>
                  <a:pt x="76201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704850" y="573405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Errores en cálculos de dosis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590550" y="611505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76201" y="0"/>
                </a:moveTo>
                <a:lnTo>
                  <a:pt x="5143499" y="0"/>
                </a:lnTo>
                <a:cubicBezTo>
                  <a:pt x="5185584" y="0"/>
                  <a:pt x="5219700" y="34116"/>
                  <a:pt x="5219700" y="76201"/>
                </a:cubicBezTo>
                <a:lnTo>
                  <a:pt x="5219700" y="342899"/>
                </a:lnTo>
                <a:cubicBezTo>
                  <a:pt x="5219700" y="384984"/>
                  <a:pt x="5185584" y="419100"/>
                  <a:pt x="5143499" y="419100"/>
                </a:cubicBezTo>
                <a:lnTo>
                  <a:pt x="76201" y="419100"/>
                </a:lnTo>
                <a:cubicBezTo>
                  <a:pt x="34116" y="419100"/>
                  <a:pt x="0" y="384984"/>
                  <a:pt x="0" y="342899"/>
                </a:cubicBezTo>
                <a:lnTo>
                  <a:pt x="0" y="76201"/>
                </a:lnTo>
                <a:cubicBezTo>
                  <a:pt x="0" y="34144"/>
                  <a:pt x="34144" y="0"/>
                  <a:pt x="76201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23" name="Text 21"/>
          <p:cNvSpPr/>
          <p:nvPr/>
        </p:nvSpPr>
        <p:spPr>
          <a:xfrm>
            <a:off x="704850" y="622935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Acceso no autorizado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6181725" y="1190625"/>
            <a:ext cx="5619750" cy="2705100"/>
          </a:xfrm>
          <a:custGeom>
            <a:avLst/>
            <a:gdLst/>
            <a:ahLst/>
            <a:cxnLst/>
            <a:rect l="l" t="t" r="r" b="b"/>
            <a:pathLst>
              <a:path w="5619750" h="2705100">
                <a:moveTo>
                  <a:pt x="76203" y="0"/>
                </a:moveTo>
                <a:lnTo>
                  <a:pt x="5543547" y="0"/>
                </a:lnTo>
                <a:cubicBezTo>
                  <a:pt x="5585633" y="0"/>
                  <a:pt x="5619750" y="34117"/>
                  <a:pt x="5619750" y="76203"/>
                </a:cubicBezTo>
                <a:lnTo>
                  <a:pt x="5619750" y="2628897"/>
                </a:lnTo>
                <a:cubicBezTo>
                  <a:pt x="5619750" y="2670983"/>
                  <a:pt x="5585633" y="2705100"/>
                  <a:pt x="5543547" y="2705100"/>
                </a:cubicBezTo>
                <a:lnTo>
                  <a:pt x="76203" y="2705100"/>
                </a:lnTo>
                <a:cubicBezTo>
                  <a:pt x="34117" y="2705100"/>
                  <a:pt x="0" y="2670983"/>
                  <a:pt x="0" y="2628897"/>
                </a:cubicBezTo>
                <a:lnTo>
                  <a:pt x="0" y="76203"/>
                </a:lnTo>
                <a:cubicBezTo>
                  <a:pt x="0" y="34145"/>
                  <a:pt x="34145" y="0"/>
                  <a:pt x="76203" y="0"/>
                </a:cubicBezTo>
                <a:close/>
              </a:path>
            </a:pathLst>
          </a:custGeom>
          <a:gradFill rotWithShape="1" flip="none">
            <a:gsLst>
              <a:gs pos="0">
                <a:srgbClr val="82181A">
                  <a:alpha val="30000"/>
                </a:srgbClr>
              </a:gs>
              <a:gs pos="100000">
                <a:srgbClr val="82181A">
                  <a:alpha val="10000"/>
                </a:srgbClr>
              </a:gs>
            </a:gsLst>
            <a:lin ang="2700000" scaled="1"/>
          </a:gradFill>
          <a:ln w="25400">
            <a:solidFill>
              <a:srgbClr val="FB2C36">
                <a:alpha val="50196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424613" y="1390650"/>
            <a:ext cx="342900" cy="342900"/>
          </a:xfrm>
          <a:custGeom>
            <a:avLst/>
            <a:gdLst/>
            <a:ahLst/>
            <a:cxnLst/>
            <a:rect l="l" t="t" r="r" b="b"/>
            <a:pathLst>
              <a:path w="342900" h="342900">
                <a:moveTo>
                  <a:pt x="21431" y="21431"/>
                </a:moveTo>
                <a:cubicBezTo>
                  <a:pt x="9577" y="21431"/>
                  <a:pt x="0" y="31008"/>
                  <a:pt x="0" y="42863"/>
                </a:cubicBezTo>
                <a:lnTo>
                  <a:pt x="0" y="289322"/>
                </a:lnTo>
                <a:cubicBezTo>
                  <a:pt x="0" y="307070"/>
                  <a:pt x="14399" y="321469"/>
                  <a:pt x="32147" y="321469"/>
                </a:cubicBezTo>
                <a:lnTo>
                  <a:pt x="310753" y="321469"/>
                </a:lnTo>
                <a:cubicBezTo>
                  <a:pt x="328501" y="321469"/>
                  <a:pt x="342900" y="307070"/>
                  <a:pt x="342900" y="289322"/>
                </a:cubicBezTo>
                <a:lnTo>
                  <a:pt x="342900" y="101932"/>
                </a:lnTo>
                <a:cubicBezTo>
                  <a:pt x="342900" y="89743"/>
                  <a:pt x="329907" y="82042"/>
                  <a:pt x="319192" y="87801"/>
                </a:cubicBezTo>
                <a:lnTo>
                  <a:pt x="214313" y="144259"/>
                </a:lnTo>
                <a:lnTo>
                  <a:pt x="214313" y="101932"/>
                </a:lnTo>
                <a:cubicBezTo>
                  <a:pt x="214313" y="89743"/>
                  <a:pt x="201320" y="82042"/>
                  <a:pt x="190604" y="87801"/>
                </a:cubicBezTo>
                <a:lnTo>
                  <a:pt x="85725" y="144259"/>
                </a:lnTo>
                <a:lnTo>
                  <a:pt x="85725" y="42863"/>
                </a:lnTo>
                <a:cubicBezTo>
                  <a:pt x="85725" y="31008"/>
                  <a:pt x="76148" y="21431"/>
                  <a:pt x="64294" y="21431"/>
                </a:cubicBezTo>
                <a:lnTo>
                  <a:pt x="21431" y="21431"/>
                </a:ln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26" name="Text 24"/>
          <p:cNvSpPr/>
          <p:nvPr/>
        </p:nvSpPr>
        <p:spPr>
          <a:xfrm>
            <a:off x="6924675" y="1390650"/>
            <a:ext cx="302895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50" b="1" dirty="0">
                <a:solidFill>
                  <a:srgbClr val="FF6467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Infraestructura Crítica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6381750" y="1885950"/>
            <a:ext cx="5295900" cy="247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Alta concurrencia, propagación de fallos. Un error puede afectar a millones.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6381750" y="22860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76201" y="0"/>
                </a:moveTo>
                <a:lnTo>
                  <a:pt x="5143499" y="0"/>
                </a:lnTo>
                <a:cubicBezTo>
                  <a:pt x="5185584" y="0"/>
                  <a:pt x="5219700" y="34116"/>
                  <a:pt x="5219700" y="76201"/>
                </a:cubicBezTo>
                <a:lnTo>
                  <a:pt x="5219700" y="342899"/>
                </a:lnTo>
                <a:cubicBezTo>
                  <a:pt x="5219700" y="384984"/>
                  <a:pt x="5185584" y="419100"/>
                  <a:pt x="5143499" y="419100"/>
                </a:cubicBezTo>
                <a:lnTo>
                  <a:pt x="76201" y="419100"/>
                </a:lnTo>
                <a:cubicBezTo>
                  <a:pt x="34116" y="419100"/>
                  <a:pt x="0" y="384984"/>
                  <a:pt x="0" y="342899"/>
                </a:cubicBezTo>
                <a:lnTo>
                  <a:pt x="0" y="76201"/>
                </a:lnTo>
                <a:cubicBezTo>
                  <a:pt x="0" y="34144"/>
                  <a:pt x="34144" y="0"/>
                  <a:pt x="76201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6496050" y="24003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Sistemas de energía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6381750" y="27813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76201" y="0"/>
                </a:moveTo>
                <a:lnTo>
                  <a:pt x="5143499" y="0"/>
                </a:lnTo>
                <a:cubicBezTo>
                  <a:pt x="5185584" y="0"/>
                  <a:pt x="5219700" y="34116"/>
                  <a:pt x="5219700" y="76201"/>
                </a:cubicBezTo>
                <a:lnTo>
                  <a:pt x="5219700" y="342899"/>
                </a:lnTo>
                <a:cubicBezTo>
                  <a:pt x="5219700" y="384984"/>
                  <a:pt x="5185584" y="419100"/>
                  <a:pt x="5143499" y="419100"/>
                </a:cubicBezTo>
                <a:lnTo>
                  <a:pt x="76201" y="419100"/>
                </a:lnTo>
                <a:cubicBezTo>
                  <a:pt x="34116" y="419100"/>
                  <a:pt x="0" y="384984"/>
                  <a:pt x="0" y="342899"/>
                </a:cubicBezTo>
                <a:lnTo>
                  <a:pt x="0" y="76201"/>
                </a:lnTo>
                <a:cubicBezTo>
                  <a:pt x="0" y="34144"/>
                  <a:pt x="34144" y="0"/>
                  <a:pt x="76201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31" name="Text 29"/>
          <p:cNvSpPr/>
          <p:nvPr/>
        </p:nvSpPr>
        <p:spPr>
          <a:xfrm>
            <a:off x="6496050" y="28956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Control de tráfico aéreo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6381750" y="32766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76201" y="0"/>
                </a:moveTo>
                <a:lnTo>
                  <a:pt x="5143499" y="0"/>
                </a:lnTo>
                <a:cubicBezTo>
                  <a:pt x="5185584" y="0"/>
                  <a:pt x="5219700" y="34116"/>
                  <a:pt x="5219700" y="76201"/>
                </a:cubicBezTo>
                <a:lnTo>
                  <a:pt x="5219700" y="342899"/>
                </a:lnTo>
                <a:cubicBezTo>
                  <a:pt x="5219700" y="384984"/>
                  <a:pt x="5185584" y="419100"/>
                  <a:pt x="5143499" y="419100"/>
                </a:cubicBezTo>
                <a:lnTo>
                  <a:pt x="76201" y="419100"/>
                </a:lnTo>
                <a:cubicBezTo>
                  <a:pt x="34116" y="419100"/>
                  <a:pt x="0" y="384984"/>
                  <a:pt x="0" y="342899"/>
                </a:cubicBezTo>
                <a:lnTo>
                  <a:pt x="0" y="76201"/>
                </a:lnTo>
                <a:cubicBezTo>
                  <a:pt x="0" y="34144"/>
                  <a:pt x="34144" y="0"/>
                  <a:pt x="76201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33" name="Text 31"/>
          <p:cNvSpPr/>
          <p:nvPr/>
        </p:nvSpPr>
        <p:spPr>
          <a:xfrm>
            <a:off x="6496050" y="33909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Telecomunicaciones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6181725" y="4029075"/>
            <a:ext cx="5619750" cy="2705100"/>
          </a:xfrm>
          <a:custGeom>
            <a:avLst/>
            <a:gdLst/>
            <a:ahLst/>
            <a:cxnLst/>
            <a:rect l="l" t="t" r="r" b="b"/>
            <a:pathLst>
              <a:path w="5619750" h="2705100">
                <a:moveTo>
                  <a:pt x="76203" y="0"/>
                </a:moveTo>
                <a:lnTo>
                  <a:pt x="5543547" y="0"/>
                </a:lnTo>
                <a:cubicBezTo>
                  <a:pt x="5585633" y="0"/>
                  <a:pt x="5619750" y="34117"/>
                  <a:pt x="5619750" y="76203"/>
                </a:cubicBezTo>
                <a:lnTo>
                  <a:pt x="5619750" y="2628897"/>
                </a:lnTo>
                <a:cubicBezTo>
                  <a:pt x="5619750" y="2670983"/>
                  <a:pt x="5585633" y="2705100"/>
                  <a:pt x="5543547" y="2705100"/>
                </a:cubicBezTo>
                <a:lnTo>
                  <a:pt x="76203" y="2705100"/>
                </a:lnTo>
                <a:cubicBezTo>
                  <a:pt x="34117" y="2705100"/>
                  <a:pt x="0" y="2670983"/>
                  <a:pt x="0" y="2628897"/>
                </a:cubicBezTo>
                <a:lnTo>
                  <a:pt x="0" y="76203"/>
                </a:lnTo>
                <a:cubicBezTo>
                  <a:pt x="0" y="34145"/>
                  <a:pt x="34145" y="0"/>
                  <a:pt x="76203" y="0"/>
                </a:cubicBezTo>
                <a:close/>
              </a:path>
            </a:pathLst>
          </a:custGeom>
          <a:gradFill rotWithShape="1" flip="none">
            <a:gsLst>
              <a:gs pos="0">
                <a:srgbClr val="82181A">
                  <a:alpha val="30000"/>
                </a:srgbClr>
              </a:gs>
              <a:gs pos="100000">
                <a:srgbClr val="82181A">
                  <a:alpha val="10000"/>
                </a:srgbClr>
              </a:gs>
            </a:gsLst>
            <a:lin ang="2700000" scaled="1"/>
          </a:gradFill>
          <a:ln w="25400">
            <a:solidFill>
              <a:srgbClr val="FB2C36">
                <a:alpha val="50196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381750" y="4229100"/>
            <a:ext cx="428625" cy="342900"/>
          </a:xfrm>
          <a:custGeom>
            <a:avLst/>
            <a:gdLst/>
            <a:ahLst/>
            <a:cxnLst/>
            <a:rect l="l" t="t" r="r" b="b"/>
            <a:pathLst>
              <a:path w="428625" h="342900">
                <a:moveTo>
                  <a:pt x="257175" y="21431"/>
                </a:moveTo>
                <a:lnTo>
                  <a:pt x="342900" y="21431"/>
                </a:lnTo>
                <a:cubicBezTo>
                  <a:pt x="354754" y="21431"/>
                  <a:pt x="364331" y="31008"/>
                  <a:pt x="364331" y="42863"/>
                </a:cubicBezTo>
                <a:cubicBezTo>
                  <a:pt x="364331" y="54717"/>
                  <a:pt x="354754" y="64294"/>
                  <a:pt x="342900" y="64294"/>
                </a:cubicBezTo>
                <a:lnTo>
                  <a:pt x="266819" y="64294"/>
                </a:lnTo>
                <a:cubicBezTo>
                  <a:pt x="263336" y="81573"/>
                  <a:pt x="251482" y="95838"/>
                  <a:pt x="235744" y="102669"/>
                </a:cubicBezTo>
                <a:lnTo>
                  <a:pt x="235744" y="300038"/>
                </a:lnTo>
                <a:lnTo>
                  <a:pt x="342900" y="300038"/>
                </a:lnTo>
                <a:cubicBezTo>
                  <a:pt x="354754" y="300038"/>
                  <a:pt x="364331" y="309615"/>
                  <a:pt x="364331" y="321469"/>
                </a:cubicBezTo>
                <a:cubicBezTo>
                  <a:pt x="364331" y="333323"/>
                  <a:pt x="354754" y="342900"/>
                  <a:pt x="342900" y="342900"/>
                </a:cubicBezTo>
                <a:lnTo>
                  <a:pt x="85725" y="342900"/>
                </a:lnTo>
                <a:cubicBezTo>
                  <a:pt x="73871" y="342900"/>
                  <a:pt x="64294" y="333323"/>
                  <a:pt x="64294" y="321469"/>
                </a:cubicBezTo>
                <a:cubicBezTo>
                  <a:pt x="64294" y="309615"/>
                  <a:pt x="73871" y="300038"/>
                  <a:pt x="85725" y="300038"/>
                </a:cubicBezTo>
                <a:lnTo>
                  <a:pt x="192881" y="300038"/>
                </a:lnTo>
                <a:lnTo>
                  <a:pt x="192881" y="102669"/>
                </a:lnTo>
                <a:cubicBezTo>
                  <a:pt x="177143" y="95771"/>
                  <a:pt x="165289" y="81506"/>
                  <a:pt x="161806" y="64294"/>
                </a:cubicBezTo>
                <a:lnTo>
                  <a:pt x="85725" y="64294"/>
                </a:lnTo>
                <a:cubicBezTo>
                  <a:pt x="73871" y="64294"/>
                  <a:pt x="64294" y="54717"/>
                  <a:pt x="64294" y="42863"/>
                </a:cubicBezTo>
                <a:cubicBezTo>
                  <a:pt x="64294" y="31008"/>
                  <a:pt x="73871" y="21431"/>
                  <a:pt x="85725" y="21431"/>
                </a:cubicBezTo>
                <a:lnTo>
                  <a:pt x="171450" y="21431"/>
                </a:lnTo>
                <a:cubicBezTo>
                  <a:pt x="181228" y="8439"/>
                  <a:pt x="196766" y="0"/>
                  <a:pt x="214313" y="0"/>
                </a:cubicBezTo>
                <a:cubicBezTo>
                  <a:pt x="231859" y="0"/>
                  <a:pt x="247397" y="8439"/>
                  <a:pt x="257175" y="21431"/>
                </a:cubicBezTo>
                <a:close/>
                <a:moveTo>
                  <a:pt x="294412" y="214313"/>
                </a:moveTo>
                <a:lnTo>
                  <a:pt x="391388" y="214313"/>
                </a:lnTo>
                <a:lnTo>
                  <a:pt x="342900" y="131132"/>
                </a:lnTo>
                <a:lnTo>
                  <a:pt x="294412" y="214313"/>
                </a:lnTo>
                <a:close/>
                <a:moveTo>
                  <a:pt x="342900" y="278606"/>
                </a:moveTo>
                <a:cubicBezTo>
                  <a:pt x="300774" y="278606"/>
                  <a:pt x="265748" y="255836"/>
                  <a:pt x="258514" y="225765"/>
                </a:cubicBezTo>
                <a:cubicBezTo>
                  <a:pt x="256773" y="218398"/>
                  <a:pt x="259184" y="210830"/>
                  <a:pt x="263002" y="204267"/>
                </a:cubicBezTo>
                <a:lnTo>
                  <a:pt x="326760" y="94967"/>
                </a:lnTo>
                <a:cubicBezTo>
                  <a:pt x="330108" y="89208"/>
                  <a:pt x="336270" y="85725"/>
                  <a:pt x="342900" y="85725"/>
                </a:cubicBezTo>
                <a:cubicBezTo>
                  <a:pt x="349530" y="85725"/>
                  <a:pt x="355692" y="89275"/>
                  <a:pt x="359040" y="94967"/>
                </a:cubicBezTo>
                <a:lnTo>
                  <a:pt x="422798" y="204267"/>
                </a:lnTo>
                <a:cubicBezTo>
                  <a:pt x="426616" y="210830"/>
                  <a:pt x="429027" y="218398"/>
                  <a:pt x="427286" y="225765"/>
                </a:cubicBezTo>
                <a:cubicBezTo>
                  <a:pt x="420053" y="255769"/>
                  <a:pt x="385026" y="278606"/>
                  <a:pt x="342900" y="278606"/>
                </a:cubicBezTo>
                <a:close/>
                <a:moveTo>
                  <a:pt x="84921" y="131132"/>
                </a:moveTo>
                <a:lnTo>
                  <a:pt x="36433" y="214313"/>
                </a:lnTo>
                <a:lnTo>
                  <a:pt x="133477" y="214313"/>
                </a:lnTo>
                <a:lnTo>
                  <a:pt x="84921" y="131132"/>
                </a:lnTo>
                <a:close/>
                <a:moveTo>
                  <a:pt x="603" y="225765"/>
                </a:moveTo>
                <a:cubicBezTo>
                  <a:pt x="-1139" y="218398"/>
                  <a:pt x="1272" y="210830"/>
                  <a:pt x="5090" y="204267"/>
                </a:cubicBezTo>
                <a:lnTo>
                  <a:pt x="68848" y="94967"/>
                </a:lnTo>
                <a:cubicBezTo>
                  <a:pt x="72197" y="89208"/>
                  <a:pt x="78358" y="85725"/>
                  <a:pt x="84988" y="85725"/>
                </a:cubicBezTo>
                <a:cubicBezTo>
                  <a:pt x="91619" y="85725"/>
                  <a:pt x="97780" y="89275"/>
                  <a:pt x="101129" y="94967"/>
                </a:cubicBezTo>
                <a:lnTo>
                  <a:pt x="164887" y="204267"/>
                </a:lnTo>
                <a:cubicBezTo>
                  <a:pt x="168704" y="210830"/>
                  <a:pt x="171115" y="218398"/>
                  <a:pt x="169374" y="225765"/>
                </a:cubicBezTo>
                <a:cubicBezTo>
                  <a:pt x="162141" y="255769"/>
                  <a:pt x="127114" y="278606"/>
                  <a:pt x="84988" y="278606"/>
                </a:cubicBezTo>
                <a:cubicBezTo>
                  <a:pt x="42862" y="278606"/>
                  <a:pt x="7836" y="255836"/>
                  <a:pt x="603" y="225765"/>
                </a:cubicBez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36" name="Text 34"/>
          <p:cNvSpPr/>
          <p:nvPr/>
        </p:nvSpPr>
        <p:spPr>
          <a:xfrm>
            <a:off x="6924675" y="4229100"/>
            <a:ext cx="337185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50" b="1" dirty="0">
                <a:solidFill>
                  <a:srgbClr val="FF6467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Compliance y Privacidad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6381750" y="4724400"/>
            <a:ext cx="5295900" cy="247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b="1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GDPR, CCPA.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Multas de hasta </a:t>
            </a:r>
            <a:pPr>
              <a:lnSpc>
                <a:spcPct val="140000"/>
              </a:lnSpc>
            </a:pPr>
            <a:r>
              <a:rPr lang="en-US" sz="1200" b="1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4% de facturación global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6381750" y="512445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76201" y="0"/>
                </a:moveTo>
                <a:lnTo>
                  <a:pt x="5143499" y="0"/>
                </a:lnTo>
                <a:cubicBezTo>
                  <a:pt x="5185584" y="0"/>
                  <a:pt x="5219700" y="34116"/>
                  <a:pt x="5219700" y="76201"/>
                </a:cubicBezTo>
                <a:lnTo>
                  <a:pt x="5219700" y="342899"/>
                </a:lnTo>
                <a:cubicBezTo>
                  <a:pt x="5219700" y="384984"/>
                  <a:pt x="5185584" y="419100"/>
                  <a:pt x="5143499" y="419100"/>
                </a:cubicBezTo>
                <a:lnTo>
                  <a:pt x="76201" y="419100"/>
                </a:lnTo>
                <a:cubicBezTo>
                  <a:pt x="34116" y="419100"/>
                  <a:pt x="0" y="384984"/>
                  <a:pt x="0" y="342899"/>
                </a:cubicBezTo>
                <a:lnTo>
                  <a:pt x="0" y="76201"/>
                </a:lnTo>
                <a:cubicBezTo>
                  <a:pt x="0" y="34144"/>
                  <a:pt x="34144" y="0"/>
                  <a:pt x="76201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39" name="Text 37"/>
          <p:cNvSpPr/>
          <p:nvPr/>
        </p:nvSpPr>
        <p:spPr>
          <a:xfrm>
            <a:off x="6496050" y="523875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Consentimiento explícito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6381750" y="561975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76201" y="0"/>
                </a:moveTo>
                <a:lnTo>
                  <a:pt x="5143499" y="0"/>
                </a:lnTo>
                <a:cubicBezTo>
                  <a:pt x="5185584" y="0"/>
                  <a:pt x="5219700" y="34116"/>
                  <a:pt x="5219700" y="76201"/>
                </a:cubicBezTo>
                <a:lnTo>
                  <a:pt x="5219700" y="342899"/>
                </a:lnTo>
                <a:cubicBezTo>
                  <a:pt x="5219700" y="384984"/>
                  <a:pt x="5185584" y="419100"/>
                  <a:pt x="5143499" y="419100"/>
                </a:cubicBezTo>
                <a:lnTo>
                  <a:pt x="76201" y="419100"/>
                </a:lnTo>
                <a:cubicBezTo>
                  <a:pt x="34116" y="419100"/>
                  <a:pt x="0" y="384984"/>
                  <a:pt x="0" y="342899"/>
                </a:cubicBezTo>
                <a:lnTo>
                  <a:pt x="0" y="76201"/>
                </a:lnTo>
                <a:cubicBezTo>
                  <a:pt x="0" y="34144"/>
                  <a:pt x="34144" y="0"/>
                  <a:pt x="76201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41" name="Text 39"/>
          <p:cNvSpPr/>
          <p:nvPr/>
        </p:nvSpPr>
        <p:spPr>
          <a:xfrm>
            <a:off x="6496050" y="573405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Derecho al olvido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6381750" y="611505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76201" y="0"/>
                </a:moveTo>
                <a:lnTo>
                  <a:pt x="5143499" y="0"/>
                </a:lnTo>
                <a:cubicBezTo>
                  <a:pt x="5185584" y="0"/>
                  <a:pt x="5219700" y="34116"/>
                  <a:pt x="5219700" y="76201"/>
                </a:cubicBezTo>
                <a:lnTo>
                  <a:pt x="5219700" y="342899"/>
                </a:lnTo>
                <a:cubicBezTo>
                  <a:pt x="5219700" y="384984"/>
                  <a:pt x="5185584" y="419100"/>
                  <a:pt x="5143499" y="419100"/>
                </a:cubicBezTo>
                <a:lnTo>
                  <a:pt x="76201" y="419100"/>
                </a:lnTo>
                <a:cubicBezTo>
                  <a:pt x="34116" y="419100"/>
                  <a:pt x="0" y="384984"/>
                  <a:pt x="0" y="342899"/>
                </a:cubicBezTo>
                <a:lnTo>
                  <a:pt x="0" y="76201"/>
                </a:lnTo>
                <a:cubicBezTo>
                  <a:pt x="0" y="34144"/>
                  <a:pt x="34144" y="0"/>
                  <a:pt x="76201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43" name="Text 41"/>
          <p:cNvSpPr/>
          <p:nvPr/>
        </p:nvSpPr>
        <p:spPr>
          <a:xfrm>
            <a:off x="6496050" y="622935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Auditoría de datos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114966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spc="53" kern="0" dirty="0">
                <a:solidFill>
                  <a:srgbClr val="FF6467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DEUDA TÉCNICA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81000" y="647700"/>
            <a:ext cx="1160145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700" b="1" dirty="0">
                <a:solidFill>
                  <a:srgbClr val="E2E8F0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La Crisis de Deuda Técnica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90525" y="1190625"/>
            <a:ext cx="5619750" cy="2324100"/>
          </a:xfrm>
          <a:custGeom>
            <a:avLst/>
            <a:gdLst/>
            <a:ahLst/>
            <a:cxnLst/>
            <a:rect l="l" t="t" r="r" b="b"/>
            <a:pathLst>
              <a:path w="5619750" h="2324100">
                <a:moveTo>
                  <a:pt x="76207" y="0"/>
                </a:moveTo>
                <a:lnTo>
                  <a:pt x="5543543" y="0"/>
                </a:lnTo>
                <a:cubicBezTo>
                  <a:pt x="5585631" y="0"/>
                  <a:pt x="5619750" y="34119"/>
                  <a:pt x="5619750" y="76207"/>
                </a:cubicBezTo>
                <a:lnTo>
                  <a:pt x="5619750" y="2247893"/>
                </a:lnTo>
                <a:cubicBezTo>
                  <a:pt x="5619750" y="2289981"/>
                  <a:pt x="5585631" y="2324100"/>
                  <a:pt x="5543543" y="2324100"/>
                </a:cubicBezTo>
                <a:lnTo>
                  <a:pt x="76207" y="2324100"/>
                </a:lnTo>
                <a:cubicBezTo>
                  <a:pt x="34119" y="2324100"/>
                  <a:pt x="0" y="2289981"/>
                  <a:pt x="0" y="2247893"/>
                </a:cubicBezTo>
                <a:lnTo>
                  <a:pt x="0" y="76207"/>
                </a:lnTo>
                <a:cubicBezTo>
                  <a:pt x="0" y="34119"/>
                  <a:pt x="34119" y="0"/>
                  <a:pt x="76207" y="0"/>
                </a:cubicBezTo>
                <a:close/>
              </a:path>
            </a:pathLst>
          </a:custGeom>
          <a:gradFill rotWithShape="1" flip="none">
            <a:gsLst>
              <a:gs pos="0">
                <a:srgbClr val="82181A">
                  <a:alpha val="30000"/>
                </a:srgbClr>
              </a:gs>
              <a:gs pos="100000">
                <a:srgbClr val="82181A">
                  <a:alpha val="10000"/>
                </a:srgbClr>
              </a:gs>
            </a:gsLst>
            <a:lin ang="2700000" scaled="1"/>
          </a:gradFill>
          <a:ln w="25400">
            <a:solidFill>
              <a:srgbClr val="FB2C36">
                <a:alpha val="50196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33413" y="1390650"/>
            <a:ext cx="342900" cy="342900"/>
          </a:xfrm>
          <a:custGeom>
            <a:avLst/>
            <a:gdLst/>
            <a:ahLst/>
            <a:cxnLst/>
            <a:rect l="l" t="t" r="r" b="b"/>
            <a:pathLst>
              <a:path w="342900" h="342900">
                <a:moveTo>
                  <a:pt x="42863" y="42863"/>
                </a:moveTo>
                <a:cubicBezTo>
                  <a:pt x="42863" y="31008"/>
                  <a:pt x="33285" y="21431"/>
                  <a:pt x="21431" y="21431"/>
                </a:cubicBezTo>
                <a:cubicBezTo>
                  <a:pt x="9577" y="21431"/>
                  <a:pt x="0" y="31008"/>
                  <a:pt x="0" y="42863"/>
                </a:cubicBezTo>
                <a:lnTo>
                  <a:pt x="0" y="267891"/>
                </a:lnTo>
                <a:cubicBezTo>
                  <a:pt x="0" y="297493"/>
                  <a:pt x="23976" y="321469"/>
                  <a:pt x="53578" y="321469"/>
                </a:cubicBezTo>
                <a:lnTo>
                  <a:pt x="321469" y="321469"/>
                </a:lnTo>
                <a:cubicBezTo>
                  <a:pt x="333323" y="321469"/>
                  <a:pt x="342900" y="311892"/>
                  <a:pt x="342900" y="300038"/>
                </a:cubicBezTo>
                <a:cubicBezTo>
                  <a:pt x="342900" y="288183"/>
                  <a:pt x="333323" y="278606"/>
                  <a:pt x="321469" y="278606"/>
                </a:cubicBezTo>
                <a:lnTo>
                  <a:pt x="53578" y="278606"/>
                </a:lnTo>
                <a:cubicBezTo>
                  <a:pt x="47685" y="278606"/>
                  <a:pt x="42863" y="273784"/>
                  <a:pt x="42863" y="267891"/>
                </a:cubicBezTo>
                <a:lnTo>
                  <a:pt x="42863" y="42863"/>
                </a:lnTo>
                <a:close/>
                <a:moveTo>
                  <a:pt x="315173" y="100861"/>
                </a:moveTo>
                <a:cubicBezTo>
                  <a:pt x="323545" y="92489"/>
                  <a:pt x="323545" y="78894"/>
                  <a:pt x="315173" y="70522"/>
                </a:cubicBezTo>
                <a:cubicBezTo>
                  <a:pt x="306802" y="62151"/>
                  <a:pt x="293206" y="62151"/>
                  <a:pt x="284835" y="70522"/>
                </a:cubicBezTo>
                <a:lnTo>
                  <a:pt x="214313" y="141111"/>
                </a:lnTo>
                <a:lnTo>
                  <a:pt x="175870" y="102736"/>
                </a:lnTo>
                <a:cubicBezTo>
                  <a:pt x="167499" y="94364"/>
                  <a:pt x="153903" y="94364"/>
                  <a:pt x="145532" y="102736"/>
                </a:cubicBezTo>
                <a:lnTo>
                  <a:pt x="81238" y="167030"/>
                </a:lnTo>
                <a:cubicBezTo>
                  <a:pt x="72866" y="175401"/>
                  <a:pt x="72866" y="188997"/>
                  <a:pt x="81238" y="197368"/>
                </a:cubicBezTo>
                <a:cubicBezTo>
                  <a:pt x="89609" y="205740"/>
                  <a:pt x="103205" y="205740"/>
                  <a:pt x="111576" y="197368"/>
                </a:cubicBezTo>
                <a:lnTo>
                  <a:pt x="160734" y="148210"/>
                </a:lnTo>
                <a:lnTo>
                  <a:pt x="199177" y="186653"/>
                </a:lnTo>
                <a:cubicBezTo>
                  <a:pt x="207548" y="195024"/>
                  <a:pt x="221144" y="195024"/>
                  <a:pt x="229515" y="186653"/>
                </a:cubicBezTo>
                <a:lnTo>
                  <a:pt x="315240" y="100928"/>
                </a:ln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6" name="Text 4"/>
          <p:cNvSpPr/>
          <p:nvPr/>
        </p:nvSpPr>
        <p:spPr>
          <a:xfrm>
            <a:off x="1133475" y="1390650"/>
            <a:ext cx="244792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50" b="1" dirty="0">
                <a:solidFill>
                  <a:srgbClr val="FF6467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Datos de GitClear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90550" y="1885950"/>
            <a:ext cx="5295900" cy="247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Análisis de </a:t>
            </a:r>
            <a:pPr>
              <a:lnSpc>
                <a:spcPct val="140000"/>
              </a:lnSpc>
            </a:pPr>
            <a:r>
              <a:rPr lang="en-US" sz="1200" b="1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211 millones de líneas de código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: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90550" y="2286000"/>
            <a:ext cx="2552700" cy="1028700"/>
          </a:xfrm>
          <a:custGeom>
            <a:avLst/>
            <a:gdLst/>
            <a:ahLst/>
            <a:cxnLst/>
            <a:rect l="l" t="t" r="r" b="b"/>
            <a:pathLst>
              <a:path w="2552700" h="1028700">
                <a:moveTo>
                  <a:pt x="76196" y="0"/>
                </a:moveTo>
                <a:lnTo>
                  <a:pt x="2476504" y="0"/>
                </a:lnTo>
                <a:cubicBezTo>
                  <a:pt x="2518586" y="0"/>
                  <a:pt x="2552700" y="34114"/>
                  <a:pt x="2552700" y="76196"/>
                </a:cubicBezTo>
                <a:lnTo>
                  <a:pt x="2552700" y="952504"/>
                </a:lnTo>
                <a:cubicBezTo>
                  <a:pt x="2552700" y="994586"/>
                  <a:pt x="2518586" y="1028700"/>
                  <a:pt x="2476504" y="1028700"/>
                </a:cubicBezTo>
                <a:lnTo>
                  <a:pt x="76196" y="1028700"/>
                </a:lnTo>
                <a:cubicBezTo>
                  <a:pt x="34114" y="1028700"/>
                  <a:pt x="0" y="994586"/>
                  <a:pt x="0" y="952504"/>
                </a:cubicBezTo>
                <a:lnTo>
                  <a:pt x="0" y="76196"/>
                </a:lnTo>
                <a:cubicBezTo>
                  <a:pt x="0" y="34142"/>
                  <a:pt x="34142" y="0"/>
                  <a:pt x="76196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709613" y="2438400"/>
            <a:ext cx="23145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Refactoring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28650" y="2705100"/>
            <a:ext cx="24765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3600" b="1" dirty="0">
                <a:solidFill>
                  <a:srgbClr val="FF6467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-60%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3257550" y="2286000"/>
            <a:ext cx="2552700" cy="1028700"/>
          </a:xfrm>
          <a:custGeom>
            <a:avLst/>
            <a:gdLst/>
            <a:ahLst/>
            <a:cxnLst/>
            <a:rect l="l" t="t" r="r" b="b"/>
            <a:pathLst>
              <a:path w="2552700" h="1028700">
                <a:moveTo>
                  <a:pt x="76196" y="0"/>
                </a:moveTo>
                <a:lnTo>
                  <a:pt x="2476504" y="0"/>
                </a:lnTo>
                <a:cubicBezTo>
                  <a:pt x="2518586" y="0"/>
                  <a:pt x="2552700" y="34114"/>
                  <a:pt x="2552700" y="76196"/>
                </a:cubicBezTo>
                <a:lnTo>
                  <a:pt x="2552700" y="952504"/>
                </a:lnTo>
                <a:cubicBezTo>
                  <a:pt x="2552700" y="994586"/>
                  <a:pt x="2518586" y="1028700"/>
                  <a:pt x="2476504" y="1028700"/>
                </a:cubicBezTo>
                <a:lnTo>
                  <a:pt x="76196" y="1028700"/>
                </a:lnTo>
                <a:cubicBezTo>
                  <a:pt x="34114" y="1028700"/>
                  <a:pt x="0" y="994586"/>
                  <a:pt x="0" y="952504"/>
                </a:cubicBezTo>
                <a:lnTo>
                  <a:pt x="0" y="76196"/>
                </a:lnTo>
                <a:cubicBezTo>
                  <a:pt x="0" y="34142"/>
                  <a:pt x="34142" y="0"/>
                  <a:pt x="76196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3376613" y="2438400"/>
            <a:ext cx="23145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Código Nuevo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295650" y="2705100"/>
            <a:ext cx="24765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3600" b="1" dirty="0">
                <a:solidFill>
                  <a:srgbClr val="33FF00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+10%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400050" y="3638550"/>
            <a:ext cx="5619750" cy="2133600"/>
          </a:xfrm>
          <a:custGeom>
            <a:avLst/>
            <a:gdLst/>
            <a:ahLst/>
            <a:cxnLst/>
            <a:rect l="l" t="t" r="r" b="b"/>
            <a:pathLst>
              <a:path w="5619750" h="2133600">
                <a:moveTo>
                  <a:pt x="38100" y="0"/>
                </a:moveTo>
                <a:lnTo>
                  <a:pt x="5543559" y="0"/>
                </a:lnTo>
                <a:cubicBezTo>
                  <a:pt x="5585610" y="0"/>
                  <a:pt x="5619750" y="34140"/>
                  <a:pt x="5619750" y="76191"/>
                </a:cubicBezTo>
                <a:lnTo>
                  <a:pt x="5619750" y="2057409"/>
                </a:lnTo>
                <a:cubicBezTo>
                  <a:pt x="5619750" y="2099460"/>
                  <a:pt x="5585610" y="2133600"/>
                  <a:pt x="5543559" y="2133600"/>
                </a:cubicBezTo>
                <a:lnTo>
                  <a:pt x="38100" y="2133600"/>
                </a:lnTo>
                <a:cubicBezTo>
                  <a:pt x="17072" y="2133600"/>
                  <a:pt x="0" y="2116528"/>
                  <a:pt x="0" y="20955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gradFill rotWithShape="1" flip="none">
            <a:gsLst>
              <a:gs pos="0">
                <a:srgbClr val="33FF00">
                  <a:alpha val="20000"/>
                </a:srgbClr>
              </a:gs>
              <a:gs pos="100000">
                <a:srgbClr val="33FF00">
                  <a:alpha val="5000"/>
                </a:srgbClr>
              </a:gs>
            </a:gsLst>
            <a:lin ang="2700000" scaled="1"/>
          </a:gradFill>
          <a:ln/>
        </p:spPr>
      </p:sp>
      <p:sp>
        <p:nvSpPr>
          <p:cNvPr id="15" name="Shape 13"/>
          <p:cNvSpPr/>
          <p:nvPr/>
        </p:nvSpPr>
        <p:spPr>
          <a:xfrm>
            <a:off x="400050" y="3638550"/>
            <a:ext cx="38100" cy="2133600"/>
          </a:xfrm>
          <a:custGeom>
            <a:avLst/>
            <a:gdLst/>
            <a:ahLst/>
            <a:cxnLst/>
            <a:rect l="l" t="t" r="r" b="b"/>
            <a:pathLst>
              <a:path w="38100" h="2133600">
                <a:moveTo>
                  <a:pt x="38100" y="0"/>
                </a:moveTo>
                <a:lnTo>
                  <a:pt x="38100" y="0"/>
                </a:lnTo>
                <a:lnTo>
                  <a:pt x="38100" y="2133600"/>
                </a:lnTo>
                <a:lnTo>
                  <a:pt x="38100" y="2133600"/>
                </a:lnTo>
                <a:cubicBezTo>
                  <a:pt x="17072" y="2133600"/>
                  <a:pt x="0" y="2116528"/>
                  <a:pt x="0" y="20955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3FF00"/>
          </a:solidFill>
          <a:ln/>
        </p:spPr>
      </p:sp>
      <p:sp>
        <p:nvSpPr>
          <p:cNvPr id="16" name="Text 14"/>
          <p:cNvSpPr/>
          <p:nvPr/>
        </p:nvSpPr>
        <p:spPr>
          <a:xfrm>
            <a:off x="571500" y="3790950"/>
            <a:ext cx="539115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33FF0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Manifestaciones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590550" y="421005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76200" y="152400"/>
                </a:moveTo>
                <a:cubicBezTo>
                  <a:pt x="118256" y="152400"/>
                  <a:pt x="152400" y="118256"/>
                  <a:pt x="152400" y="76200"/>
                </a:cubicBezTo>
                <a:cubicBezTo>
                  <a:pt x="152400" y="34144"/>
                  <a:pt x="118256" y="0"/>
                  <a:pt x="76200" y="0"/>
                </a:cubicBezTo>
                <a:cubicBezTo>
                  <a:pt x="34144" y="0"/>
                  <a:pt x="0" y="34144"/>
                  <a:pt x="0" y="76200"/>
                </a:cubicBezTo>
                <a:cubicBezTo>
                  <a:pt x="0" y="118256"/>
                  <a:pt x="34144" y="152400"/>
                  <a:pt x="76200" y="152400"/>
                </a:cubicBezTo>
                <a:close/>
                <a:moveTo>
                  <a:pt x="101322" y="63311"/>
                </a:moveTo>
                <a:lnTo>
                  <a:pt x="77510" y="101411"/>
                </a:lnTo>
                <a:cubicBezTo>
                  <a:pt x="76260" y="103406"/>
                  <a:pt x="74116" y="104656"/>
                  <a:pt x="71765" y="104775"/>
                </a:cubicBezTo>
                <a:cubicBezTo>
                  <a:pt x="69413" y="104894"/>
                  <a:pt x="67151" y="103823"/>
                  <a:pt x="65752" y="101918"/>
                </a:cubicBezTo>
                <a:lnTo>
                  <a:pt x="51465" y="82867"/>
                </a:lnTo>
                <a:cubicBezTo>
                  <a:pt x="49084" y="79712"/>
                  <a:pt x="49738" y="75248"/>
                  <a:pt x="52894" y="72866"/>
                </a:cubicBezTo>
                <a:cubicBezTo>
                  <a:pt x="56049" y="70485"/>
                  <a:pt x="60514" y="71140"/>
                  <a:pt x="62895" y="74295"/>
                </a:cubicBezTo>
                <a:lnTo>
                  <a:pt x="70931" y="85011"/>
                </a:lnTo>
                <a:lnTo>
                  <a:pt x="89208" y="55751"/>
                </a:lnTo>
                <a:cubicBezTo>
                  <a:pt x="91291" y="52417"/>
                  <a:pt x="95696" y="51375"/>
                  <a:pt x="99060" y="53489"/>
                </a:cubicBezTo>
                <a:cubicBezTo>
                  <a:pt x="102424" y="55602"/>
                  <a:pt x="103436" y="59978"/>
                  <a:pt x="101322" y="63341"/>
                </a:cubicBezTo>
                <a:close/>
              </a:path>
            </a:pathLst>
          </a:custGeom>
          <a:solidFill>
            <a:srgbClr val="33FF00"/>
          </a:solidFill>
          <a:ln/>
        </p:spPr>
      </p:sp>
      <p:sp>
        <p:nvSpPr>
          <p:cNvPr id="18" name="Text 16"/>
          <p:cNvSpPr/>
          <p:nvPr/>
        </p:nvSpPr>
        <p:spPr>
          <a:xfrm>
            <a:off x="876300" y="4171950"/>
            <a:ext cx="22288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Código duplicado y sin optimizar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590550" y="451485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76200" y="152400"/>
                </a:moveTo>
                <a:cubicBezTo>
                  <a:pt x="118256" y="152400"/>
                  <a:pt x="152400" y="118256"/>
                  <a:pt x="152400" y="76200"/>
                </a:cubicBezTo>
                <a:cubicBezTo>
                  <a:pt x="152400" y="34144"/>
                  <a:pt x="118256" y="0"/>
                  <a:pt x="76200" y="0"/>
                </a:cubicBezTo>
                <a:cubicBezTo>
                  <a:pt x="34144" y="0"/>
                  <a:pt x="0" y="34144"/>
                  <a:pt x="0" y="76200"/>
                </a:cubicBezTo>
                <a:cubicBezTo>
                  <a:pt x="0" y="118256"/>
                  <a:pt x="34144" y="152400"/>
                  <a:pt x="76200" y="152400"/>
                </a:cubicBezTo>
                <a:close/>
                <a:moveTo>
                  <a:pt x="101322" y="63311"/>
                </a:moveTo>
                <a:lnTo>
                  <a:pt x="77510" y="101411"/>
                </a:lnTo>
                <a:cubicBezTo>
                  <a:pt x="76260" y="103406"/>
                  <a:pt x="74116" y="104656"/>
                  <a:pt x="71765" y="104775"/>
                </a:cubicBezTo>
                <a:cubicBezTo>
                  <a:pt x="69413" y="104894"/>
                  <a:pt x="67151" y="103823"/>
                  <a:pt x="65752" y="101918"/>
                </a:cubicBezTo>
                <a:lnTo>
                  <a:pt x="51465" y="82867"/>
                </a:lnTo>
                <a:cubicBezTo>
                  <a:pt x="49084" y="79712"/>
                  <a:pt x="49738" y="75248"/>
                  <a:pt x="52894" y="72866"/>
                </a:cubicBezTo>
                <a:cubicBezTo>
                  <a:pt x="56049" y="70485"/>
                  <a:pt x="60514" y="71140"/>
                  <a:pt x="62895" y="74295"/>
                </a:cubicBezTo>
                <a:lnTo>
                  <a:pt x="70931" y="85011"/>
                </a:lnTo>
                <a:lnTo>
                  <a:pt x="89208" y="55751"/>
                </a:lnTo>
                <a:cubicBezTo>
                  <a:pt x="91291" y="52417"/>
                  <a:pt x="95696" y="51375"/>
                  <a:pt x="99060" y="53489"/>
                </a:cubicBezTo>
                <a:cubicBezTo>
                  <a:pt x="102424" y="55602"/>
                  <a:pt x="103436" y="59978"/>
                  <a:pt x="101322" y="63341"/>
                </a:cubicBezTo>
                <a:close/>
              </a:path>
            </a:pathLst>
          </a:custGeom>
          <a:solidFill>
            <a:srgbClr val="33FF00"/>
          </a:solidFill>
          <a:ln/>
        </p:spPr>
      </p:sp>
      <p:sp>
        <p:nvSpPr>
          <p:cNvPr id="20" name="Text 18"/>
          <p:cNvSpPr/>
          <p:nvPr/>
        </p:nvSpPr>
        <p:spPr>
          <a:xfrm>
            <a:off x="876300" y="4476750"/>
            <a:ext cx="18573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Dependencias innecesarias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590550" y="481965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76200" y="152400"/>
                </a:moveTo>
                <a:cubicBezTo>
                  <a:pt x="118256" y="152400"/>
                  <a:pt x="152400" y="118256"/>
                  <a:pt x="152400" y="76200"/>
                </a:cubicBezTo>
                <a:cubicBezTo>
                  <a:pt x="152400" y="34144"/>
                  <a:pt x="118256" y="0"/>
                  <a:pt x="76200" y="0"/>
                </a:cubicBezTo>
                <a:cubicBezTo>
                  <a:pt x="34144" y="0"/>
                  <a:pt x="0" y="34144"/>
                  <a:pt x="0" y="76200"/>
                </a:cubicBezTo>
                <a:cubicBezTo>
                  <a:pt x="0" y="118256"/>
                  <a:pt x="34144" y="152400"/>
                  <a:pt x="76200" y="152400"/>
                </a:cubicBezTo>
                <a:close/>
                <a:moveTo>
                  <a:pt x="101322" y="63311"/>
                </a:moveTo>
                <a:lnTo>
                  <a:pt x="77510" y="101411"/>
                </a:lnTo>
                <a:cubicBezTo>
                  <a:pt x="76260" y="103406"/>
                  <a:pt x="74116" y="104656"/>
                  <a:pt x="71765" y="104775"/>
                </a:cubicBezTo>
                <a:cubicBezTo>
                  <a:pt x="69413" y="104894"/>
                  <a:pt x="67151" y="103823"/>
                  <a:pt x="65752" y="101918"/>
                </a:cubicBezTo>
                <a:lnTo>
                  <a:pt x="51465" y="82867"/>
                </a:lnTo>
                <a:cubicBezTo>
                  <a:pt x="49084" y="79712"/>
                  <a:pt x="49738" y="75248"/>
                  <a:pt x="52894" y="72866"/>
                </a:cubicBezTo>
                <a:cubicBezTo>
                  <a:pt x="56049" y="70485"/>
                  <a:pt x="60514" y="71140"/>
                  <a:pt x="62895" y="74295"/>
                </a:cubicBezTo>
                <a:lnTo>
                  <a:pt x="70931" y="85011"/>
                </a:lnTo>
                <a:lnTo>
                  <a:pt x="89208" y="55751"/>
                </a:lnTo>
                <a:cubicBezTo>
                  <a:pt x="91291" y="52417"/>
                  <a:pt x="95696" y="51375"/>
                  <a:pt x="99060" y="53489"/>
                </a:cubicBezTo>
                <a:cubicBezTo>
                  <a:pt x="102424" y="55602"/>
                  <a:pt x="103436" y="59978"/>
                  <a:pt x="101322" y="63341"/>
                </a:cubicBezTo>
                <a:close/>
              </a:path>
            </a:pathLst>
          </a:custGeom>
          <a:solidFill>
            <a:srgbClr val="33FF00"/>
          </a:solidFill>
          <a:ln/>
        </p:spPr>
      </p:sp>
      <p:sp>
        <p:nvSpPr>
          <p:cNvPr id="22" name="Text 20"/>
          <p:cNvSpPr/>
          <p:nvPr/>
        </p:nvSpPr>
        <p:spPr>
          <a:xfrm>
            <a:off x="876300" y="4781550"/>
            <a:ext cx="16573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Falta de documentación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590550" y="512445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76200" y="152400"/>
                </a:moveTo>
                <a:cubicBezTo>
                  <a:pt x="118256" y="152400"/>
                  <a:pt x="152400" y="118256"/>
                  <a:pt x="152400" y="76200"/>
                </a:cubicBezTo>
                <a:cubicBezTo>
                  <a:pt x="152400" y="34144"/>
                  <a:pt x="118256" y="0"/>
                  <a:pt x="76200" y="0"/>
                </a:cubicBezTo>
                <a:cubicBezTo>
                  <a:pt x="34144" y="0"/>
                  <a:pt x="0" y="34144"/>
                  <a:pt x="0" y="76200"/>
                </a:cubicBezTo>
                <a:cubicBezTo>
                  <a:pt x="0" y="118256"/>
                  <a:pt x="34144" y="152400"/>
                  <a:pt x="76200" y="152400"/>
                </a:cubicBezTo>
                <a:close/>
                <a:moveTo>
                  <a:pt x="101322" y="63311"/>
                </a:moveTo>
                <a:lnTo>
                  <a:pt x="77510" y="101411"/>
                </a:lnTo>
                <a:cubicBezTo>
                  <a:pt x="76260" y="103406"/>
                  <a:pt x="74116" y="104656"/>
                  <a:pt x="71765" y="104775"/>
                </a:cubicBezTo>
                <a:cubicBezTo>
                  <a:pt x="69413" y="104894"/>
                  <a:pt x="67151" y="103823"/>
                  <a:pt x="65752" y="101918"/>
                </a:cubicBezTo>
                <a:lnTo>
                  <a:pt x="51465" y="82867"/>
                </a:lnTo>
                <a:cubicBezTo>
                  <a:pt x="49084" y="79712"/>
                  <a:pt x="49738" y="75248"/>
                  <a:pt x="52894" y="72866"/>
                </a:cubicBezTo>
                <a:cubicBezTo>
                  <a:pt x="56049" y="70485"/>
                  <a:pt x="60514" y="71140"/>
                  <a:pt x="62895" y="74295"/>
                </a:cubicBezTo>
                <a:lnTo>
                  <a:pt x="70931" y="85011"/>
                </a:lnTo>
                <a:lnTo>
                  <a:pt x="89208" y="55751"/>
                </a:lnTo>
                <a:cubicBezTo>
                  <a:pt x="91291" y="52417"/>
                  <a:pt x="95696" y="51375"/>
                  <a:pt x="99060" y="53489"/>
                </a:cubicBezTo>
                <a:cubicBezTo>
                  <a:pt x="102424" y="55602"/>
                  <a:pt x="103436" y="59978"/>
                  <a:pt x="101322" y="63341"/>
                </a:cubicBezTo>
                <a:close/>
              </a:path>
            </a:pathLst>
          </a:custGeom>
          <a:solidFill>
            <a:srgbClr val="33FF00"/>
          </a:solidFill>
          <a:ln/>
        </p:spPr>
      </p:sp>
      <p:sp>
        <p:nvSpPr>
          <p:cNvPr id="24" name="Text 22"/>
          <p:cNvSpPr/>
          <p:nvPr/>
        </p:nvSpPr>
        <p:spPr>
          <a:xfrm>
            <a:off x="876300" y="5086350"/>
            <a:ext cx="12668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Tests insuficientes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590550" y="542925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76200" y="152400"/>
                </a:moveTo>
                <a:cubicBezTo>
                  <a:pt x="118256" y="152400"/>
                  <a:pt x="152400" y="118256"/>
                  <a:pt x="152400" y="76200"/>
                </a:cubicBezTo>
                <a:cubicBezTo>
                  <a:pt x="152400" y="34144"/>
                  <a:pt x="118256" y="0"/>
                  <a:pt x="76200" y="0"/>
                </a:cubicBezTo>
                <a:cubicBezTo>
                  <a:pt x="34144" y="0"/>
                  <a:pt x="0" y="34144"/>
                  <a:pt x="0" y="76200"/>
                </a:cubicBezTo>
                <a:cubicBezTo>
                  <a:pt x="0" y="118256"/>
                  <a:pt x="34144" y="152400"/>
                  <a:pt x="76200" y="152400"/>
                </a:cubicBezTo>
                <a:close/>
                <a:moveTo>
                  <a:pt x="101322" y="63311"/>
                </a:moveTo>
                <a:lnTo>
                  <a:pt x="77510" y="101411"/>
                </a:lnTo>
                <a:cubicBezTo>
                  <a:pt x="76260" y="103406"/>
                  <a:pt x="74116" y="104656"/>
                  <a:pt x="71765" y="104775"/>
                </a:cubicBezTo>
                <a:cubicBezTo>
                  <a:pt x="69413" y="104894"/>
                  <a:pt x="67151" y="103823"/>
                  <a:pt x="65752" y="101918"/>
                </a:cubicBezTo>
                <a:lnTo>
                  <a:pt x="51465" y="82867"/>
                </a:lnTo>
                <a:cubicBezTo>
                  <a:pt x="49084" y="79712"/>
                  <a:pt x="49738" y="75248"/>
                  <a:pt x="52894" y="72866"/>
                </a:cubicBezTo>
                <a:cubicBezTo>
                  <a:pt x="56049" y="70485"/>
                  <a:pt x="60514" y="71140"/>
                  <a:pt x="62895" y="74295"/>
                </a:cubicBezTo>
                <a:lnTo>
                  <a:pt x="70931" y="85011"/>
                </a:lnTo>
                <a:lnTo>
                  <a:pt x="89208" y="55751"/>
                </a:lnTo>
                <a:cubicBezTo>
                  <a:pt x="91291" y="52417"/>
                  <a:pt x="95696" y="51375"/>
                  <a:pt x="99060" y="53489"/>
                </a:cubicBezTo>
                <a:cubicBezTo>
                  <a:pt x="102424" y="55602"/>
                  <a:pt x="103436" y="59978"/>
                  <a:pt x="101322" y="63341"/>
                </a:cubicBezTo>
                <a:close/>
              </a:path>
            </a:pathLst>
          </a:custGeom>
          <a:solidFill>
            <a:srgbClr val="33FF00"/>
          </a:solidFill>
          <a:ln/>
        </p:spPr>
      </p:sp>
      <p:sp>
        <p:nvSpPr>
          <p:cNvPr id="26" name="Text 24"/>
          <p:cNvSpPr/>
          <p:nvPr/>
        </p:nvSpPr>
        <p:spPr>
          <a:xfrm>
            <a:off x="876300" y="5391150"/>
            <a:ext cx="18002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Arquitectura inconsistente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6181725" y="1190625"/>
            <a:ext cx="5619750" cy="3257550"/>
          </a:xfrm>
          <a:custGeom>
            <a:avLst/>
            <a:gdLst/>
            <a:ahLst/>
            <a:cxnLst/>
            <a:rect l="l" t="t" r="r" b="b"/>
            <a:pathLst>
              <a:path w="5619750" h="3257550">
                <a:moveTo>
                  <a:pt x="76194" y="0"/>
                </a:moveTo>
                <a:lnTo>
                  <a:pt x="5543556" y="0"/>
                </a:lnTo>
                <a:cubicBezTo>
                  <a:pt x="5585637" y="0"/>
                  <a:pt x="5619750" y="34113"/>
                  <a:pt x="5619750" y="76194"/>
                </a:cubicBezTo>
                <a:lnTo>
                  <a:pt x="5619750" y="3181356"/>
                </a:lnTo>
                <a:cubicBezTo>
                  <a:pt x="5619750" y="3223437"/>
                  <a:pt x="5585637" y="3257550"/>
                  <a:pt x="5543556" y="3257550"/>
                </a:cubicBezTo>
                <a:lnTo>
                  <a:pt x="76194" y="3257550"/>
                </a:lnTo>
                <a:cubicBezTo>
                  <a:pt x="34113" y="3257550"/>
                  <a:pt x="0" y="3223437"/>
                  <a:pt x="0" y="3181356"/>
                </a:cubicBezTo>
                <a:lnTo>
                  <a:pt x="0" y="76194"/>
                </a:lnTo>
                <a:cubicBezTo>
                  <a:pt x="0" y="34141"/>
                  <a:pt x="34141" y="0"/>
                  <a:pt x="76194" y="0"/>
                </a:cubicBezTo>
                <a:close/>
              </a:path>
            </a:pathLst>
          </a:custGeom>
          <a:gradFill rotWithShape="1" flip="none">
            <a:gsLst>
              <a:gs pos="0">
                <a:srgbClr val="8B5CF6">
                  <a:alpha val="30000"/>
                </a:srgbClr>
              </a:gs>
              <a:gs pos="100000">
                <a:srgbClr val="8B5CF6">
                  <a:alpha val="10000"/>
                </a:srgbClr>
              </a:gs>
            </a:gsLst>
            <a:lin ang="2700000" scaled="1"/>
          </a:gradFill>
          <a:ln w="25400">
            <a:solidFill>
              <a:srgbClr val="8B5CF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381750" y="1390650"/>
            <a:ext cx="5334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rgbClr val="8B5CF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El Costo Futuro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6381750" y="1847850"/>
            <a:ext cx="5219700" cy="723900"/>
          </a:xfrm>
          <a:custGeom>
            <a:avLst/>
            <a:gdLst/>
            <a:ahLst/>
            <a:cxnLst/>
            <a:rect l="l" t="t" r="r" b="b"/>
            <a:pathLst>
              <a:path w="5219700" h="723900">
                <a:moveTo>
                  <a:pt x="76198" y="0"/>
                </a:moveTo>
                <a:lnTo>
                  <a:pt x="5143502" y="0"/>
                </a:lnTo>
                <a:cubicBezTo>
                  <a:pt x="5185557" y="0"/>
                  <a:pt x="5219700" y="34143"/>
                  <a:pt x="5219700" y="76198"/>
                </a:cubicBezTo>
                <a:lnTo>
                  <a:pt x="5219700" y="647702"/>
                </a:lnTo>
                <a:cubicBezTo>
                  <a:pt x="5219700" y="689757"/>
                  <a:pt x="5185557" y="723900"/>
                  <a:pt x="5143502" y="723900"/>
                </a:cubicBezTo>
                <a:lnTo>
                  <a:pt x="76198" y="723900"/>
                </a:lnTo>
                <a:cubicBezTo>
                  <a:pt x="34143" y="723900"/>
                  <a:pt x="0" y="689757"/>
                  <a:pt x="0" y="647702"/>
                </a:cubicBezTo>
                <a:lnTo>
                  <a:pt x="0" y="76198"/>
                </a:lnTo>
                <a:cubicBezTo>
                  <a:pt x="0" y="34143"/>
                  <a:pt x="34143" y="0"/>
                  <a:pt x="76198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6505575" y="2000250"/>
            <a:ext cx="171450" cy="152400"/>
          </a:xfrm>
          <a:custGeom>
            <a:avLst/>
            <a:gdLst/>
            <a:ahLst/>
            <a:cxnLst/>
            <a:rect l="l" t="t" r="r" b="b"/>
            <a:pathLst>
              <a:path w="171450" h="152400">
                <a:moveTo>
                  <a:pt x="57150" y="28575"/>
                </a:moveTo>
                <a:cubicBezTo>
                  <a:pt x="57150" y="12799"/>
                  <a:pt x="69949" y="0"/>
                  <a:pt x="85725" y="0"/>
                </a:cubicBezTo>
                <a:cubicBezTo>
                  <a:pt x="101501" y="0"/>
                  <a:pt x="114300" y="12799"/>
                  <a:pt x="114300" y="28575"/>
                </a:cubicBezTo>
                <a:lnTo>
                  <a:pt x="114300" y="29647"/>
                </a:lnTo>
                <a:cubicBezTo>
                  <a:pt x="114300" y="34320"/>
                  <a:pt x="110520" y="38100"/>
                  <a:pt x="105847" y="38100"/>
                </a:cubicBezTo>
                <a:lnTo>
                  <a:pt x="65633" y="38100"/>
                </a:lnTo>
                <a:cubicBezTo>
                  <a:pt x="60960" y="38100"/>
                  <a:pt x="57180" y="34320"/>
                  <a:pt x="57180" y="29647"/>
                </a:cubicBezTo>
                <a:lnTo>
                  <a:pt x="57180" y="28575"/>
                </a:lnTo>
                <a:close/>
                <a:moveTo>
                  <a:pt x="160020" y="32385"/>
                </a:moveTo>
                <a:cubicBezTo>
                  <a:pt x="163175" y="36582"/>
                  <a:pt x="162312" y="42565"/>
                  <a:pt x="158115" y="45720"/>
                </a:cubicBezTo>
                <a:lnTo>
                  <a:pt x="129004" y="67538"/>
                </a:lnTo>
                <a:cubicBezTo>
                  <a:pt x="130582" y="70187"/>
                  <a:pt x="131772" y="73104"/>
                  <a:pt x="132517" y="76200"/>
                </a:cubicBezTo>
                <a:lnTo>
                  <a:pt x="161925" y="76200"/>
                </a:lnTo>
                <a:cubicBezTo>
                  <a:pt x="167194" y="76200"/>
                  <a:pt x="171450" y="80456"/>
                  <a:pt x="171450" y="85725"/>
                </a:cubicBezTo>
                <a:cubicBezTo>
                  <a:pt x="171450" y="90994"/>
                  <a:pt x="167194" y="95250"/>
                  <a:pt x="161925" y="95250"/>
                </a:cubicBezTo>
                <a:lnTo>
                  <a:pt x="133350" y="95250"/>
                </a:lnTo>
                <a:lnTo>
                  <a:pt x="133350" y="104775"/>
                </a:lnTo>
                <a:cubicBezTo>
                  <a:pt x="133350" y="105549"/>
                  <a:pt x="133320" y="106353"/>
                  <a:pt x="133290" y="107126"/>
                </a:cubicBezTo>
                <a:lnTo>
                  <a:pt x="158115" y="125730"/>
                </a:lnTo>
                <a:cubicBezTo>
                  <a:pt x="162312" y="128885"/>
                  <a:pt x="163175" y="134868"/>
                  <a:pt x="160020" y="139065"/>
                </a:cubicBezTo>
                <a:cubicBezTo>
                  <a:pt x="156865" y="143262"/>
                  <a:pt x="150882" y="144125"/>
                  <a:pt x="146685" y="140970"/>
                </a:cubicBezTo>
                <a:lnTo>
                  <a:pt x="127903" y="126891"/>
                </a:lnTo>
                <a:cubicBezTo>
                  <a:pt x="120997" y="140047"/>
                  <a:pt x="108109" y="149572"/>
                  <a:pt x="92869" y="151864"/>
                </a:cubicBezTo>
                <a:lnTo>
                  <a:pt x="92869" y="83344"/>
                </a:lnTo>
                <a:cubicBezTo>
                  <a:pt x="92869" y="79385"/>
                  <a:pt x="89684" y="76200"/>
                  <a:pt x="85725" y="76200"/>
                </a:cubicBezTo>
                <a:cubicBezTo>
                  <a:pt x="81766" y="76200"/>
                  <a:pt x="78581" y="79385"/>
                  <a:pt x="78581" y="83344"/>
                </a:cubicBezTo>
                <a:lnTo>
                  <a:pt x="78581" y="151864"/>
                </a:lnTo>
                <a:cubicBezTo>
                  <a:pt x="63341" y="149572"/>
                  <a:pt x="50453" y="140047"/>
                  <a:pt x="43547" y="126891"/>
                </a:cubicBezTo>
                <a:lnTo>
                  <a:pt x="24765" y="140970"/>
                </a:lnTo>
                <a:cubicBezTo>
                  <a:pt x="20568" y="144125"/>
                  <a:pt x="14585" y="143262"/>
                  <a:pt x="11430" y="139065"/>
                </a:cubicBezTo>
                <a:cubicBezTo>
                  <a:pt x="8275" y="134868"/>
                  <a:pt x="9138" y="128885"/>
                  <a:pt x="13335" y="125730"/>
                </a:cubicBezTo>
                <a:lnTo>
                  <a:pt x="38160" y="107126"/>
                </a:lnTo>
                <a:cubicBezTo>
                  <a:pt x="38130" y="106353"/>
                  <a:pt x="38100" y="105579"/>
                  <a:pt x="38100" y="104775"/>
                </a:cubicBezTo>
                <a:lnTo>
                  <a:pt x="38100" y="95250"/>
                </a:lnTo>
                <a:lnTo>
                  <a:pt x="9525" y="95250"/>
                </a:lnTo>
                <a:cubicBezTo>
                  <a:pt x="4256" y="95250"/>
                  <a:pt x="0" y="90994"/>
                  <a:pt x="0" y="85725"/>
                </a:cubicBezTo>
                <a:cubicBezTo>
                  <a:pt x="0" y="80456"/>
                  <a:pt x="4256" y="76200"/>
                  <a:pt x="9525" y="76200"/>
                </a:cubicBezTo>
                <a:lnTo>
                  <a:pt x="38933" y="76200"/>
                </a:lnTo>
                <a:cubicBezTo>
                  <a:pt x="39678" y="73104"/>
                  <a:pt x="40868" y="70187"/>
                  <a:pt x="42446" y="67538"/>
                </a:cubicBezTo>
                <a:lnTo>
                  <a:pt x="13335" y="45720"/>
                </a:lnTo>
                <a:cubicBezTo>
                  <a:pt x="9138" y="42565"/>
                  <a:pt x="8275" y="36582"/>
                  <a:pt x="11430" y="32385"/>
                </a:cubicBezTo>
                <a:cubicBezTo>
                  <a:pt x="14585" y="28188"/>
                  <a:pt x="20568" y="27325"/>
                  <a:pt x="24765" y="30480"/>
                </a:cubicBezTo>
                <a:lnTo>
                  <a:pt x="57150" y="54769"/>
                </a:lnTo>
                <a:cubicBezTo>
                  <a:pt x="60811" y="53251"/>
                  <a:pt x="64830" y="52388"/>
                  <a:pt x="69056" y="52388"/>
                </a:cubicBezTo>
                <a:lnTo>
                  <a:pt x="102394" y="52388"/>
                </a:lnTo>
                <a:cubicBezTo>
                  <a:pt x="106620" y="52388"/>
                  <a:pt x="110639" y="53221"/>
                  <a:pt x="114300" y="54769"/>
                </a:cubicBezTo>
                <a:lnTo>
                  <a:pt x="146685" y="30480"/>
                </a:lnTo>
                <a:cubicBezTo>
                  <a:pt x="150882" y="27325"/>
                  <a:pt x="156865" y="28188"/>
                  <a:pt x="160020" y="32385"/>
                </a:cubicBezTo>
                <a:close/>
              </a:path>
            </a:pathLst>
          </a:custGeom>
          <a:solidFill>
            <a:srgbClr val="8B5CF6"/>
          </a:solidFill>
          <a:ln/>
        </p:spPr>
      </p:sp>
      <p:sp>
        <p:nvSpPr>
          <p:cNvPr id="31" name="Text 29"/>
          <p:cNvSpPr/>
          <p:nvPr/>
        </p:nvSpPr>
        <p:spPr>
          <a:xfrm>
            <a:off x="6800850" y="1962150"/>
            <a:ext cx="12668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Bugs Recurrentes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6496050" y="226695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Mismo problema, múltiples veces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6381750" y="2686050"/>
            <a:ext cx="5219700" cy="723900"/>
          </a:xfrm>
          <a:custGeom>
            <a:avLst/>
            <a:gdLst/>
            <a:ahLst/>
            <a:cxnLst/>
            <a:rect l="l" t="t" r="r" b="b"/>
            <a:pathLst>
              <a:path w="5219700" h="723900">
                <a:moveTo>
                  <a:pt x="76198" y="0"/>
                </a:moveTo>
                <a:lnTo>
                  <a:pt x="5143502" y="0"/>
                </a:lnTo>
                <a:cubicBezTo>
                  <a:pt x="5185557" y="0"/>
                  <a:pt x="5219700" y="34143"/>
                  <a:pt x="5219700" y="76198"/>
                </a:cubicBezTo>
                <a:lnTo>
                  <a:pt x="5219700" y="647702"/>
                </a:lnTo>
                <a:cubicBezTo>
                  <a:pt x="5219700" y="689757"/>
                  <a:pt x="5185557" y="723900"/>
                  <a:pt x="5143502" y="723900"/>
                </a:cubicBezTo>
                <a:lnTo>
                  <a:pt x="76198" y="723900"/>
                </a:lnTo>
                <a:cubicBezTo>
                  <a:pt x="34143" y="723900"/>
                  <a:pt x="0" y="689757"/>
                  <a:pt x="0" y="647702"/>
                </a:cubicBezTo>
                <a:lnTo>
                  <a:pt x="0" y="76198"/>
                </a:lnTo>
                <a:cubicBezTo>
                  <a:pt x="0" y="34143"/>
                  <a:pt x="34143" y="0"/>
                  <a:pt x="76198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6515100" y="283845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76200" y="0"/>
                </a:moveTo>
                <a:cubicBezTo>
                  <a:pt x="118256" y="0"/>
                  <a:pt x="152400" y="34144"/>
                  <a:pt x="152400" y="76200"/>
                </a:cubicBezTo>
                <a:cubicBezTo>
                  <a:pt x="152400" y="118256"/>
                  <a:pt x="118256" y="152400"/>
                  <a:pt x="76200" y="152400"/>
                </a:cubicBezTo>
                <a:cubicBezTo>
                  <a:pt x="34144" y="152400"/>
                  <a:pt x="0" y="118256"/>
                  <a:pt x="0" y="76200"/>
                </a:cubicBezTo>
                <a:cubicBezTo>
                  <a:pt x="0" y="34144"/>
                  <a:pt x="34144" y="0"/>
                  <a:pt x="76200" y="0"/>
                </a:cubicBezTo>
                <a:close/>
                <a:moveTo>
                  <a:pt x="69056" y="35719"/>
                </a:moveTo>
                <a:lnTo>
                  <a:pt x="69056" y="76200"/>
                </a:lnTo>
                <a:cubicBezTo>
                  <a:pt x="69056" y="78581"/>
                  <a:pt x="70247" y="80814"/>
                  <a:pt x="72241" y="82153"/>
                </a:cubicBezTo>
                <a:lnTo>
                  <a:pt x="100816" y="101203"/>
                </a:lnTo>
                <a:cubicBezTo>
                  <a:pt x="104090" y="103406"/>
                  <a:pt x="108525" y="102513"/>
                  <a:pt x="110728" y="99209"/>
                </a:cubicBezTo>
                <a:cubicBezTo>
                  <a:pt x="112931" y="95905"/>
                  <a:pt x="112038" y="91500"/>
                  <a:pt x="108734" y="89297"/>
                </a:cubicBezTo>
                <a:lnTo>
                  <a:pt x="83344" y="72390"/>
                </a:lnTo>
                <a:lnTo>
                  <a:pt x="83344" y="35719"/>
                </a:lnTo>
                <a:cubicBezTo>
                  <a:pt x="83344" y="31760"/>
                  <a:pt x="80159" y="28575"/>
                  <a:pt x="76200" y="28575"/>
                </a:cubicBezTo>
                <a:cubicBezTo>
                  <a:pt x="72241" y="28575"/>
                  <a:pt x="69056" y="31760"/>
                  <a:pt x="69056" y="35719"/>
                </a:cubicBezTo>
                <a:close/>
              </a:path>
            </a:pathLst>
          </a:custGeom>
          <a:solidFill>
            <a:srgbClr val="8B5CF6"/>
          </a:solidFill>
          <a:ln/>
        </p:spPr>
      </p:sp>
      <p:sp>
        <p:nvSpPr>
          <p:cNvPr id="35" name="Text 33"/>
          <p:cNvSpPr/>
          <p:nvPr/>
        </p:nvSpPr>
        <p:spPr>
          <a:xfrm>
            <a:off x="6800850" y="2800350"/>
            <a:ext cx="16097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Lentitud para Features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6496050" y="310515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Cada cambio toma más tiempo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6381750" y="3524250"/>
            <a:ext cx="5219700" cy="723900"/>
          </a:xfrm>
          <a:custGeom>
            <a:avLst/>
            <a:gdLst/>
            <a:ahLst/>
            <a:cxnLst/>
            <a:rect l="l" t="t" r="r" b="b"/>
            <a:pathLst>
              <a:path w="5219700" h="723900">
                <a:moveTo>
                  <a:pt x="76198" y="0"/>
                </a:moveTo>
                <a:lnTo>
                  <a:pt x="5143502" y="0"/>
                </a:lnTo>
                <a:cubicBezTo>
                  <a:pt x="5185557" y="0"/>
                  <a:pt x="5219700" y="34143"/>
                  <a:pt x="5219700" y="76198"/>
                </a:cubicBezTo>
                <a:lnTo>
                  <a:pt x="5219700" y="647702"/>
                </a:lnTo>
                <a:cubicBezTo>
                  <a:pt x="5219700" y="689757"/>
                  <a:pt x="5185557" y="723900"/>
                  <a:pt x="5143502" y="723900"/>
                </a:cubicBezTo>
                <a:lnTo>
                  <a:pt x="76198" y="723900"/>
                </a:lnTo>
                <a:cubicBezTo>
                  <a:pt x="34143" y="723900"/>
                  <a:pt x="0" y="689757"/>
                  <a:pt x="0" y="647702"/>
                </a:cubicBezTo>
                <a:lnTo>
                  <a:pt x="0" y="76198"/>
                </a:lnTo>
                <a:cubicBezTo>
                  <a:pt x="0" y="34143"/>
                  <a:pt x="34143" y="0"/>
                  <a:pt x="76198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6543675" y="3676650"/>
            <a:ext cx="95250" cy="152400"/>
          </a:xfrm>
          <a:custGeom>
            <a:avLst/>
            <a:gdLst/>
            <a:ahLst/>
            <a:cxnLst/>
            <a:rect l="l" t="t" r="r" b="b"/>
            <a:pathLst>
              <a:path w="95250" h="152400">
                <a:moveTo>
                  <a:pt x="40481" y="7144"/>
                </a:moveTo>
                <a:cubicBezTo>
                  <a:pt x="40481" y="3185"/>
                  <a:pt x="43666" y="0"/>
                  <a:pt x="47625" y="0"/>
                </a:cubicBezTo>
                <a:cubicBezTo>
                  <a:pt x="51584" y="0"/>
                  <a:pt x="54769" y="3185"/>
                  <a:pt x="54769" y="7144"/>
                </a:cubicBezTo>
                <a:lnTo>
                  <a:pt x="54769" y="19050"/>
                </a:lnTo>
                <a:lnTo>
                  <a:pt x="71438" y="19050"/>
                </a:lnTo>
                <a:cubicBezTo>
                  <a:pt x="76706" y="19050"/>
                  <a:pt x="80962" y="23306"/>
                  <a:pt x="80962" y="28575"/>
                </a:cubicBezTo>
                <a:cubicBezTo>
                  <a:pt x="80962" y="33844"/>
                  <a:pt x="76706" y="38100"/>
                  <a:pt x="71438" y="38100"/>
                </a:cubicBezTo>
                <a:lnTo>
                  <a:pt x="37237" y="38100"/>
                </a:lnTo>
                <a:cubicBezTo>
                  <a:pt x="29825" y="38100"/>
                  <a:pt x="23813" y="44113"/>
                  <a:pt x="23813" y="51524"/>
                </a:cubicBezTo>
                <a:cubicBezTo>
                  <a:pt x="23813" y="58222"/>
                  <a:pt x="28724" y="63877"/>
                  <a:pt x="35332" y="64830"/>
                </a:cubicBezTo>
                <a:lnTo>
                  <a:pt x="62597" y="68729"/>
                </a:lnTo>
                <a:cubicBezTo>
                  <a:pt x="78611" y="71021"/>
                  <a:pt x="90488" y="84713"/>
                  <a:pt x="90488" y="100876"/>
                </a:cubicBezTo>
                <a:cubicBezTo>
                  <a:pt x="90488" y="118824"/>
                  <a:pt x="75932" y="133350"/>
                  <a:pt x="58013" y="133350"/>
                </a:cubicBezTo>
                <a:lnTo>
                  <a:pt x="54769" y="133350"/>
                </a:lnTo>
                <a:lnTo>
                  <a:pt x="54769" y="145256"/>
                </a:lnTo>
                <a:cubicBezTo>
                  <a:pt x="54769" y="149215"/>
                  <a:pt x="51584" y="152400"/>
                  <a:pt x="47625" y="152400"/>
                </a:cubicBezTo>
                <a:cubicBezTo>
                  <a:pt x="43666" y="152400"/>
                  <a:pt x="40481" y="149215"/>
                  <a:pt x="40481" y="145256"/>
                </a:cubicBezTo>
                <a:lnTo>
                  <a:pt x="40481" y="133350"/>
                </a:lnTo>
                <a:lnTo>
                  <a:pt x="19050" y="133350"/>
                </a:lnTo>
                <a:cubicBezTo>
                  <a:pt x="13781" y="133350"/>
                  <a:pt x="9525" y="129094"/>
                  <a:pt x="9525" y="123825"/>
                </a:cubicBezTo>
                <a:cubicBezTo>
                  <a:pt x="9525" y="118556"/>
                  <a:pt x="13781" y="114300"/>
                  <a:pt x="19050" y="114300"/>
                </a:cubicBezTo>
                <a:lnTo>
                  <a:pt x="58013" y="114300"/>
                </a:lnTo>
                <a:cubicBezTo>
                  <a:pt x="65425" y="114300"/>
                  <a:pt x="71438" y="108287"/>
                  <a:pt x="71438" y="100876"/>
                </a:cubicBezTo>
                <a:cubicBezTo>
                  <a:pt x="71438" y="94178"/>
                  <a:pt x="66526" y="88523"/>
                  <a:pt x="59918" y="87570"/>
                </a:cubicBezTo>
                <a:lnTo>
                  <a:pt x="32653" y="83671"/>
                </a:lnTo>
                <a:cubicBezTo>
                  <a:pt x="16639" y="81409"/>
                  <a:pt x="4763" y="67687"/>
                  <a:pt x="4763" y="51524"/>
                </a:cubicBezTo>
                <a:cubicBezTo>
                  <a:pt x="4763" y="33605"/>
                  <a:pt x="19318" y="19050"/>
                  <a:pt x="37237" y="19050"/>
                </a:cubicBezTo>
                <a:lnTo>
                  <a:pt x="40481" y="19050"/>
                </a:lnTo>
                <a:lnTo>
                  <a:pt x="40481" y="7144"/>
                </a:lnTo>
                <a:close/>
              </a:path>
            </a:pathLst>
          </a:custGeom>
          <a:solidFill>
            <a:srgbClr val="8B5CF6"/>
          </a:solidFill>
          <a:ln/>
        </p:spPr>
      </p:sp>
      <p:sp>
        <p:nvSpPr>
          <p:cNvPr id="39" name="Text 37"/>
          <p:cNvSpPr/>
          <p:nvPr/>
        </p:nvSpPr>
        <p:spPr>
          <a:xfrm>
            <a:off x="6800850" y="3638550"/>
            <a:ext cx="18097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Mantenimiento Creciente</a:t>
            </a:r>
            <a:endParaRPr lang="en-US" sz="1600" dirty="0"/>
          </a:p>
        </p:txBody>
      </p:sp>
      <p:sp>
        <p:nvSpPr>
          <p:cNvPr id="40" name="Text 38"/>
          <p:cNvSpPr/>
          <p:nvPr/>
        </p:nvSpPr>
        <p:spPr>
          <a:xfrm>
            <a:off x="6496050" y="394335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Costo exponencial con el tiempo</a:t>
            </a:r>
            <a:endParaRPr lang="en-US" sz="1600" dirty="0"/>
          </a:p>
        </p:txBody>
      </p:sp>
      <p:sp>
        <p:nvSpPr>
          <p:cNvPr id="41" name="Shape 39"/>
          <p:cNvSpPr/>
          <p:nvPr/>
        </p:nvSpPr>
        <p:spPr>
          <a:xfrm>
            <a:off x="6181725" y="4581525"/>
            <a:ext cx="5619750" cy="1323975"/>
          </a:xfrm>
          <a:custGeom>
            <a:avLst/>
            <a:gdLst/>
            <a:ahLst/>
            <a:cxnLst/>
            <a:rect l="l" t="t" r="r" b="b"/>
            <a:pathLst>
              <a:path w="5619750" h="1323975">
                <a:moveTo>
                  <a:pt x="76195" y="0"/>
                </a:moveTo>
                <a:lnTo>
                  <a:pt x="5543555" y="0"/>
                </a:lnTo>
                <a:cubicBezTo>
                  <a:pt x="5585636" y="0"/>
                  <a:pt x="5619750" y="34114"/>
                  <a:pt x="5619750" y="76195"/>
                </a:cubicBezTo>
                <a:lnTo>
                  <a:pt x="5619750" y="1247780"/>
                </a:lnTo>
                <a:cubicBezTo>
                  <a:pt x="5619750" y="1289861"/>
                  <a:pt x="5585636" y="1323975"/>
                  <a:pt x="5543555" y="1323975"/>
                </a:cubicBezTo>
                <a:lnTo>
                  <a:pt x="76195" y="1323975"/>
                </a:lnTo>
                <a:cubicBezTo>
                  <a:pt x="34114" y="1323975"/>
                  <a:pt x="0" y="1289861"/>
                  <a:pt x="0" y="1247780"/>
                </a:cubicBezTo>
                <a:lnTo>
                  <a:pt x="0" y="76195"/>
                </a:lnTo>
                <a:cubicBezTo>
                  <a:pt x="0" y="34114"/>
                  <a:pt x="34114" y="0"/>
                  <a:pt x="76195" y="0"/>
                </a:cubicBezTo>
                <a:close/>
              </a:path>
            </a:pathLst>
          </a:custGeom>
          <a:gradFill rotWithShape="1" flip="none">
            <a:gsLst>
              <a:gs pos="0">
                <a:srgbClr val="00F0FF">
                  <a:alpha val="20000"/>
                </a:srgbClr>
              </a:gs>
              <a:gs pos="100000">
                <a:srgbClr val="00F0FF">
                  <a:alpha val="5000"/>
                </a:srgbClr>
              </a:gs>
            </a:gsLst>
            <a:lin ang="2700000" scaled="1"/>
          </a:gradFill>
          <a:ln w="25400">
            <a:solidFill>
              <a:srgbClr val="00F0FF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8705850" y="4743450"/>
            <a:ext cx="571500" cy="571500"/>
          </a:xfrm>
          <a:custGeom>
            <a:avLst/>
            <a:gdLst/>
            <a:ahLst/>
            <a:cxnLst/>
            <a:rect l="l" t="t" r="r" b="b"/>
            <a:pathLst>
              <a:path w="571500" h="571500">
                <a:moveTo>
                  <a:pt x="285750" y="0"/>
                </a:moveTo>
                <a:cubicBezTo>
                  <a:pt x="302158" y="0"/>
                  <a:pt x="317227" y="9041"/>
                  <a:pt x="325041" y="23440"/>
                </a:cubicBezTo>
                <a:lnTo>
                  <a:pt x="566142" y="469925"/>
                </a:lnTo>
                <a:cubicBezTo>
                  <a:pt x="573621" y="483766"/>
                  <a:pt x="573286" y="500509"/>
                  <a:pt x="565249" y="514015"/>
                </a:cubicBezTo>
                <a:cubicBezTo>
                  <a:pt x="557212" y="527521"/>
                  <a:pt x="542590" y="535781"/>
                  <a:pt x="526852" y="535781"/>
                </a:cubicBezTo>
                <a:lnTo>
                  <a:pt x="44648" y="535781"/>
                </a:lnTo>
                <a:cubicBezTo>
                  <a:pt x="28910" y="535781"/>
                  <a:pt x="14399" y="527521"/>
                  <a:pt x="6251" y="514015"/>
                </a:cubicBezTo>
                <a:cubicBezTo>
                  <a:pt x="-1898" y="500509"/>
                  <a:pt x="-2121" y="483766"/>
                  <a:pt x="5358" y="469925"/>
                </a:cubicBezTo>
                <a:lnTo>
                  <a:pt x="246459" y="23440"/>
                </a:lnTo>
                <a:cubicBezTo>
                  <a:pt x="254273" y="9041"/>
                  <a:pt x="269342" y="0"/>
                  <a:pt x="285750" y="0"/>
                </a:cubicBezTo>
                <a:close/>
                <a:moveTo>
                  <a:pt x="285750" y="187523"/>
                </a:moveTo>
                <a:cubicBezTo>
                  <a:pt x="270904" y="187523"/>
                  <a:pt x="258961" y="199467"/>
                  <a:pt x="258961" y="214313"/>
                </a:cubicBezTo>
                <a:lnTo>
                  <a:pt x="258961" y="339328"/>
                </a:lnTo>
                <a:cubicBezTo>
                  <a:pt x="258961" y="354174"/>
                  <a:pt x="270904" y="366117"/>
                  <a:pt x="285750" y="366117"/>
                </a:cubicBezTo>
                <a:cubicBezTo>
                  <a:pt x="300596" y="366117"/>
                  <a:pt x="312539" y="354174"/>
                  <a:pt x="312539" y="339328"/>
                </a:cubicBezTo>
                <a:lnTo>
                  <a:pt x="312539" y="214313"/>
                </a:lnTo>
                <a:cubicBezTo>
                  <a:pt x="312539" y="199467"/>
                  <a:pt x="300596" y="187523"/>
                  <a:pt x="285750" y="187523"/>
                </a:cubicBezTo>
                <a:close/>
                <a:moveTo>
                  <a:pt x="315553" y="428625"/>
                </a:moveTo>
                <a:cubicBezTo>
                  <a:pt x="316231" y="417563"/>
                  <a:pt x="310714" y="407038"/>
                  <a:pt x="301231" y="401301"/>
                </a:cubicBezTo>
                <a:cubicBezTo>
                  <a:pt x="291747" y="395565"/>
                  <a:pt x="279864" y="395565"/>
                  <a:pt x="270381" y="401301"/>
                </a:cubicBezTo>
                <a:cubicBezTo>
                  <a:pt x="260898" y="407038"/>
                  <a:pt x="255381" y="417563"/>
                  <a:pt x="256059" y="428625"/>
                </a:cubicBezTo>
                <a:cubicBezTo>
                  <a:pt x="255381" y="439687"/>
                  <a:pt x="260898" y="450212"/>
                  <a:pt x="270381" y="455949"/>
                </a:cubicBezTo>
                <a:cubicBezTo>
                  <a:pt x="279864" y="461685"/>
                  <a:pt x="291747" y="461685"/>
                  <a:pt x="301231" y="455949"/>
                </a:cubicBezTo>
                <a:cubicBezTo>
                  <a:pt x="310714" y="450212"/>
                  <a:pt x="316231" y="439687"/>
                  <a:pt x="315553" y="428625"/>
                </a:cubicBezTo>
                <a:close/>
              </a:path>
            </a:pathLst>
          </a:custGeom>
          <a:solidFill>
            <a:srgbClr val="00F0FF"/>
          </a:solidFill>
          <a:ln/>
        </p:spPr>
      </p:sp>
      <p:sp>
        <p:nvSpPr>
          <p:cNvPr id="43" name="Text 41"/>
          <p:cNvSpPr/>
          <p:nvPr/>
        </p:nvSpPr>
        <p:spPr>
          <a:xfrm>
            <a:off x="7018337" y="5429250"/>
            <a:ext cx="3943350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50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Es </a:t>
            </a:r>
            <a:pPr algn="ctr">
              <a:lnSpc>
                <a:spcPct val="140000"/>
              </a:lnSpc>
            </a:pPr>
            <a:r>
              <a:rPr lang="en-US" sz="1500" b="1" dirty="0">
                <a:solidFill>
                  <a:srgbClr val="00F0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invisible al principio</a:t>
            </a:r>
            <a:pPr algn="ctr">
              <a:lnSpc>
                <a:spcPct val="140000"/>
              </a:lnSpc>
            </a:pPr>
            <a:r>
              <a:rPr lang="en-US" sz="150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, </a:t>
            </a:r>
            <a:pPr algn="ctr">
              <a:lnSpc>
                <a:spcPct val="140000"/>
              </a:lnSpc>
            </a:pPr>
            <a:r>
              <a:rPr lang="en-US" sz="1500" b="1" dirty="0">
                <a:solidFill>
                  <a:srgbClr val="FF6467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catastrófico después</a:t>
            </a:r>
            <a:pPr algn="ctr">
              <a:lnSpc>
                <a:spcPct val="140000"/>
              </a:lnSpc>
            </a:pPr>
            <a:r>
              <a:rPr lang="en-US" sz="150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114966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spc="53" kern="0" dirty="0">
                <a:solidFill>
                  <a:srgbClr val="FF6467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PRIVACIDAD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81000" y="647700"/>
            <a:ext cx="1160145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700" b="1" dirty="0">
                <a:solidFill>
                  <a:srgbClr val="E2E8F0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Riesgos de Privacidad y Propiedad Intelectual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90525" y="1190625"/>
            <a:ext cx="5619750" cy="3257550"/>
          </a:xfrm>
          <a:custGeom>
            <a:avLst/>
            <a:gdLst/>
            <a:ahLst/>
            <a:cxnLst/>
            <a:rect l="l" t="t" r="r" b="b"/>
            <a:pathLst>
              <a:path w="5619750" h="3257550">
                <a:moveTo>
                  <a:pt x="76194" y="0"/>
                </a:moveTo>
                <a:lnTo>
                  <a:pt x="5543556" y="0"/>
                </a:lnTo>
                <a:cubicBezTo>
                  <a:pt x="5585637" y="0"/>
                  <a:pt x="5619750" y="34113"/>
                  <a:pt x="5619750" y="76194"/>
                </a:cubicBezTo>
                <a:lnTo>
                  <a:pt x="5619750" y="3181356"/>
                </a:lnTo>
                <a:cubicBezTo>
                  <a:pt x="5619750" y="3223437"/>
                  <a:pt x="5585637" y="3257550"/>
                  <a:pt x="5543556" y="3257550"/>
                </a:cubicBezTo>
                <a:lnTo>
                  <a:pt x="76194" y="3257550"/>
                </a:lnTo>
                <a:cubicBezTo>
                  <a:pt x="34113" y="3257550"/>
                  <a:pt x="0" y="3223437"/>
                  <a:pt x="0" y="3181356"/>
                </a:cubicBezTo>
                <a:lnTo>
                  <a:pt x="0" y="76194"/>
                </a:lnTo>
                <a:cubicBezTo>
                  <a:pt x="0" y="34141"/>
                  <a:pt x="34141" y="0"/>
                  <a:pt x="76194" y="0"/>
                </a:cubicBezTo>
                <a:close/>
              </a:path>
            </a:pathLst>
          </a:custGeom>
          <a:gradFill rotWithShape="1" flip="none">
            <a:gsLst>
              <a:gs pos="0">
                <a:srgbClr val="33FF00">
                  <a:alpha val="30000"/>
                </a:srgbClr>
              </a:gs>
              <a:gs pos="100000">
                <a:srgbClr val="33FF00">
                  <a:alpha val="10000"/>
                </a:srgbClr>
              </a:gs>
            </a:gsLst>
            <a:lin ang="2700000" scaled="1"/>
          </a:gradFill>
          <a:ln w="25400">
            <a:solidFill>
              <a:srgbClr val="33FF0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90550" y="1390650"/>
            <a:ext cx="5334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rgbClr val="33FF0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Problemas de Datos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90550" y="1847850"/>
            <a:ext cx="5219700" cy="723900"/>
          </a:xfrm>
          <a:custGeom>
            <a:avLst/>
            <a:gdLst/>
            <a:ahLst/>
            <a:cxnLst/>
            <a:rect l="l" t="t" r="r" b="b"/>
            <a:pathLst>
              <a:path w="5219700" h="723900">
                <a:moveTo>
                  <a:pt x="76198" y="0"/>
                </a:moveTo>
                <a:lnTo>
                  <a:pt x="5143502" y="0"/>
                </a:lnTo>
                <a:cubicBezTo>
                  <a:pt x="5185557" y="0"/>
                  <a:pt x="5219700" y="34143"/>
                  <a:pt x="5219700" y="76198"/>
                </a:cubicBezTo>
                <a:lnTo>
                  <a:pt x="5219700" y="647702"/>
                </a:lnTo>
                <a:cubicBezTo>
                  <a:pt x="5219700" y="689757"/>
                  <a:pt x="5185557" y="723900"/>
                  <a:pt x="5143502" y="723900"/>
                </a:cubicBezTo>
                <a:lnTo>
                  <a:pt x="76198" y="723900"/>
                </a:lnTo>
                <a:cubicBezTo>
                  <a:pt x="34143" y="723900"/>
                  <a:pt x="0" y="689757"/>
                  <a:pt x="0" y="647702"/>
                </a:cubicBezTo>
                <a:lnTo>
                  <a:pt x="0" y="76198"/>
                </a:lnTo>
                <a:cubicBezTo>
                  <a:pt x="0" y="34143"/>
                  <a:pt x="34143" y="0"/>
                  <a:pt x="76198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733425" y="2000250"/>
            <a:ext cx="133350" cy="152400"/>
          </a:xfrm>
          <a:custGeom>
            <a:avLst/>
            <a:gdLst/>
            <a:ahLst/>
            <a:cxnLst/>
            <a:rect l="l" t="t" r="r" b="b"/>
            <a:pathLst>
              <a:path w="133350" h="152400">
                <a:moveTo>
                  <a:pt x="133350" y="61258"/>
                </a:moveTo>
                <a:cubicBezTo>
                  <a:pt x="128945" y="64175"/>
                  <a:pt x="123885" y="66526"/>
                  <a:pt x="118616" y="68401"/>
                </a:cubicBezTo>
                <a:cubicBezTo>
                  <a:pt x="104626" y="73402"/>
                  <a:pt x="86261" y="76200"/>
                  <a:pt x="66675" y="76200"/>
                </a:cubicBezTo>
                <a:cubicBezTo>
                  <a:pt x="47089" y="76200"/>
                  <a:pt x="28694" y="73372"/>
                  <a:pt x="14734" y="68401"/>
                </a:cubicBezTo>
                <a:cubicBezTo>
                  <a:pt x="9495" y="66526"/>
                  <a:pt x="4405" y="64175"/>
                  <a:pt x="0" y="61258"/>
                </a:cubicBezTo>
                <a:lnTo>
                  <a:pt x="0" y="85725"/>
                </a:lnTo>
                <a:cubicBezTo>
                  <a:pt x="0" y="98881"/>
                  <a:pt x="29855" y="109537"/>
                  <a:pt x="66675" y="109537"/>
                </a:cubicBezTo>
                <a:cubicBezTo>
                  <a:pt x="103495" y="109537"/>
                  <a:pt x="133350" y="98881"/>
                  <a:pt x="133350" y="85725"/>
                </a:cubicBezTo>
                <a:lnTo>
                  <a:pt x="133350" y="61258"/>
                </a:lnTo>
                <a:close/>
                <a:moveTo>
                  <a:pt x="133350" y="38100"/>
                </a:moveTo>
                <a:lnTo>
                  <a:pt x="133350" y="23813"/>
                </a:lnTo>
                <a:cubicBezTo>
                  <a:pt x="133350" y="10656"/>
                  <a:pt x="103495" y="0"/>
                  <a:pt x="66675" y="0"/>
                </a:cubicBezTo>
                <a:cubicBezTo>
                  <a:pt x="29855" y="0"/>
                  <a:pt x="0" y="10656"/>
                  <a:pt x="0" y="23813"/>
                </a:cubicBezTo>
                <a:lnTo>
                  <a:pt x="0" y="38100"/>
                </a:lnTo>
                <a:cubicBezTo>
                  <a:pt x="0" y="51256"/>
                  <a:pt x="29855" y="61912"/>
                  <a:pt x="66675" y="61912"/>
                </a:cubicBezTo>
                <a:cubicBezTo>
                  <a:pt x="103495" y="61912"/>
                  <a:pt x="133350" y="51256"/>
                  <a:pt x="133350" y="38100"/>
                </a:cubicBezTo>
                <a:close/>
                <a:moveTo>
                  <a:pt x="118616" y="116026"/>
                </a:moveTo>
                <a:cubicBezTo>
                  <a:pt x="104656" y="120997"/>
                  <a:pt x="86291" y="123825"/>
                  <a:pt x="66675" y="123825"/>
                </a:cubicBezTo>
                <a:cubicBezTo>
                  <a:pt x="47059" y="123825"/>
                  <a:pt x="28694" y="120997"/>
                  <a:pt x="14734" y="116026"/>
                </a:cubicBezTo>
                <a:cubicBezTo>
                  <a:pt x="9495" y="114151"/>
                  <a:pt x="4405" y="111800"/>
                  <a:pt x="0" y="108883"/>
                </a:cubicBezTo>
                <a:lnTo>
                  <a:pt x="0" y="128588"/>
                </a:lnTo>
                <a:cubicBezTo>
                  <a:pt x="0" y="141744"/>
                  <a:pt x="29855" y="152400"/>
                  <a:pt x="66675" y="152400"/>
                </a:cubicBezTo>
                <a:cubicBezTo>
                  <a:pt x="103495" y="152400"/>
                  <a:pt x="133350" y="141744"/>
                  <a:pt x="133350" y="128588"/>
                </a:cubicBezTo>
                <a:lnTo>
                  <a:pt x="133350" y="108883"/>
                </a:lnTo>
                <a:cubicBezTo>
                  <a:pt x="128945" y="111800"/>
                  <a:pt x="123885" y="114151"/>
                  <a:pt x="118616" y="116026"/>
                </a:cubicBezTo>
                <a:close/>
              </a:path>
            </a:pathLst>
          </a:custGeom>
          <a:solidFill>
            <a:srgbClr val="33FF00"/>
          </a:solidFill>
          <a:ln/>
        </p:spPr>
      </p:sp>
      <p:sp>
        <p:nvSpPr>
          <p:cNvPr id="8" name="Text 6"/>
          <p:cNvSpPr/>
          <p:nvPr/>
        </p:nvSpPr>
        <p:spPr>
          <a:xfrm>
            <a:off x="1009650" y="1962150"/>
            <a:ext cx="22955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Pérdida de Datos Confidenciales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04850" y="226695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Inputs al LLM pueden exponerse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590550" y="2686050"/>
            <a:ext cx="5219700" cy="723900"/>
          </a:xfrm>
          <a:custGeom>
            <a:avLst/>
            <a:gdLst/>
            <a:ahLst/>
            <a:cxnLst/>
            <a:rect l="l" t="t" r="r" b="b"/>
            <a:pathLst>
              <a:path w="5219700" h="723900">
                <a:moveTo>
                  <a:pt x="76198" y="0"/>
                </a:moveTo>
                <a:lnTo>
                  <a:pt x="5143502" y="0"/>
                </a:lnTo>
                <a:cubicBezTo>
                  <a:pt x="5185557" y="0"/>
                  <a:pt x="5219700" y="34143"/>
                  <a:pt x="5219700" y="76198"/>
                </a:cubicBezTo>
                <a:lnTo>
                  <a:pt x="5219700" y="647702"/>
                </a:lnTo>
                <a:cubicBezTo>
                  <a:pt x="5219700" y="689757"/>
                  <a:pt x="5185557" y="723900"/>
                  <a:pt x="5143502" y="723900"/>
                </a:cubicBezTo>
                <a:lnTo>
                  <a:pt x="76198" y="723900"/>
                </a:lnTo>
                <a:cubicBezTo>
                  <a:pt x="34143" y="723900"/>
                  <a:pt x="0" y="689757"/>
                  <a:pt x="0" y="647702"/>
                </a:cubicBezTo>
                <a:lnTo>
                  <a:pt x="0" y="76198"/>
                </a:lnTo>
                <a:cubicBezTo>
                  <a:pt x="0" y="34143"/>
                  <a:pt x="34143" y="0"/>
                  <a:pt x="76198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704850" y="2838450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114300" y="9525"/>
                </a:moveTo>
                <a:lnTo>
                  <a:pt x="152400" y="9525"/>
                </a:lnTo>
                <a:cubicBezTo>
                  <a:pt x="157669" y="9525"/>
                  <a:pt x="161925" y="13781"/>
                  <a:pt x="161925" y="19050"/>
                </a:cubicBezTo>
                <a:cubicBezTo>
                  <a:pt x="161925" y="24319"/>
                  <a:pt x="157669" y="28575"/>
                  <a:pt x="152400" y="28575"/>
                </a:cubicBezTo>
                <a:lnTo>
                  <a:pt x="118586" y="28575"/>
                </a:lnTo>
                <a:cubicBezTo>
                  <a:pt x="117038" y="36255"/>
                  <a:pt x="111770" y="42595"/>
                  <a:pt x="104775" y="45631"/>
                </a:cubicBezTo>
                <a:lnTo>
                  <a:pt x="104775" y="133350"/>
                </a:lnTo>
                <a:lnTo>
                  <a:pt x="152400" y="133350"/>
                </a:lnTo>
                <a:cubicBezTo>
                  <a:pt x="157669" y="133350"/>
                  <a:pt x="161925" y="137606"/>
                  <a:pt x="161925" y="142875"/>
                </a:cubicBezTo>
                <a:cubicBezTo>
                  <a:pt x="161925" y="148144"/>
                  <a:pt x="157669" y="152400"/>
                  <a:pt x="152400" y="152400"/>
                </a:cubicBezTo>
                <a:lnTo>
                  <a:pt x="38100" y="152400"/>
                </a:lnTo>
                <a:cubicBezTo>
                  <a:pt x="32831" y="152400"/>
                  <a:pt x="28575" y="148144"/>
                  <a:pt x="28575" y="142875"/>
                </a:cubicBezTo>
                <a:cubicBezTo>
                  <a:pt x="28575" y="137606"/>
                  <a:pt x="32831" y="133350"/>
                  <a:pt x="38100" y="133350"/>
                </a:cubicBezTo>
                <a:lnTo>
                  <a:pt x="85725" y="133350"/>
                </a:lnTo>
                <a:lnTo>
                  <a:pt x="85725" y="45631"/>
                </a:lnTo>
                <a:cubicBezTo>
                  <a:pt x="78730" y="42565"/>
                  <a:pt x="73462" y="36225"/>
                  <a:pt x="71914" y="28575"/>
                </a:cubicBezTo>
                <a:lnTo>
                  <a:pt x="38100" y="28575"/>
                </a:lnTo>
                <a:cubicBezTo>
                  <a:pt x="32831" y="28575"/>
                  <a:pt x="28575" y="24319"/>
                  <a:pt x="28575" y="19050"/>
                </a:cubicBezTo>
                <a:cubicBezTo>
                  <a:pt x="28575" y="13781"/>
                  <a:pt x="32831" y="9525"/>
                  <a:pt x="38100" y="9525"/>
                </a:cubicBezTo>
                <a:lnTo>
                  <a:pt x="76200" y="9525"/>
                </a:lnTo>
                <a:cubicBezTo>
                  <a:pt x="80546" y="3750"/>
                  <a:pt x="87451" y="0"/>
                  <a:pt x="95250" y="0"/>
                </a:cubicBezTo>
                <a:cubicBezTo>
                  <a:pt x="103049" y="0"/>
                  <a:pt x="109954" y="3750"/>
                  <a:pt x="114300" y="9525"/>
                </a:cubicBezTo>
                <a:close/>
                <a:moveTo>
                  <a:pt x="130850" y="95250"/>
                </a:moveTo>
                <a:lnTo>
                  <a:pt x="173950" y="95250"/>
                </a:lnTo>
                <a:lnTo>
                  <a:pt x="152400" y="58281"/>
                </a:lnTo>
                <a:lnTo>
                  <a:pt x="130850" y="95250"/>
                </a:lnTo>
                <a:close/>
                <a:moveTo>
                  <a:pt x="152400" y="123825"/>
                </a:moveTo>
                <a:cubicBezTo>
                  <a:pt x="133677" y="123825"/>
                  <a:pt x="118110" y="113705"/>
                  <a:pt x="114895" y="100340"/>
                </a:cubicBezTo>
                <a:cubicBezTo>
                  <a:pt x="114121" y="97066"/>
                  <a:pt x="115193" y="93702"/>
                  <a:pt x="116890" y="90785"/>
                </a:cubicBezTo>
                <a:lnTo>
                  <a:pt x="145226" y="42208"/>
                </a:lnTo>
                <a:cubicBezTo>
                  <a:pt x="146715" y="39648"/>
                  <a:pt x="149453" y="38100"/>
                  <a:pt x="152400" y="38100"/>
                </a:cubicBezTo>
                <a:cubicBezTo>
                  <a:pt x="155347" y="38100"/>
                  <a:pt x="158085" y="39678"/>
                  <a:pt x="159574" y="42208"/>
                </a:cubicBezTo>
                <a:lnTo>
                  <a:pt x="187910" y="90785"/>
                </a:lnTo>
                <a:cubicBezTo>
                  <a:pt x="189607" y="93702"/>
                  <a:pt x="190679" y="97066"/>
                  <a:pt x="189905" y="100340"/>
                </a:cubicBezTo>
                <a:cubicBezTo>
                  <a:pt x="186690" y="113675"/>
                  <a:pt x="171123" y="123825"/>
                  <a:pt x="152400" y="123825"/>
                </a:cubicBezTo>
                <a:close/>
                <a:moveTo>
                  <a:pt x="37743" y="58281"/>
                </a:moveTo>
                <a:lnTo>
                  <a:pt x="16193" y="95250"/>
                </a:lnTo>
                <a:lnTo>
                  <a:pt x="59323" y="95250"/>
                </a:lnTo>
                <a:lnTo>
                  <a:pt x="37743" y="58281"/>
                </a:lnTo>
                <a:close/>
                <a:moveTo>
                  <a:pt x="268" y="100340"/>
                </a:moveTo>
                <a:cubicBezTo>
                  <a:pt x="-506" y="97066"/>
                  <a:pt x="566" y="93702"/>
                  <a:pt x="2262" y="90785"/>
                </a:cubicBezTo>
                <a:lnTo>
                  <a:pt x="30599" y="42208"/>
                </a:lnTo>
                <a:cubicBezTo>
                  <a:pt x="32087" y="39648"/>
                  <a:pt x="34826" y="38100"/>
                  <a:pt x="37773" y="38100"/>
                </a:cubicBezTo>
                <a:cubicBezTo>
                  <a:pt x="40719" y="38100"/>
                  <a:pt x="43458" y="39678"/>
                  <a:pt x="44946" y="42208"/>
                </a:cubicBezTo>
                <a:lnTo>
                  <a:pt x="73283" y="90785"/>
                </a:lnTo>
                <a:cubicBezTo>
                  <a:pt x="74980" y="93702"/>
                  <a:pt x="76051" y="97066"/>
                  <a:pt x="75277" y="100340"/>
                </a:cubicBezTo>
                <a:cubicBezTo>
                  <a:pt x="72063" y="113675"/>
                  <a:pt x="56495" y="123825"/>
                  <a:pt x="37773" y="123825"/>
                </a:cubicBezTo>
                <a:cubicBezTo>
                  <a:pt x="19050" y="123825"/>
                  <a:pt x="3483" y="113705"/>
                  <a:pt x="268" y="100340"/>
                </a:cubicBezTo>
                <a:close/>
              </a:path>
            </a:pathLst>
          </a:custGeom>
          <a:solidFill>
            <a:srgbClr val="33FF00"/>
          </a:solidFill>
          <a:ln/>
        </p:spPr>
      </p:sp>
      <p:sp>
        <p:nvSpPr>
          <p:cNvPr id="12" name="Text 10"/>
          <p:cNvSpPr/>
          <p:nvPr/>
        </p:nvSpPr>
        <p:spPr>
          <a:xfrm>
            <a:off x="1009650" y="2800350"/>
            <a:ext cx="15335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Propiedad Intelectual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704850" y="310515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¿Quién posee el código generado?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590550" y="3524250"/>
            <a:ext cx="5219700" cy="723900"/>
          </a:xfrm>
          <a:custGeom>
            <a:avLst/>
            <a:gdLst/>
            <a:ahLst/>
            <a:cxnLst/>
            <a:rect l="l" t="t" r="r" b="b"/>
            <a:pathLst>
              <a:path w="5219700" h="723900">
                <a:moveTo>
                  <a:pt x="76198" y="0"/>
                </a:moveTo>
                <a:lnTo>
                  <a:pt x="5143502" y="0"/>
                </a:lnTo>
                <a:cubicBezTo>
                  <a:pt x="5185557" y="0"/>
                  <a:pt x="5219700" y="34143"/>
                  <a:pt x="5219700" y="76198"/>
                </a:cubicBezTo>
                <a:lnTo>
                  <a:pt x="5219700" y="647702"/>
                </a:lnTo>
                <a:cubicBezTo>
                  <a:pt x="5219700" y="689757"/>
                  <a:pt x="5185557" y="723900"/>
                  <a:pt x="5143502" y="723900"/>
                </a:cubicBezTo>
                <a:lnTo>
                  <a:pt x="76198" y="723900"/>
                </a:lnTo>
                <a:cubicBezTo>
                  <a:pt x="34143" y="723900"/>
                  <a:pt x="0" y="689757"/>
                  <a:pt x="0" y="647702"/>
                </a:cubicBezTo>
                <a:lnTo>
                  <a:pt x="0" y="76198"/>
                </a:lnTo>
                <a:cubicBezTo>
                  <a:pt x="0" y="34143"/>
                  <a:pt x="34143" y="0"/>
                  <a:pt x="76198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742950" y="3676650"/>
            <a:ext cx="114300" cy="152400"/>
          </a:xfrm>
          <a:custGeom>
            <a:avLst/>
            <a:gdLst/>
            <a:ahLst/>
            <a:cxnLst/>
            <a:rect l="l" t="t" r="r" b="b"/>
            <a:pathLst>
              <a:path w="114300" h="152400">
                <a:moveTo>
                  <a:pt x="0" y="19050"/>
                </a:moveTo>
                <a:cubicBezTo>
                  <a:pt x="0" y="8543"/>
                  <a:pt x="8543" y="0"/>
                  <a:pt x="19050" y="0"/>
                </a:cubicBezTo>
                <a:lnTo>
                  <a:pt x="63550" y="0"/>
                </a:lnTo>
                <a:cubicBezTo>
                  <a:pt x="68610" y="0"/>
                  <a:pt x="73462" y="1994"/>
                  <a:pt x="77033" y="5566"/>
                </a:cubicBezTo>
                <a:lnTo>
                  <a:pt x="108734" y="37296"/>
                </a:lnTo>
                <a:cubicBezTo>
                  <a:pt x="112306" y="40868"/>
                  <a:pt x="114300" y="45720"/>
                  <a:pt x="114300" y="50780"/>
                </a:cubicBezTo>
                <a:lnTo>
                  <a:pt x="114300" y="133350"/>
                </a:lnTo>
                <a:cubicBezTo>
                  <a:pt x="114300" y="143857"/>
                  <a:pt x="105757" y="152400"/>
                  <a:pt x="95250" y="152400"/>
                </a:cubicBezTo>
                <a:lnTo>
                  <a:pt x="19050" y="152400"/>
                </a:lnTo>
                <a:cubicBezTo>
                  <a:pt x="8543" y="152400"/>
                  <a:pt x="0" y="143857"/>
                  <a:pt x="0" y="133350"/>
                </a:cubicBezTo>
                <a:lnTo>
                  <a:pt x="0" y="19050"/>
                </a:lnTo>
                <a:close/>
                <a:moveTo>
                  <a:pt x="61912" y="17413"/>
                </a:moveTo>
                <a:lnTo>
                  <a:pt x="61912" y="45244"/>
                </a:lnTo>
                <a:cubicBezTo>
                  <a:pt x="61912" y="49203"/>
                  <a:pt x="65097" y="52388"/>
                  <a:pt x="69056" y="52388"/>
                </a:cubicBezTo>
                <a:lnTo>
                  <a:pt x="96887" y="52388"/>
                </a:lnTo>
                <a:lnTo>
                  <a:pt x="61912" y="17413"/>
                </a:lnTo>
                <a:close/>
                <a:moveTo>
                  <a:pt x="26194" y="19050"/>
                </a:moveTo>
                <a:cubicBezTo>
                  <a:pt x="22235" y="19050"/>
                  <a:pt x="19050" y="22235"/>
                  <a:pt x="19050" y="26194"/>
                </a:cubicBezTo>
                <a:cubicBezTo>
                  <a:pt x="19050" y="30153"/>
                  <a:pt x="22235" y="33338"/>
                  <a:pt x="26194" y="33338"/>
                </a:cubicBezTo>
                <a:lnTo>
                  <a:pt x="40481" y="33338"/>
                </a:lnTo>
                <a:cubicBezTo>
                  <a:pt x="44440" y="33338"/>
                  <a:pt x="47625" y="30153"/>
                  <a:pt x="47625" y="26194"/>
                </a:cubicBezTo>
                <a:cubicBezTo>
                  <a:pt x="47625" y="22235"/>
                  <a:pt x="44440" y="19050"/>
                  <a:pt x="40481" y="19050"/>
                </a:cubicBezTo>
                <a:lnTo>
                  <a:pt x="26194" y="19050"/>
                </a:lnTo>
                <a:close/>
                <a:moveTo>
                  <a:pt x="26194" y="47625"/>
                </a:moveTo>
                <a:cubicBezTo>
                  <a:pt x="22235" y="47625"/>
                  <a:pt x="19050" y="50810"/>
                  <a:pt x="19050" y="54769"/>
                </a:cubicBezTo>
                <a:cubicBezTo>
                  <a:pt x="19050" y="58728"/>
                  <a:pt x="22235" y="61912"/>
                  <a:pt x="26194" y="61912"/>
                </a:cubicBezTo>
                <a:lnTo>
                  <a:pt x="40481" y="61912"/>
                </a:lnTo>
                <a:cubicBezTo>
                  <a:pt x="44440" y="61912"/>
                  <a:pt x="47625" y="58728"/>
                  <a:pt x="47625" y="54769"/>
                </a:cubicBezTo>
                <a:cubicBezTo>
                  <a:pt x="47625" y="50810"/>
                  <a:pt x="44440" y="47625"/>
                  <a:pt x="40481" y="47625"/>
                </a:cubicBezTo>
                <a:lnTo>
                  <a:pt x="26194" y="47625"/>
                </a:lnTo>
                <a:close/>
                <a:moveTo>
                  <a:pt x="47119" y="95250"/>
                </a:moveTo>
                <a:cubicBezTo>
                  <a:pt x="43755" y="95250"/>
                  <a:pt x="40600" y="96768"/>
                  <a:pt x="38517" y="99387"/>
                </a:cubicBezTo>
                <a:lnTo>
                  <a:pt x="20628" y="121741"/>
                </a:lnTo>
                <a:cubicBezTo>
                  <a:pt x="18157" y="124807"/>
                  <a:pt x="18663" y="129332"/>
                  <a:pt x="21729" y="131772"/>
                </a:cubicBezTo>
                <a:cubicBezTo>
                  <a:pt x="24795" y="134213"/>
                  <a:pt x="29319" y="133737"/>
                  <a:pt x="31760" y="130641"/>
                </a:cubicBezTo>
                <a:lnTo>
                  <a:pt x="45780" y="113139"/>
                </a:lnTo>
                <a:lnTo>
                  <a:pt x="50304" y="128230"/>
                </a:lnTo>
                <a:cubicBezTo>
                  <a:pt x="51197" y="131266"/>
                  <a:pt x="53995" y="133320"/>
                  <a:pt x="57150" y="133320"/>
                </a:cubicBezTo>
                <a:lnTo>
                  <a:pt x="88106" y="133320"/>
                </a:lnTo>
                <a:cubicBezTo>
                  <a:pt x="92065" y="133320"/>
                  <a:pt x="95250" y="130135"/>
                  <a:pt x="95250" y="126176"/>
                </a:cubicBezTo>
                <a:cubicBezTo>
                  <a:pt x="95250" y="122218"/>
                  <a:pt x="92065" y="119033"/>
                  <a:pt x="88106" y="119033"/>
                </a:cubicBezTo>
                <a:lnTo>
                  <a:pt x="62478" y="119033"/>
                </a:lnTo>
                <a:lnTo>
                  <a:pt x="57686" y="103078"/>
                </a:lnTo>
                <a:cubicBezTo>
                  <a:pt x="56287" y="98405"/>
                  <a:pt x="52001" y="95220"/>
                  <a:pt x="47119" y="95220"/>
                </a:cubicBezTo>
                <a:close/>
              </a:path>
            </a:pathLst>
          </a:custGeom>
          <a:solidFill>
            <a:srgbClr val="33FF00"/>
          </a:solidFill>
          <a:ln/>
        </p:spPr>
      </p:sp>
      <p:sp>
        <p:nvSpPr>
          <p:cNvPr id="16" name="Text 14"/>
          <p:cNvSpPr/>
          <p:nvPr/>
        </p:nvSpPr>
        <p:spPr>
          <a:xfrm>
            <a:off x="1009650" y="3638550"/>
            <a:ext cx="15430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Licencias Conflictivas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704850" y="394335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Código IA puede incluir snippets con licencias problemáticas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00050" y="4572000"/>
            <a:ext cx="5619750" cy="1524000"/>
          </a:xfrm>
          <a:custGeom>
            <a:avLst/>
            <a:gdLst/>
            <a:ahLst/>
            <a:cxnLst/>
            <a:rect l="l" t="t" r="r" b="b"/>
            <a:pathLst>
              <a:path w="5619750" h="1524000">
                <a:moveTo>
                  <a:pt x="38100" y="0"/>
                </a:moveTo>
                <a:lnTo>
                  <a:pt x="5543550" y="0"/>
                </a:lnTo>
                <a:cubicBezTo>
                  <a:pt x="5585606" y="0"/>
                  <a:pt x="5619750" y="34144"/>
                  <a:pt x="5619750" y="76200"/>
                </a:cubicBezTo>
                <a:lnTo>
                  <a:pt x="5619750" y="1447800"/>
                </a:lnTo>
                <a:cubicBezTo>
                  <a:pt x="5619750" y="1489856"/>
                  <a:pt x="5585606" y="1524000"/>
                  <a:pt x="5543550" y="1524000"/>
                </a:cubicBezTo>
                <a:lnTo>
                  <a:pt x="38100" y="1524000"/>
                </a:lnTo>
                <a:cubicBezTo>
                  <a:pt x="17072" y="1524000"/>
                  <a:pt x="0" y="1506928"/>
                  <a:pt x="0" y="14859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gradFill rotWithShape="1" flip="none">
            <a:gsLst>
              <a:gs pos="0">
                <a:srgbClr val="8B5CF6">
                  <a:alpha val="20000"/>
                </a:srgbClr>
              </a:gs>
              <a:gs pos="100000">
                <a:srgbClr val="8B5CF6">
                  <a:alpha val="5000"/>
                </a:srgbClr>
              </a:gs>
            </a:gsLst>
            <a:lin ang="2700000" scaled="1"/>
          </a:gradFill>
          <a:ln/>
        </p:spPr>
      </p:sp>
      <p:sp>
        <p:nvSpPr>
          <p:cNvPr id="19" name="Shape 17"/>
          <p:cNvSpPr/>
          <p:nvPr/>
        </p:nvSpPr>
        <p:spPr>
          <a:xfrm>
            <a:off x="400050" y="4572000"/>
            <a:ext cx="38100" cy="1524000"/>
          </a:xfrm>
          <a:custGeom>
            <a:avLst/>
            <a:gdLst/>
            <a:ahLst/>
            <a:cxnLst/>
            <a:rect l="l" t="t" r="r" b="b"/>
            <a:pathLst>
              <a:path w="38100" h="1524000">
                <a:moveTo>
                  <a:pt x="38100" y="0"/>
                </a:moveTo>
                <a:lnTo>
                  <a:pt x="38100" y="0"/>
                </a:lnTo>
                <a:lnTo>
                  <a:pt x="38100" y="1524000"/>
                </a:lnTo>
                <a:lnTo>
                  <a:pt x="38100" y="1524000"/>
                </a:lnTo>
                <a:cubicBezTo>
                  <a:pt x="17072" y="1524000"/>
                  <a:pt x="0" y="1506928"/>
                  <a:pt x="0" y="14859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8B5CF6"/>
          </a:solidFill>
          <a:ln/>
        </p:spPr>
      </p:sp>
      <p:sp>
        <p:nvSpPr>
          <p:cNvPr id="20" name="Text 18"/>
          <p:cNvSpPr/>
          <p:nvPr/>
        </p:nvSpPr>
        <p:spPr>
          <a:xfrm>
            <a:off x="571500" y="4724400"/>
            <a:ext cx="539115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8B5CF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Compliance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590550" y="51435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76200" y="152400"/>
                </a:moveTo>
                <a:cubicBezTo>
                  <a:pt x="118256" y="152400"/>
                  <a:pt x="152400" y="118256"/>
                  <a:pt x="152400" y="76200"/>
                </a:cubicBezTo>
                <a:cubicBezTo>
                  <a:pt x="152400" y="34144"/>
                  <a:pt x="118256" y="0"/>
                  <a:pt x="76200" y="0"/>
                </a:cubicBezTo>
                <a:cubicBezTo>
                  <a:pt x="34144" y="0"/>
                  <a:pt x="0" y="34144"/>
                  <a:pt x="0" y="76200"/>
                </a:cubicBezTo>
                <a:cubicBezTo>
                  <a:pt x="0" y="118256"/>
                  <a:pt x="34144" y="152400"/>
                  <a:pt x="76200" y="152400"/>
                </a:cubicBezTo>
                <a:close/>
                <a:moveTo>
                  <a:pt x="101322" y="63311"/>
                </a:moveTo>
                <a:lnTo>
                  <a:pt x="77510" y="101411"/>
                </a:lnTo>
                <a:cubicBezTo>
                  <a:pt x="76260" y="103406"/>
                  <a:pt x="74116" y="104656"/>
                  <a:pt x="71765" y="104775"/>
                </a:cubicBezTo>
                <a:cubicBezTo>
                  <a:pt x="69413" y="104894"/>
                  <a:pt x="67151" y="103823"/>
                  <a:pt x="65752" y="101918"/>
                </a:cubicBezTo>
                <a:lnTo>
                  <a:pt x="51465" y="82867"/>
                </a:lnTo>
                <a:cubicBezTo>
                  <a:pt x="49084" y="79712"/>
                  <a:pt x="49738" y="75248"/>
                  <a:pt x="52894" y="72866"/>
                </a:cubicBezTo>
                <a:cubicBezTo>
                  <a:pt x="56049" y="70485"/>
                  <a:pt x="60514" y="71140"/>
                  <a:pt x="62895" y="74295"/>
                </a:cubicBezTo>
                <a:lnTo>
                  <a:pt x="70931" y="85011"/>
                </a:lnTo>
                <a:lnTo>
                  <a:pt x="89208" y="55751"/>
                </a:lnTo>
                <a:cubicBezTo>
                  <a:pt x="91291" y="52417"/>
                  <a:pt x="95696" y="51375"/>
                  <a:pt x="99060" y="53489"/>
                </a:cubicBezTo>
                <a:cubicBezTo>
                  <a:pt x="102424" y="55602"/>
                  <a:pt x="103436" y="59978"/>
                  <a:pt x="101322" y="63341"/>
                </a:cubicBezTo>
                <a:close/>
              </a:path>
            </a:pathLst>
          </a:custGeom>
          <a:solidFill>
            <a:srgbClr val="8B5CF6"/>
          </a:solidFill>
          <a:ln/>
        </p:spPr>
      </p:sp>
      <p:sp>
        <p:nvSpPr>
          <p:cNvPr id="22" name="Text 20"/>
          <p:cNvSpPr/>
          <p:nvPr/>
        </p:nvSpPr>
        <p:spPr>
          <a:xfrm>
            <a:off x="876300" y="5105400"/>
            <a:ext cx="25527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GDPR Art. 30:</a:t>
            </a:r>
            <a:pPr>
              <a:lnSpc>
                <a:spcPct val="13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registro de actividades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590550" y="54483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76200" y="152400"/>
                </a:moveTo>
                <a:cubicBezTo>
                  <a:pt x="118256" y="152400"/>
                  <a:pt x="152400" y="118256"/>
                  <a:pt x="152400" y="76200"/>
                </a:cubicBezTo>
                <a:cubicBezTo>
                  <a:pt x="152400" y="34144"/>
                  <a:pt x="118256" y="0"/>
                  <a:pt x="76200" y="0"/>
                </a:cubicBezTo>
                <a:cubicBezTo>
                  <a:pt x="34144" y="0"/>
                  <a:pt x="0" y="34144"/>
                  <a:pt x="0" y="76200"/>
                </a:cubicBezTo>
                <a:cubicBezTo>
                  <a:pt x="0" y="118256"/>
                  <a:pt x="34144" y="152400"/>
                  <a:pt x="76200" y="152400"/>
                </a:cubicBezTo>
                <a:close/>
                <a:moveTo>
                  <a:pt x="101322" y="63311"/>
                </a:moveTo>
                <a:lnTo>
                  <a:pt x="77510" y="101411"/>
                </a:lnTo>
                <a:cubicBezTo>
                  <a:pt x="76260" y="103406"/>
                  <a:pt x="74116" y="104656"/>
                  <a:pt x="71765" y="104775"/>
                </a:cubicBezTo>
                <a:cubicBezTo>
                  <a:pt x="69413" y="104894"/>
                  <a:pt x="67151" y="103823"/>
                  <a:pt x="65752" y="101918"/>
                </a:cubicBezTo>
                <a:lnTo>
                  <a:pt x="51465" y="82867"/>
                </a:lnTo>
                <a:cubicBezTo>
                  <a:pt x="49084" y="79712"/>
                  <a:pt x="49738" y="75248"/>
                  <a:pt x="52894" y="72866"/>
                </a:cubicBezTo>
                <a:cubicBezTo>
                  <a:pt x="56049" y="70485"/>
                  <a:pt x="60514" y="71140"/>
                  <a:pt x="62895" y="74295"/>
                </a:cubicBezTo>
                <a:lnTo>
                  <a:pt x="70931" y="85011"/>
                </a:lnTo>
                <a:lnTo>
                  <a:pt x="89208" y="55751"/>
                </a:lnTo>
                <a:cubicBezTo>
                  <a:pt x="91291" y="52417"/>
                  <a:pt x="95696" y="51375"/>
                  <a:pt x="99060" y="53489"/>
                </a:cubicBezTo>
                <a:cubicBezTo>
                  <a:pt x="102424" y="55602"/>
                  <a:pt x="103436" y="59978"/>
                  <a:pt x="101322" y="63341"/>
                </a:cubicBezTo>
                <a:close/>
              </a:path>
            </a:pathLst>
          </a:custGeom>
          <a:solidFill>
            <a:srgbClr val="8B5CF6"/>
          </a:solidFill>
          <a:ln/>
        </p:spPr>
      </p:sp>
      <p:sp>
        <p:nvSpPr>
          <p:cNvPr id="24" name="Text 22"/>
          <p:cNvSpPr/>
          <p:nvPr/>
        </p:nvSpPr>
        <p:spPr>
          <a:xfrm>
            <a:off x="876300" y="5410200"/>
            <a:ext cx="25622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Derecho al olvido:</a:t>
            </a:r>
            <a:pPr>
              <a:lnSpc>
                <a:spcPct val="13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borrado completo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590550" y="57531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76200" y="152400"/>
                </a:moveTo>
                <a:cubicBezTo>
                  <a:pt x="118256" y="152400"/>
                  <a:pt x="152400" y="118256"/>
                  <a:pt x="152400" y="76200"/>
                </a:cubicBezTo>
                <a:cubicBezTo>
                  <a:pt x="152400" y="34144"/>
                  <a:pt x="118256" y="0"/>
                  <a:pt x="76200" y="0"/>
                </a:cubicBezTo>
                <a:cubicBezTo>
                  <a:pt x="34144" y="0"/>
                  <a:pt x="0" y="34144"/>
                  <a:pt x="0" y="76200"/>
                </a:cubicBezTo>
                <a:cubicBezTo>
                  <a:pt x="0" y="118256"/>
                  <a:pt x="34144" y="152400"/>
                  <a:pt x="76200" y="152400"/>
                </a:cubicBezTo>
                <a:close/>
                <a:moveTo>
                  <a:pt x="101322" y="63311"/>
                </a:moveTo>
                <a:lnTo>
                  <a:pt x="77510" y="101411"/>
                </a:lnTo>
                <a:cubicBezTo>
                  <a:pt x="76260" y="103406"/>
                  <a:pt x="74116" y="104656"/>
                  <a:pt x="71765" y="104775"/>
                </a:cubicBezTo>
                <a:cubicBezTo>
                  <a:pt x="69413" y="104894"/>
                  <a:pt x="67151" y="103823"/>
                  <a:pt x="65752" y="101918"/>
                </a:cubicBezTo>
                <a:lnTo>
                  <a:pt x="51465" y="82867"/>
                </a:lnTo>
                <a:cubicBezTo>
                  <a:pt x="49084" y="79712"/>
                  <a:pt x="49738" y="75248"/>
                  <a:pt x="52894" y="72866"/>
                </a:cubicBezTo>
                <a:cubicBezTo>
                  <a:pt x="56049" y="70485"/>
                  <a:pt x="60514" y="71140"/>
                  <a:pt x="62895" y="74295"/>
                </a:cubicBezTo>
                <a:lnTo>
                  <a:pt x="70931" y="85011"/>
                </a:lnTo>
                <a:lnTo>
                  <a:pt x="89208" y="55751"/>
                </a:lnTo>
                <a:cubicBezTo>
                  <a:pt x="91291" y="52417"/>
                  <a:pt x="95696" y="51375"/>
                  <a:pt x="99060" y="53489"/>
                </a:cubicBezTo>
                <a:cubicBezTo>
                  <a:pt x="102424" y="55602"/>
                  <a:pt x="103436" y="59978"/>
                  <a:pt x="101322" y="63341"/>
                </a:cubicBezTo>
                <a:close/>
              </a:path>
            </a:pathLst>
          </a:custGeom>
          <a:solidFill>
            <a:srgbClr val="8B5CF6"/>
          </a:solidFill>
          <a:ln/>
        </p:spPr>
      </p:sp>
      <p:sp>
        <p:nvSpPr>
          <p:cNvPr id="26" name="Text 24"/>
          <p:cNvSpPr/>
          <p:nvPr/>
        </p:nvSpPr>
        <p:spPr>
          <a:xfrm>
            <a:off x="876300" y="5715000"/>
            <a:ext cx="23812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Consentimiento:</a:t>
            </a:r>
            <a:pPr>
              <a:lnSpc>
                <a:spcPct val="13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cada tipo de dato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6181725" y="1190625"/>
            <a:ext cx="5619750" cy="3257550"/>
          </a:xfrm>
          <a:custGeom>
            <a:avLst/>
            <a:gdLst/>
            <a:ahLst/>
            <a:cxnLst/>
            <a:rect l="l" t="t" r="r" b="b"/>
            <a:pathLst>
              <a:path w="5619750" h="3257550">
                <a:moveTo>
                  <a:pt x="76194" y="0"/>
                </a:moveTo>
                <a:lnTo>
                  <a:pt x="5543556" y="0"/>
                </a:lnTo>
                <a:cubicBezTo>
                  <a:pt x="5585637" y="0"/>
                  <a:pt x="5619750" y="34113"/>
                  <a:pt x="5619750" y="76194"/>
                </a:cubicBezTo>
                <a:lnTo>
                  <a:pt x="5619750" y="3181356"/>
                </a:lnTo>
                <a:cubicBezTo>
                  <a:pt x="5619750" y="3223437"/>
                  <a:pt x="5585637" y="3257550"/>
                  <a:pt x="5543556" y="3257550"/>
                </a:cubicBezTo>
                <a:lnTo>
                  <a:pt x="76194" y="3257550"/>
                </a:lnTo>
                <a:cubicBezTo>
                  <a:pt x="34113" y="3257550"/>
                  <a:pt x="0" y="3223437"/>
                  <a:pt x="0" y="3181356"/>
                </a:cubicBezTo>
                <a:lnTo>
                  <a:pt x="0" y="76194"/>
                </a:lnTo>
                <a:cubicBezTo>
                  <a:pt x="0" y="34141"/>
                  <a:pt x="34141" y="0"/>
                  <a:pt x="76194" y="0"/>
                </a:cubicBezTo>
                <a:close/>
              </a:path>
            </a:pathLst>
          </a:custGeom>
          <a:gradFill rotWithShape="1" flip="none">
            <a:gsLst>
              <a:gs pos="0">
                <a:srgbClr val="00F0FF">
                  <a:alpha val="30000"/>
                </a:srgbClr>
              </a:gs>
              <a:gs pos="100000">
                <a:srgbClr val="00F0FF">
                  <a:alpha val="10000"/>
                </a:srgbClr>
              </a:gs>
            </a:gsLst>
            <a:lin ang="2700000" scaled="1"/>
          </a:gradFill>
          <a:ln w="25400">
            <a:solidFill>
              <a:srgbClr val="00F0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381750" y="1390650"/>
            <a:ext cx="5334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rgbClr val="00F0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Estrategias de Mitigación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6381750" y="1847850"/>
            <a:ext cx="5219700" cy="723900"/>
          </a:xfrm>
          <a:custGeom>
            <a:avLst/>
            <a:gdLst/>
            <a:ahLst/>
            <a:cxnLst/>
            <a:rect l="l" t="t" r="r" b="b"/>
            <a:pathLst>
              <a:path w="5219700" h="723900">
                <a:moveTo>
                  <a:pt x="76198" y="0"/>
                </a:moveTo>
                <a:lnTo>
                  <a:pt x="5143502" y="0"/>
                </a:lnTo>
                <a:cubicBezTo>
                  <a:pt x="5185557" y="0"/>
                  <a:pt x="5219700" y="34143"/>
                  <a:pt x="5219700" y="76198"/>
                </a:cubicBezTo>
                <a:lnTo>
                  <a:pt x="5219700" y="647702"/>
                </a:lnTo>
                <a:cubicBezTo>
                  <a:pt x="5219700" y="689757"/>
                  <a:pt x="5185557" y="723900"/>
                  <a:pt x="5143502" y="723900"/>
                </a:cubicBezTo>
                <a:lnTo>
                  <a:pt x="76198" y="723900"/>
                </a:lnTo>
                <a:cubicBezTo>
                  <a:pt x="34143" y="723900"/>
                  <a:pt x="0" y="689757"/>
                  <a:pt x="0" y="647702"/>
                </a:cubicBezTo>
                <a:lnTo>
                  <a:pt x="0" y="76198"/>
                </a:lnTo>
                <a:cubicBezTo>
                  <a:pt x="0" y="34143"/>
                  <a:pt x="34143" y="0"/>
                  <a:pt x="76198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6524625" y="2000250"/>
            <a:ext cx="133350" cy="152400"/>
          </a:xfrm>
          <a:custGeom>
            <a:avLst/>
            <a:gdLst/>
            <a:ahLst/>
            <a:cxnLst/>
            <a:rect l="l" t="t" r="r" b="b"/>
            <a:pathLst>
              <a:path w="133350" h="152400">
                <a:moveTo>
                  <a:pt x="19050" y="9525"/>
                </a:moveTo>
                <a:cubicBezTo>
                  <a:pt x="8543" y="9525"/>
                  <a:pt x="0" y="18068"/>
                  <a:pt x="0" y="28575"/>
                </a:cubicBezTo>
                <a:lnTo>
                  <a:pt x="0" y="47625"/>
                </a:lnTo>
                <a:cubicBezTo>
                  <a:pt x="0" y="58132"/>
                  <a:pt x="8543" y="66675"/>
                  <a:pt x="19050" y="66675"/>
                </a:cubicBezTo>
                <a:lnTo>
                  <a:pt x="114300" y="66675"/>
                </a:lnTo>
                <a:cubicBezTo>
                  <a:pt x="124807" y="66675"/>
                  <a:pt x="133350" y="58132"/>
                  <a:pt x="133350" y="47625"/>
                </a:cubicBezTo>
                <a:lnTo>
                  <a:pt x="133350" y="28575"/>
                </a:lnTo>
                <a:cubicBezTo>
                  <a:pt x="133350" y="18068"/>
                  <a:pt x="124807" y="9525"/>
                  <a:pt x="114300" y="9525"/>
                </a:cubicBezTo>
                <a:lnTo>
                  <a:pt x="19050" y="9525"/>
                </a:lnTo>
                <a:close/>
                <a:moveTo>
                  <a:pt x="83344" y="30956"/>
                </a:moveTo>
                <a:cubicBezTo>
                  <a:pt x="87286" y="30956"/>
                  <a:pt x="90488" y="34157"/>
                  <a:pt x="90488" y="38100"/>
                </a:cubicBezTo>
                <a:cubicBezTo>
                  <a:pt x="90488" y="42043"/>
                  <a:pt x="87286" y="45244"/>
                  <a:pt x="83344" y="45244"/>
                </a:cubicBezTo>
                <a:cubicBezTo>
                  <a:pt x="79401" y="45244"/>
                  <a:pt x="76200" y="42043"/>
                  <a:pt x="76200" y="38100"/>
                </a:cubicBezTo>
                <a:cubicBezTo>
                  <a:pt x="76200" y="34157"/>
                  <a:pt x="79401" y="30956"/>
                  <a:pt x="83344" y="30956"/>
                </a:cubicBezTo>
                <a:close/>
                <a:moveTo>
                  <a:pt x="100013" y="38100"/>
                </a:moveTo>
                <a:cubicBezTo>
                  <a:pt x="100013" y="34157"/>
                  <a:pt x="103214" y="30956"/>
                  <a:pt x="107156" y="30956"/>
                </a:cubicBezTo>
                <a:cubicBezTo>
                  <a:pt x="111099" y="30956"/>
                  <a:pt x="114300" y="34157"/>
                  <a:pt x="114300" y="38100"/>
                </a:cubicBezTo>
                <a:cubicBezTo>
                  <a:pt x="114300" y="42043"/>
                  <a:pt x="111099" y="45244"/>
                  <a:pt x="107156" y="45244"/>
                </a:cubicBezTo>
                <a:cubicBezTo>
                  <a:pt x="103214" y="45244"/>
                  <a:pt x="100013" y="42043"/>
                  <a:pt x="100013" y="38100"/>
                </a:cubicBezTo>
                <a:close/>
                <a:moveTo>
                  <a:pt x="19050" y="85725"/>
                </a:moveTo>
                <a:cubicBezTo>
                  <a:pt x="8543" y="85725"/>
                  <a:pt x="0" y="94268"/>
                  <a:pt x="0" y="104775"/>
                </a:cubicBezTo>
                <a:lnTo>
                  <a:pt x="0" y="123825"/>
                </a:lnTo>
                <a:cubicBezTo>
                  <a:pt x="0" y="134332"/>
                  <a:pt x="8543" y="142875"/>
                  <a:pt x="19050" y="142875"/>
                </a:cubicBezTo>
                <a:lnTo>
                  <a:pt x="114300" y="142875"/>
                </a:lnTo>
                <a:cubicBezTo>
                  <a:pt x="124807" y="142875"/>
                  <a:pt x="133350" y="134332"/>
                  <a:pt x="133350" y="123825"/>
                </a:cubicBezTo>
                <a:lnTo>
                  <a:pt x="133350" y="104775"/>
                </a:lnTo>
                <a:cubicBezTo>
                  <a:pt x="133350" y="94268"/>
                  <a:pt x="124807" y="85725"/>
                  <a:pt x="114300" y="85725"/>
                </a:cubicBezTo>
                <a:lnTo>
                  <a:pt x="19050" y="85725"/>
                </a:lnTo>
                <a:close/>
                <a:moveTo>
                  <a:pt x="83344" y="107156"/>
                </a:moveTo>
                <a:cubicBezTo>
                  <a:pt x="87286" y="107156"/>
                  <a:pt x="90488" y="110357"/>
                  <a:pt x="90488" y="114300"/>
                </a:cubicBezTo>
                <a:cubicBezTo>
                  <a:pt x="90488" y="118243"/>
                  <a:pt x="87286" y="121444"/>
                  <a:pt x="83344" y="121444"/>
                </a:cubicBezTo>
                <a:cubicBezTo>
                  <a:pt x="79401" y="121444"/>
                  <a:pt x="76200" y="118243"/>
                  <a:pt x="76200" y="114300"/>
                </a:cubicBezTo>
                <a:cubicBezTo>
                  <a:pt x="76200" y="110357"/>
                  <a:pt x="79401" y="107156"/>
                  <a:pt x="83344" y="107156"/>
                </a:cubicBezTo>
                <a:close/>
                <a:moveTo>
                  <a:pt x="100013" y="114300"/>
                </a:moveTo>
                <a:cubicBezTo>
                  <a:pt x="100013" y="110357"/>
                  <a:pt x="103214" y="107156"/>
                  <a:pt x="107156" y="107156"/>
                </a:cubicBezTo>
                <a:cubicBezTo>
                  <a:pt x="111099" y="107156"/>
                  <a:pt x="114300" y="110357"/>
                  <a:pt x="114300" y="114300"/>
                </a:cubicBezTo>
                <a:cubicBezTo>
                  <a:pt x="114300" y="118243"/>
                  <a:pt x="111099" y="121444"/>
                  <a:pt x="107156" y="121444"/>
                </a:cubicBezTo>
                <a:cubicBezTo>
                  <a:pt x="103214" y="121444"/>
                  <a:pt x="100013" y="118243"/>
                  <a:pt x="100013" y="114300"/>
                </a:cubicBezTo>
                <a:close/>
              </a:path>
            </a:pathLst>
          </a:custGeom>
          <a:solidFill>
            <a:srgbClr val="00F0FF"/>
          </a:solidFill>
          <a:ln/>
        </p:spPr>
      </p:sp>
      <p:sp>
        <p:nvSpPr>
          <p:cNvPr id="31" name="Text 29"/>
          <p:cNvSpPr/>
          <p:nvPr/>
        </p:nvSpPr>
        <p:spPr>
          <a:xfrm>
            <a:off x="6800850" y="1962150"/>
            <a:ext cx="990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LLMs Locales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6496050" y="226695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Ejecutar modelos en infraestructura propia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6381750" y="2686050"/>
            <a:ext cx="5219700" cy="723900"/>
          </a:xfrm>
          <a:custGeom>
            <a:avLst/>
            <a:gdLst/>
            <a:ahLst/>
            <a:cxnLst/>
            <a:rect l="l" t="t" r="r" b="b"/>
            <a:pathLst>
              <a:path w="5219700" h="723900">
                <a:moveTo>
                  <a:pt x="76198" y="0"/>
                </a:moveTo>
                <a:lnTo>
                  <a:pt x="5143502" y="0"/>
                </a:lnTo>
                <a:cubicBezTo>
                  <a:pt x="5185557" y="0"/>
                  <a:pt x="5219700" y="34143"/>
                  <a:pt x="5219700" y="76198"/>
                </a:cubicBezTo>
                <a:lnTo>
                  <a:pt x="5219700" y="647702"/>
                </a:lnTo>
                <a:cubicBezTo>
                  <a:pt x="5219700" y="689757"/>
                  <a:pt x="5185557" y="723900"/>
                  <a:pt x="5143502" y="723900"/>
                </a:cubicBezTo>
                <a:lnTo>
                  <a:pt x="76198" y="723900"/>
                </a:lnTo>
                <a:cubicBezTo>
                  <a:pt x="34143" y="723900"/>
                  <a:pt x="0" y="689757"/>
                  <a:pt x="0" y="647702"/>
                </a:cubicBezTo>
                <a:lnTo>
                  <a:pt x="0" y="76198"/>
                </a:lnTo>
                <a:cubicBezTo>
                  <a:pt x="0" y="34143"/>
                  <a:pt x="34143" y="0"/>
                  <a:pt x="76198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6524625" y="2838450"/>
            <a:ext cx="133350" cy="152400"/>
          </a:xfrm>
          <a:custGeom>
            <a:avLst/>
            <a:gdLst/>
            <a:ahLst/>
            <a:cxnLst/>
            <a:rect l="l" t="t" r="r" b="b"/>
            <a:pathLst>
              <a:path w="133350" h="152400">
                <a:moveTo>
                  <a:pt x="50899" y="-4762"/>
                </a:moveTo>
                <a:cubicBezTo>
                  <a:pt x="40065" y="-4762"/>
                  <a:pt x="33695" y="12591"/>
                  <a:pt x="30569" y="28575"/>
                </a:cubicBezTo>
                <a:lnTo>
                  <a:pt x="21431" y="28575"/>
                </a:lnTo>
                <a:cubicBezTo>
                  <a:pt x="17472" y="28575"/>
                  <a:pt x="14288" y="31760"/>
                  <a:pt x="14288" y="35719"/>
                </a:cubicBezTo>
                <a:cubicBezTo>
                  <a:pt x="14288" y="39678"/>
                  <a:pt x="17472" y="42863"/>
                  <a:pt x="21431" y="42863"/>
                </a:cubicBezTo>
                <a:lnTo>
                  <a:pt x="28575" y="42863"/>
                </a:lnTo>
                <a:lnTo>
                  <a:pt x="28575" y="52388"/>
                </a:lnTo>
                <a:cubicBezTo>
                  <a:pt x="28575" y="57448"/>
                  <a:pt x="29557" y="62270"/>
                  <a:pt x="31343" y="66675"/>
                </a:cubicBezTo>
                <a:lnTo>
                  <a:pt x="28575" y="66675"/>
                </a:lnTo>
                <a:lnTo>
                  <a:pt x="28575" y="66675"/>
                </a:lnTo>
                <a:lnTo>
                  <a:pt x="22473" y="66675"/>
                </a:lnTo>
                <a:cubicBezTo>
                  <a:pt x="17949" y="66675"/>
                  <a:pt x="14288" y="70336"/>
                  <a:pt x="14288" y="74861"/>
                </a:cubicBezTo>
                <a:cubicBezTo>
                  <a:pt x="14288" y="75754"/>
                  <a:pt x="14436" y="76617"/>
                  <a:pt x="14704" y="77450"/>
                </a:cubicBezTo>
                <a:lnTo>
                  <a:pt x="23306" y="103227"/>
                </a:lnTo>
                <a:cubicBezTo>
                  <a:pt x="11966" y="112990"/>
                  <a:pt x="4763" y="127427"/>
                  <a:pt x="4763" y="143560"/>
                </a:cubicBezTo>
                <a:cubicBezTo>
                  <a:pt x="4763" y="148441"/>
                  <a:pt x="8721" y="152400"/>
                  <a:pt x="13603" y="152400"/>
                </a:cubicBezTo>
                <a:lnTo>
                  <a:pt x="119747" y="152400"/>
                </a:lnTo>
                <a:cubicBezTo>
                  <a:pt x="124629" y="152400"/>
                  <a:pt x="128588" y="148441"/>
                  <a:pt x="128588" y="143560"/>
                </a:cubicBezTo>
                <a:cubicBezTo>
                  <a:pt x="128588" y="127427"/>
                  <a:pt x="121384" y="112990"/>
                  <a:pt x="110044" y="103257"/>
                </a:cubicBezTo>
                <a:lnTo>
                  <a:pt x="118646" y="77480"/>
                </a:lnTo>
                <a:cubicBezTo>
                  <a:pt x="118914" y="76646"/>
                  <a:pt x="119062" y="75783"/>
                  <a:pt x="119062" y="74890"/>
                </a:cubicBezTo>
                <a:cubicBezTo>
                  <a:pt x="119062" y="70366"/>
                  <a:pt x="115401" y="66705"/>
                  <a:pt x="110877" y="66705"/>
                </a:cubicBezTo>
                <a:lnTo>
                  <a:pt x="104775" y="66705"/>
                </a:lnTo>
                <a:lnTo>
                  <a:pt x="104775" y="66705"/>
                </a:lnTo>
                <a:lnTo>
                  <a:pt x="102007" y="66705"/>
                </a:lnTo>
                <a:cubicBezTo>
                  <a:pt x="103793" y="62299"/>
                  <a:pt x="104775" y="57477"/>
                  <a:pt x="104775" y="52417"/>
                </a:cubicBezTo>
                <a:lnTo>
                  <a:pt x="104775" y="42892"/>
                </a:lnTo>
                <a:lnTo>
                  <a:pt x="111919" y="42892"/>
                </a:lnTo>
                <a:cubicBezTo>
                  <a:pt x="115878" y="42892"/>
                  <a:pt x="119062" y="39707"/>
                  <a:pt x="119062" y="35749"/>
                </a:cubicBezTo>
                <a:cubicBezTo>
                  <a:pt x="119062" y="31790"/>
                  <a:pt x="115878" y="28605"/>
                  <a:pt x="111919" y="28605"/>
                </a:cubicBezTo>
                <a:lnTo>
                  <a:pt x="102781" y="28605"/>
                </a:lnTo>
                <a:cubicBezTo>
                  <a:pt x="99685" y="12621"/>
                  <a:pt x="93285" y="-4733"/>
                  <a:pt x="82451" y="-4733"/>
                </a:cubicBezTo>
                <a:cubicBezTo>
                  <a:pt x="79593" y="-4733"/>
                  <a:pt x="76795" y="-3572"/>
                  <a:pt x="74265" y="-2292"/>
                </a:cubicBezTo>
                <a:cubicBezTo>
                  <a:pt x="71824" y="-1072"/>
                  <a:pt x="68788" y="30"/>
                  <a:pt x="66675" y="30"/>
                </a:cubicBezTo>
                <a:cubicBezTo>
                  <a:pt x="64562" y="30"/>
                  <a:pt x="61526" y="-1072"/>
                  <a:pt x="59085" y="-2292"/>
                </a:cubicBezTo>
                <a:cubicBezTo>
                  <a:pt x="56555" y="-3602"/>
                  <a:pt x="53757" y="-4762"/>
                  <a:pt x="50899" y="-4762"/>
                </a:cubicBezTo>
                <a:close/>
                <a:moveTo>
                  <a:pt x="78790" y="139422"/>
                </a:moveTo>
                <a:lnTo>
                  <a:pt x="71408" y="118318"/>
                </a:lnTo>
                <a:lnTo>
                  <a:pt x="79712" y="108645"/>
                </a:lnTo>
                <a:cubicBezTo>
                  <a:pt x="80516" y="107692"/>
                  <a:pt x="80962" y="106501"/>
                  <a:pt x="80962" y="105251"/>
                </a:cubicBezTo>
                <a:cubicBezTo>
                  <a:pt x="80962" y="102364"/>
                  <a:pt x="78641" y="100042"/>
                  <a:pt x="75754" y="100042"/>
                </a:cubicBezTo>
                <a:lnTo>
                  <a:pt x="57596" y="100042"/>
                </a:lnTo>
                <a:cubicBezTo>
                  <a:pt x="54709" y="100042"/>
                  <a:pt x="52387" y="102364"/>
                  <a:pt x="52387" y="105251"/>
                </a:cubicBezTo>
                <a:cubicBezTo>
                  <a:pt x="52387" y="106501"/>
                  <a:pt x="52834" y="107692"/>
                  <a:pt x="53638" y="108645"/>
                </a:cubicBezTo>
                <a:lnTo>
                  <a:pt x="61942" y="118318"/>
                </a:lnTo>
                <a:lnTo>
                  <a:pt x="54560" y="139422"/>
                </a:lnTo>
                <a:lnTo>
                  <a:pt x="37594" y="85725"/>
                </a:lnTo>
                <a:lnTo>
                  <a:pt x="48220" y="85725"/>
                </a:lnTo>
                <a:cubicBezTo>
                  <a:pt x="53697" y="88761"/>
                  <a:pt x="59978" y="90488"/>
                  <a:pt x="66675" y="90488"/>
                </a:cubicBezTo>
                <a:cubicBezTo>
                  <a:pt x="73372" y="90488"/>
                  <a:pt x="79653" y="88761"/>
                  <a:pt x="85130" y="85725"/>
                </a:cubicBezTo>
                <a:lnTo>
                  <a:pt x="95756" y="85725"/>
                </a:lnTo>
                <a:lnTo>
                  <a:pt x="78790" y="139422"/>
                </a:lnTo>
                <a:close/>
                <a:moveTo>
                  <a:pt x="66675" y="76200"/>
                </a:moveTo>
                <a:cubicBezTo>
                  <a:pt x="56346" y="76200"/>
                  <a:pt x="47565" y="69622"/>
                  <a:pt x="44261" y="60424"/>
                </a:cubicBezTo>
                <a:cubicBezTo>
                  <a:pt x="45958" y="61377"/>
                  <a:pt x="47923" y="61912"/>
                  <a:pt x="50006" y="61912"/>
                </a:cubicBezTo>
                <a:lnTo>
                  <a:pt x="53697" y="61912"/>
                </a:lnTo>
                <a:cubicBezTo>
                  <a:pt x="58609" y="61912"/>
                  <a:pt x="62954" y="58757"/>
                  <a:pt x="64502" y="54114"/>
                </a:cubicBezTo>
                <a:cubicBezTo>
                  <a:pt x="65187" y="52030"/>
                  <a:pt x="68134" y="52030"/>
                  <a:pt x="68818" y="54114"/>
                </a:cubicBezTo>
                <a:cubicBezTo>
                  <a:pt x="70366" y="58757"/>
                  <a:pt x="74741" y="61912"/>
                  <a:pt x="79623" y="61912"/>
                </a:cubicBezTo>
                <a:lnTo>
                  <a:pt x="83314" y="61912"/>
                </a:lnTo>
                <a:cubicBezTo>
                  <a:pt x="85398" y="61912"/>
                  <a:pt x="87362" y="61377"/>
                  <a:pt x="89059" y="60424"/>
                </a:cubicBezTo>
                <a:cubicBezTo>
                  <a:pt x="85755" y="69622"/>
                  <a:pt x="76974" y="76200"/>
                  <a:pt x="66645" y="76200"/>
                </a:cubicBezTo>
                <a:close/>
              </a:path>
            </a:pathLst>
          </a:custGeom>
          <a:solidFill>
            <a:srgbClr val="00F0FF"/>
          </a:solidFill>
          <a:ln/>
        </p:spPr>
      </p:sp>
      <p:sp>
        <p:nvSpPr>
          <p:cNvPr id="35" name="Text 33"/>
          <p:cNvSpPr/>
          <p:nvPr/>
        </p:nvSpPr>
        <p:spPr>
          <a:xfrm>
            <a:off x="6800850" y="2800350"/>
            <a:ext cx="10858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Anonimización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6496050" y="310515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Remover datos sensibles antes de enviar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6381750" y="3524250"/>
            <a:ext cx="5219700" cy="723900"/>
          </a:xfrm>
          <a:custGeom>
            <a:avLst/>
            <a:gdLst/>
            <a:ahLst/>
            <a:cxnLst/>
            <a:rect l="l" t="t" r="r" b="b"/>
            <a:pathLst>
              <a:path w="5219700" h="723900">
                <a:moveTo>
                  <a:pt x="76198" y="0"/>
                </a:moveTo>
                <a:lnTo>
                  <a:pt x="5143502" y="0"/>
                </a:lnTo>
                <a:cubicBezTo>
                  <a:pt x="5185557" y="0"/>
                  <a:pt x="5219700" y="34143"/>
                  <a:pt x="5219700" y="76198"/>
                </a:cubicBezTo>
                <a:lnTo>
                  <a:pt x="5219700" y="647702"/>
                </a:lnTo>
                <a:cubicBezTo>
                  <a:pt x="5219700" y="689757"/>
                  <a:pt x="5185557" y="723900"/>
                  <a:pt x="5143502" y="723900"/>
                </a:cubicBezTo>
                <a:lnTo>
                  <a:pt x="76198" y="723900"/>
                </a:lnTo>
                <a:cubicBezTo>
                  <a:pt x="34143" y="723900"/>
                  <a:pt x="0" y="689757"/>
                  <a:pt x="0" y="647702"/>
                </a:cubicBezTo>
                <a:lnTo>
                  <a:pt x="0" y="76198"/>
                </a:lnTo>
                <a:cubicBezTo>
                  <a:pt x="0" y="34143"/>
                  <a:pt x="34143" y="0"/>
                  <a:pt x="76198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6534150" y="3676650"/>
            <a:ext cx="114300" cy="152400"/>
          </a:xfrm>
          <a:custGeom>
            <a:avLst/>
            <a:gdLst/>
            <a:ahLst/>
            <a:cxnLst/>
            <a:rect l="l" t="t" r="r" b="b"/>
            <a:pathLst>
              <a:path w="114300" h="152400">
                <a:moveTo>
                  <a:pt x="0" y="19050"/>
                </a:moveTo>
                <a:cubicBezTo>
                  <a:pt x="0" y="8543"/>
                  <a:pt x="8543" y="0"/>
                  <a:pt x="19050" y="0"/>
                </a:cubicBezTo>
                <a:lnTo>
                  <a:pt x="63550" y="0"/>
                </a:lnTo>
                <a:cubicBezTo>
                  <a:pt x="68610" y="0"/>
                  <a:pt x="73462" y="1994"/>
                  <a:pt x="77033" y="5566"/>
                </a:cubicBezTo>
                <a:lnTo>
                  <a:pt x="108734" y="37296"/>
                </a:lnTo>
                <a:cubicBezTo>
                  <a:pt x="112306" y="40868"/>
                  <a:pt x="114300" y="45720"/>
                  <a:pt x="114300" y="50780"/>
                </a:cubicBezTo>
                <a:lnTo>
                  <a:pt x="114300" y="133350"/>
                </a:lnTo>
                <a:cubicBezTo>
                  <a:pt x="114300" y="143857"/>
                  <a:pt x="105757" y="152400"/>
                  <a:pt x="95250" y="152400"/>
                </a:cubicBezTo>
                <a:lnTo>
                  <a:pt x="19050" y="152400"/>
                </a:lnTo>
                <a:cubicBezTo>
                  <a:pt x="8543" y="152400"/>
                  <a:pt x="0" y="143857"/>
                  <a:pt x="0" y="133350"/>
                </a:cubicBezTo>
                <a:lnTo>
                  <a:pt x="0" y="19050"/>
                </a:lnTo>
                <a:close/>
                <a:moveTo>
                  <a:pt x="61912" y="17413"/>
                </a:moveTo>
                <a:lnTo>
                  <a:pt x="61912" y="45244"/>
                </a:lnTo>
                <a:cubicBezTo>
                  <a:pt x="61912" y="49203"/>
                  <a:pt x="65097" y="52388"/>
                  <a:pt x="69056" y="52388"/>
                </a:cubicBezTo>
                <a:lnTo>
                  <a:pt x="96887" y="52388"/>
                </a:lnTo>
                <a:lnTo>
                  <a:pt x="61912" y="17413"/>
                </a:lnTo>
                <a:close/>
                <a:moveTo>
                  <a:pt x="35719" y="76200"/>
                </a:moveTo>
                <a:cubicBezTo>
                  <a:pt x="31760" y="76200"/>
                  <a:pt x="28575" y="79385"/>
                  <a:pt x="28575" y="83344"/>
                </a:cubicBezTo>
                <a:cubicBezTo>
                  <a:pt x="28575" y="87303"/>
                  <a:pt x="31760" y="90488"/>
                  <a:pt x="35719" y="90488"/>
                </a:cubicBezTo>
                <a:lnTo>
                  <a:pt x="78581" y="90488"/>
                </a:lnTo>
                <a:cubicBezTo>
                  <a:pt x="82540" y="90488"/>
                  <a:pt x="85725" y="87303"/>
                  <a:pt x="85725" y="83344"/>
                </a:cubicBezTo>
                <a:cubicBezTo>
                  <a:pt x="85725" y="79385"/>
                  <a:pt x="82540" y="76200"/>
                  <a:pt x="78581" y="76200"/>
                </a:cubicBezTo>
                <a:lnTo>
                  <a:pt x="35719" y="76200"/>
                </a:lnTo>
                <a:close/>
                <a:moveTo>
                  <a:pt x="35719" y="104775"/>
                </a:moveTo>
                <a:cubicBezTo>
                  <a:pt x="31760" y="104775"/>
                  <a:pt x="28575" y="107960"/>
                  <a:pt x="28575" y="111919"/>
                </a:cubicBezTo>
                <a:cubicBezTo>
                  <a:pt x="28575" y="115878"/>
                  <a:pt x="31760" y="119062"/>
                  <a:pt x="35719" y="119062"/>
                </a:cubicBezTo>
                <a:lnTo>
                  <a:pt x="78581" y="119062"/>
                </a:lnTo>
                <a:cubicBezTo>
                  <a:pt x="82540" y="119062"/>
                  <a:pt x="85725" y="115878"/>
                  <a:pt x="85725" y="111919"/>
                </a:cubicBezTo>
                <a:cubicBezTo>
                  <a:pt x="85725" y="107960"/>
                  <a:pt x="82540" y="104775"/>
                  <a:pt x="78581" y="104775"/>
                </a:cubicBezTo>
                <a:lnTo>
                  <a:pt x="35719" y="104775"/>
                </a:lnTo>
                <a:close/>
              </a:path>
            </a:pathLst>
          </a:custGeom>
          <a:solidFill>
            <a:srgbClr val="00F0FF"/>
          </a:solidFill>
          <a:ln/>
        </p:spPr>
      </p:sp>
      <p:sp>
        <p:nvSpPr>
          <p:cNvPr id="39" name="Text 37"/>
          <p:cNvSpPr/>
          <p:nvPr/>
        </p:nvSpPr>
        <p:spPr>
          <a:xfrm>
            <a:off x="6800850" y="3638550"/>
            <a:ext cx="11049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Políticas Claras</a:t>
            </a:r>
            <a:endParaRPr lang="en-US" sz="1600" dirty="0"/>
          </a:p>
        </p:txBody>
      </p:sp>
      <p:sp>
        <p:nvSpPr>
          <p:cNvPr id="40" name="Text 38"/>
          <p:cNvSpPr/>
          <p:nvPr/>
        </p:nvSpPr>
        <p:spPr>
          <a:xfrm>
            <a:off x="6496050" y="394335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Definir qué datos pueden ir a LLMs</a:t>
            </a:r>
            <a:endParaRPr lang="en-US" sz="1600" dirty="0"/>
          </a:p>
        </p:txBody>
      </p:sp>
      <p:sp>
        <p:nvSpPr>
          <p:cNvPr id="41" name="Shape 39"/>
          <p:cNvSpPr/>
          <p:nvPr/>
        </p:nvSpPr>
        <p:spPr>
          <a:xfrm>
            <a:off x="6181725" y="4581525"/>
            <a:ext cx="5619750" cy="1323975"/>
          </a:xfrm>
          <a:custGeom>
            <a:avLst/>
            <a:gdLst/>
            <a:ahLst/>
            <a:cxnLst/>
            <a:rect l="l" t="t" r="r" b="b"/>
            <a:pathLst>
              <a:path w="5619750" h="1323975">
                <a:moveTo>
                  <a:pt x="76195" y="0"/>
                </a:moveTo>
                <a:lnTo>
                  <a:pt x="5543555" y="0"/>
                </a:lnTo>
                <a:cubicBezTo>
                  <a:pt x="5585636" y="0"/>
                  <a:pt x="5619750" y="34114"/>
                  <a:pt x="5619750" y="76195"/>
                </a:cubicBezTo>
                <a:lnTo>
                  <a:pt x="5619750" y="1247780"/>
                </a:lnTo>
                <a:cubicBezTo>
                  <a:pt x="5619750" y="1289861"/>
                  <a:pt x="5585636" y="1323975"/>
                  <a:pt x="5543555" y="1323975"/>
                </a:cubicBezTo>
                <a:lnTo>
                  <a:pt x="76195" y="1323975"/>
                </a:lnTo>
                <a:cubicBezTo>
                  <a:pt x="34114" y="1323975"/>
                  <a:pt x="0" y="1289861"/>
                  <a:pt x="0" y="1247780"/>
                </a:cubicBezTo>
                <a:lnTo>
                  <a:pt x="0" y="76195"/>
                </a:lnTo>
                <a:cubicBezTo>
                  <a:pt x="0" y="34114"/>
                  <a:pt x="34114" y="0"/>
                  <a:pt x="76195" y="0"/>
                </a:cubicBezTo>
                <a:close/>
              </a:path>
            </a:pathLst>
          </a:custGeom>
          <a:gradFill rotWithShape="1" flip="none">
            <a:gsLst>
              <a:gs pos="0">
                <a:srgbClr val="33FF00">
                  <a:alpha val="20000"/>
                </a:srgbClr>
              </a:gs>
              <a:gs pos="100000">
                <a:srgbClr val="33FF00">
                  <a:alpha val="5000"/>
                </a:srgbClr>
              </a:gs>
            </a:gsLst>
            <a:lin ang="2700000" scaled="1"/>
          </a:gradFill>
          <a:ln w="25400">
            <a:solidFill>
              <a:srgbClr val="33FF00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8705850" y="4743450"/>
            <a:ext cx="571500" cy="571500"/>
          </a:xfrm>
          <a:custGeom>
            <a:avLst/>
            <a:gdLst/>
            <a:ahLst/>
            <a:cxnLst/>
            <a:rect l="l" t="t" r="r" b="b"/>
            <a:pathLst>
              <a:path w="571500" h="571500">
                <a:moveTo>
                  <a:pt x="285750" y="0"/>
                </a:moveTo>
                <a:cubicBezTo>
                  <a:pt x="290885" y="0"/>
                  <a:pt x="296019" y="1116"/>
                  <a:pt x="300707" y="3237"/>
                </a:cubicBezTo>
                <a:lnTo>
                  <a:pt x="511001" y="92422"/>
                </a:lnTo>
                <a:cubicBezTo>
                  <a:pt x="535558" y="102803"/>
                  <a:pt x="553864" y="127025"/>
                  <a:pt x="553752" y="156270"/>
                </a:cubicBezTo>
                <a:cubicBezTo>
                  <a:pt x="553194" y="266998"/>
                  <a:pt x="507653" y="469590"/>
                  <a:pt x="315330" y="561677"/>
                </a:cubicBezTo>
                <a:cubicBezTo>
                  <a:pt x="296689" y="570607"/>
                  <a:pt x="275034" y="570607"/>
                  <a:pt x="256394" y="561677"/>
                </a:cubicBezTo>
                <a:cubicBezTo>
                  <a:pt x="63959" y="469590"/>
                  <a:pt x="18529" y="266998"/>
                  <a:pt x="17971" y="156270"/>
                </a:cubicBezTo>
                <a:cubicBezTo>
                  <a:pt x="17859" y="127025"/>
                  <a:pt x="36165" y="102803"/>
                  <a:pt x="60722" y="92422"/>
                </a:cubicBezTo>
                <a:lnTo>
                  <a:pt x="270904" y="3237"/>
                </a:lnTo>
                <a:cubicBezTo>
                  <a:pt x="275592" y="1116"/>
                  <a:pt x="280615" y="0"/>
                  <a:pt x="285750" y="0"/>
                </a:cubicBezTo>
                <a:close/>
                <a:moveTo>
                  <a:pt x="285750" y="74563"/>
                </a:moveTo>
                <a:lnTo>
                  <a:pt x="285750" y="496602"/>
                </a:lnTo>
                <a:cubicBezTo>
                  <a:pt x="439787" y="422039"/>
                  <a:pt x="481199" y="256840"/>
                  <a:pt x="482203" y="157944"/>
                </a:cubicBezTo>
                <a:lnTo>
                  <a:pt x="285750" y="74675"/>
                </a:lnTo>
                <a:lnTo>
                  <a:pt x="285750" y="74675"/>
                </a:lnTo>
                <a:close/>
              </a:path>
            </a:pathLst>
          </a:custGeom>
          <a:solidFill>
            <a:srgbClr val="33FF00"/>
          </a:solidFill>
          <a:ln/>
        </p:spPr>
      </p:sp>
      <p:sp>
        <p:nvSpPr>
          <p:cNvPr id="43" name="Text 41"/>
          <p:cNvSpPr/>
          <p:nvPr/>
        </p:nvSpPr>
        <p:spPr>
          <a:xfrm>
            <a:off x="7408704" y="5429250"/>
            <a:ext cx="3162300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50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La </a:t>
            </a:r>
            <a:pPr algn="ctr">
              <a:lnSpc>
                <a:spcPct val="140000"/>
              </a:lnSpc>
            </a:pPr>
            <a:r>
              <a:rPr lang="en-US" sz="1500" b="1" dirty="0">
                <a:solidFill>
                  <a:srgbClr val="33FF0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precaución</a:t>
            </a:r>
            <a:pPr algn="ctr">
              <a:lnSpc>
                <a:spcPct val="140000"/>
              </a:lnSpc>
            </a:pPr>
            <a:r>
              <a:rPr lang="en-US" sz="150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es mejor que la </a:t>
            </a:r>
            <a:pPr algn="ctr">
              <a:lnSpc>
                <a:spcPct val="140000"/>
              </a:lnSpc>
            </a:pPr>
            <a:r>
              <a:rPr lang="en-US" sz="1500" b="1" dirty="0">
                <a:solidFill>
                  <a:srgbClr val="FF6467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multa</a:t>
            </a:r>
            <a:pPr algn="ctr">
              <a:lnSpc>
                <a:spcPct val="140000"/>
              </a:lnSpc>
            </a:pPr>
            <a:r>
              <a:rPr lang="en-US" sz="150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114966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spc="53" kern="0" dirty="0">
                <a:solidFill>
                  <a:srgbClr val="FF6467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MERCADO LABORAL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81000" y="647700"/>
            <a:ext cx="1160145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700" b="1" dirty="0">
                <a:solidFill>
                  <a:srgbClr val="E2E8F0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La Paradoja del Talento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90525" y="1190625"/>
            <a:ext cx="5619750" cy="3171825"/>
          </a:xfrm>
          <a:custGeom>
            <a:avLst/>
            <a:gdLst/>
            <a:ahLst/>
            <a:cxnLst/>
            <a:rect l="l" t="t" r="r" b="b"/>
            <a:pathLst>
              <a:path w="5619750" h="3171825">
                <a:moveTo>
                  <a:pt x="76187" y="0"/>
                </a:moveTo>
                <a:lnTo>
                  <a:pt x="5543563" y="0"/>
                </a:lnTo>
                <a:cubicBezTo>
                  <a:pt x="5585640" y="0"/>
                  <a:pt x="5619750" y="34110"/>
                  <a:pt x="5619750" y="76187"/>
                </a:cubicBezTo>
                <a:lnTo>
                  <a:pt x="5619750" y="3095638"/>
                </a:lnTo>
                <a:cubicBezTo>
                  <a:pt x="5619750" y="3137715"/>
                  <a:pt x="5585640" y="3171825"/>
                  <a:pt x="5543563" y="3171825"/>
                </a:cubicBezTo>
                <a:lnTo>
                  <a:pt x="76187" y="3171825"/>
                </a:lnTo>
                <a:cubicBezTo>
                  <a:pt x="34110" y="3171825"/>
                  <a:pt x="0" y="3137715"/>
                  <a:pt x="0" y="3095638"/>
                </a:cubicBezTo>
                <a:lnTo>
                  <a:pt x="0" y="76187"/>
                </a:lnTo>
                <a:cubicBezTo>
                  <a:pt x="0" y="34138"/>
                  <a:pt x="34138" y="0"/>
                  <a:pt x="76187" y="0"/>
                </a:cubicBezTo>
                <a:close/>
              </a:path>
            </a:pathLst>
          </a:custGeom>
          <a:gradFill rotWithShape="1" flip="none">
            <a:gsLst>
              <a:gs pos="0">
                <a:srgbClr val="82181A">
                  <a:alpha val="30000"/>
                </a:srgbClr>
              </a:gs>
              <a:gs pos="100000">
                <a:srgbClr val="82181A">
                  <a:alpha val="10000"/>
                </a:srgbClr>
              </a:gs>
            </a:gsLst>
            <a:lin ang="2700000" scaled="1"/>
          </a:gradFill>
          <a:ln w="25400">
            <a:solidFill>
              <a:srgbClr val="FB2C36">
                <a:alpha val="50196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90550" y="1390650"/>
            <a:ext cx="428625" cy="342900"/>
          </a:xfrm>
          <a:custGeom>
            <a:avLst/>
            <a:gdLst/>
            <a:ahLst/>
            <a:cxnLst/>
            <a:rect l="l" t="t" r="r" b="b"/>
            <a:pathLst>
              <a:path w="428625" h="342900">
                <a:moveTo>
                  <a:pt x="214313" y="10716"/>
                </a:moveTo>
                <a:cubicBezTo>
                  <a:pt x="252754" y="10716"/>
                  <a:pt x="283964" y="41925"/>
                  <a:pt x="283964" y="80367"/>
                </a:cubicBezTo>
                <a:cubicBezTo>
                  <a:pt x="283964" y="118809"/>
                  <a:pt x="252754" y="150019"/>
                  <a:pt x="214313" y="150019"/>
                </a:cubicBezTo>
                <a:cubicBezTo>
                  <a:pt x="175871" y="150019"/>
                  <a:pt x="144661" y="118809"/>
                  <a:pt x="144661" y="80367"/>
                </a:cubicBezTo>
                <a:cubicBezTo>
                  <a:pt x="144661" y="41925"/>
                  <a:pt x="175871" y="10716"/>
                  <a:pt x="214313" y="10716"/>
                </a:cubicBezTo>
                <a:close/>
                <a:moveTo>
                  <a:pt x="64294" y="58936"/>
                </a:moveTo>
                <a:cubicBezTo>
                  <a:pt x="90907" y="58936"/>
                  <a:pt x="112514" y="80543"/>
                  <a:pt x="112514" y="107156"/>
                </a:cubicBezTo>
                <a:cubicBezTo>
                  <a:pt x="112514" y="133770"/>
                  <a:pt x="90907" y="155377"/>
                  <a:pt x="64294" y="155377"/>
                </a:cubicBezTo>
                <a:cubicBezTo>
                  <a:pt x="37680" y="155377"/>
                  <a:pt x="16073" y="133770"/>
                  <a:pt x="16073" y="107156"/>
                </a:cubicBezTo>
                <a:cubicBezTo>
                  <a:pt x="16073" y="80543"/>
                  <a:pt x="37680" y="58936"/>
                  <a:pt x="64294" y="58936"/>
                </a:cubicBezTo>
                <a:close/>
                <a:moveTo>
                  <a:pt x="0" y="278606"/>
                </a:moveTo>
                <a:cubicBezTo>
                  <a:pt x="0" y="231257"/>
                  <a:pt x="38375" y="192881"/>
                  <a:pt x="85725" y="192881"/>
                </a:cubicBezTo>
                <a:cubicBezTo>
                  <a:pt x="94298" y="192881"/>
                  <a:pt x="102602" y="194154"/>
                  <a:pt x="110438" y="196498"/>
                </a:cubicBezTo>
                <a:cubicBezTo>
                  <a:pt x="88404" y="221144"/>
                  <a:pt x="75009" y="253692"/>
                  <a:pt x="75009" y="289322"/>
                </a:cubicBezTo>
                <a:lnTo>
                  <a:pt x="75009" y="300038"/>
                </a:lnTo>
                <a:cubicBezTo>
                  <a:pt x="75009" y="307672"/>
                  <a:pt x="76617" y="314905"/>
                  <a:pt x="79497" y="321469"/>
                </a:cubicBezTo>
                <a:lnTo>
                  <a:pt x="21431" y="321469"/>
                </a:lnTo>
                <a:cubicBezTo>
                  <a:pt x="9577" y="321469"/>
                  <a:pt x="0" y="311892"/>
                  <a:pt x="0" y="300038"/>
                </a:cubicBezTo>
                <a:lnTo>
                  <a:pt x="0" y="278606"/>
                </a:lnTo>
                <a:close/>
                <a:moveTo>
                  <a:pt x="349128" y="321469"/>
                </a:moveTo>
                <a:cubicBezTo>
                  <a:pt x="352008" y="314905"/>
                  <a:pt x="353616" y="307672"/>
                  <a:pt x="353616" y="300038"/>
                </a:cubicBezTo>
                <a:lnTo>
                  <a:pt x="353616" y="289322"/>
                </a:lnTo>
                <a:cubicBezTo>
                  <a:pt x="353616" y="253692"/>
                  <a:pt x="340221" y="221144"/>
                  <a:pt x="318187" y="196498"/>
                </a:cubicBezTo>
                <a:cubicBezTo>
                  <a:pt x="326023" y="194154"/>
                  <a:pt x="334328" y="192881"/>
                  <a:pt x="342900" y="192881"/>
                </a:cubicBezTo>
                <a:cubicBezTo>
                  <a:pt x="390250" y="192881"/>
                  <a:pt x="428625" y="231257"/>
                  <a:pt x="428625" y="278606"/>
                </a:cubicBezTo>
                <a:lnTo>
                  <a:pt x="428625" y="300038"/>
                </a:lnTo>
                <a:cubicBezTo>
                  <a:pt x="428625" y="311892"/>
                  <a:pt x="419048" y="321469"/>
                  <a:pt x="407194" y="321469"/>
                </a:cubicBezTo>
                <a:lnTo>
                  <a:pt x="349128" y="321469"/>
                </a:lnTo>
                <a:close/>
                <a:moveTo>
                  <a:pt x="316111" y="107156"/>
                </a:moveTo>
                <a:cubicBezTo>
                  <a:pt x="316111" y="80543"/>
                  <a:pt x="337718" y="58936"/>
                  <a:pt x="364331" y="58936"/>
                </a:cubicBezTo>
                <a:cubicBezTo>
                  <a:pt x="390945" y="58936"/>
                  <a:pt x="412552" y="80543"/>
                  <a:pt x="412552" y="107156"/>
                </a:cubicBezTo>
                <a:cubicBezTo>
                  <a:pt x="412552" y="133770"/>
                  <a:pt x="390945" y="155377"/>
                  <a:pt x="364331" y="155377"/>
                </a:cubicBezTo>
                <a:cubicBezTo>
                  <a:pt x="337718" y="155377"/>
                  <a:pt x="316111" y="133770"/>
                  <a:pt x="316111" y="107156"/>
                </a:cubicBezTo>
                <a:close/>
                <a:moveTo>
                  <a:pt x="107156" y="289322"/>
                </a:moveTo>
                <a:cubicBezTo>
                  <a:pt x="107156" y="230118"/>
                  <a:pt x="155109" y="182166"/>
                  <a:pt x="214313" y="182166"/>
                </a:cubicBezTo>
                <a:cubicBezTo>
                  <a:pt x="273516" y="182166"/>
                  <a:pt x="321469" y="230118"/>
                  <a:pt x="321469" y="289322"/>
                </a:cubicBezTo>
                <a:lnTo>
                  <a:pt x="321469" y="300038"/>
                </a:lnTo>
                <a:cubicBezTo>
                  <a:pt x="321469" y="311892"/>
                  <a:pt x="311892" y="321469"/>
                  <a:pt x="300038" y="321469"/>
                </a:cubicBezTo>
                <a:lnTo>
                  <a:pt x="128588" y="321469"/>
                </a:lnTo>
                <a:cubicBezTo>
                  <a:pt x="116733" y="321469"/>
                  <a:pt x="107156" y="311892"/>
                  <a:pt x="107156" y="300038"/>
                </a:cubicBezTo>
                <a:lnTo>
                  <a:pt x="107156" y="289322"/>
                </a:ln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6" name="Text 4"/>
          <p:cNvSpPr/>
          <p:nvPr/>
        </p:nvSpPr>
        <p:spPr>
          <a:xfrm>
            <a:off x="1133475" y="1390650"/>
            <a:ext cx="226695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50" b="1" dirty="0">
                <a:solidFill>
                  <a:srgbClr val="FF6467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Impacto Laboral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90550" y="1885950"/>
            <a:ext cx="5219700" cy="1085850"/>
          </a:xfrm>
          <a:custGeom>
            <a:avLst/>
            <a:gdLst/>
            <a:ahLst/>
            <a:cxnLst/>
            <a:rect l="l" t="t" r="r" b="b"/>
            <a:pathLst>
              <a:path w="5219700" h="1085850">
                <a:moveTo>
                  <a:pt x="76205" y="0"/>
                </a:moveTo>
                <a:lnTo>
                  <a:pt x="5143495" y="0"/>
                </a:lnTo>
                <a:cubicBezTo>
                  <a:pt x="5185582" y="0"/>
                  <a:pt x="5219700" y="34118"/>
                  <a:pt x="5219700" y="76205"/>
                </a:cubicBezTo>
                <a:lnTo>
                  <a:pt x="5219700" y="1009645"/>
                </a:lnTo>
                <a:cubicBezTo>
                  <a:pt x="5219700" y="1051732"/>
                  <a:pt x="5185582" y="1085850"/>
                  <a:pt x="5143495" y="1085850"/>
                </a:cubicBezTo>
                <a:lnTo>
                  <a:pt x="76205" y="1085850"/>
                </a:lnTo>
                <a:cubicBezTo>
                  <a:pt x="34118" y="1085850"/>
                  <a:pt x="0" y="1051732"/>
                  <a:pt x="0" y="1009645"/>
                </a:cubicBezTo>
                <a:lnTo>
                  <a:pt x="0" y="76205"/>
                </a:lnTo>
                <a:cubicBezTo>
                  <a:pt x="0" y="34146"/>
                  <a:pt x="34146" y="0"/>
                  <a:pt x="76205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742950" y="2038350"/>
            <a:ext cx="115252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3600" b="1" dirty="0">
                <a:solidFill>
                  <a:srgbClr val="FF6467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54%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785144" y="2243138"/>
            <a:ext cx="89535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dirty="0">
                <a:solidFill>
                  <a:srgbClr val="E2E8F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 líderes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42950" y="2586038"/>
            <a:ext cx="49911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planean contratar </a:t>
            </a:r>
            <a:pPr>
              <a:lnSpc>
                <a:spcPct val="130000"/>
              </a:lnSpc>
            </a:pPr>
            <a:r>
              <a:rPr lang="en-US" sz="1200" b="1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menos juniors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590550" y="3081338"/>
            <a:ext cx="5219700" cy="1085850"/>
          </a:xfrm>
          <a:custGeom>
            <a:avLst/>
            <a:gdLst/>
            <a:ahLst/>
            <a:cxnLst/>
            <a:rect l="l" t="t" r="r" b="b"/>
            <a:pathLst>
              <a:path w="5219700" h="1085850">
                <a:moveTo>
                  <a:pt x="76205" y="0"/>
                </a:moveTo>
                <a:lnTo>
                  <a:pt x="5143495" y="0"/>
                </a:lnTo>
                <a:cubicBezTo>
                  <a:pt x="5185582" y="0"/>
                  <a:pt x="5219700" y="34118"/>
                  <a:pt x="5219700" y="76205"/>
                </a:cubicBezTo>
                <a:lnTo>
                  <a:pt x="5219700" y="1009645"/>
                </a:lnTo>
                <a:cubicBezTo>
                  <a:pt x="5219700" y="1051732"/>
                  <a:pt x="5185582" y="1085850"/>
                  <a:pt x="5143495" y="1085850"/>
                </a:cubicBezTo>
                <a:lnTo>
                  <a:pt x="76205" y="1085850"/>
                </a:lnTo>
                <a:cubicBezTo>
                  <a:pt x="34118" y="1085850"/>
                  <a:pt x="0" y="1051732"/>
                  <a:pt x="0" y="1009645"/>
                </a:cubicBezTo>
                <a:lnTo>
                  <a:pt x="0" y="76205"/>
                </a:lnTo>
                <a:cubicBezTo>
                  <a:pt x="0" y="34146"/>
                  <a:pt x="34146" y="0"/>
                  <a:pt x="76205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742950" y="3233738"/>
            <a:ext cx="107632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3600" b="1" dirty="0">
                <a:solidFill>
                  <a:srgbClr val="FF6467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19%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704657" y="3438525"/>
            <a:ext cx="98107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dirty="0">
                <a:solidFill>
                  <a:srgbClr val="E2E8F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más lentos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742950" y="3781425"/>
            <a:ext cx="49911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seniors con IA (pero creen ser 20% más rápidos)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00050" y="4486275"/>
            <a:ext cx="5619750" cy="1181100"/>
          </a:xfrm>
          <a:custGeom>
            <a:avLst/>
            <a:gdLst/>
            <a:ahLst/>
            <a:cxnLst/>
            <a:rect l="l" t="t" r="r" b="b"/>
            <a:pathLst>
              <a:path w="5619750" h="1181100">
                <a:moveTo>
                  <a:pt x="38100" y="0"/>
                </a:moveTo>
                <a:lnTo>
                  <a:pt x="5543545" y="0"/>
                </a:lnTo>
                <a:cubicBezTo>
                  <a:pt x="5585604" y="0"/>
                  <a:pt x="5619750" y="34146"/>
                  <a:pt x="5619750" y="76205"/>
                </a:cubicBezTo>
                <a:lnTo>
                  <a:pt x="5619750" y="1104895"/>
                </a:lnTo>
                <a:cubicBezTo>
                  <a:pt x="5619750" y="1146982"/>
                  <a:pt x="5585632" y="1181100"/>
                  <a:pt x="5543545" y="1181100"/>
                </a:cubicBezTo>
                <a:lnTo>
                  <a:pt x="38100" y="1181100"/>
                </a:lnTo>
                <a:cubicBezTo>
                  <a:pt x="17072" y="1181100"/>
                  <a:pt x="0" y="1164028"/>
                  <a:pt x="0" y="1143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gradFill rotWithShape="1" flip="none">
            <a:gsLst>
              <a:gs pos="0">
                <a:srgbClr val="33FF00">
                  <a:alpha val="20000"/>
                </a:srgbClr>
              </a:gs>
              <a:gs pos="100000">
                <a:srgbClr val="33FF00">
                  <a:alpha val="5000"/>
                </a:srgbClr>
              </a:gs>
            </a:gsLst>
            <a:lin ang="2700000" scaled="1"/>
          </a:gradFill>
          <a:ln/>
        </p:spPr>
      </p:sp>
      <p:sp>
        <p:nvSpPr>
          <p:cNvPr id="16" name="Shape 14"/>
          <p:cNvSpPr/>
          <p:nvPr/>
        </p:nvSpPr>
        <p:spPr>
          <a:xfrm>
            <a:off x="400050" y="4486275"/>
            <a:ext cx="38100" cy="1181100"/>
          </a:xfrm>
          <a:custGeom>
            <a:avLst/>
            <a:gdLst/>
            <a:ahLst/>
            <a:cxnLst/>
            <a:rect l="l" t="t" r="r" b="b"/>
            <a:pathLst>
              <a:path w="38100" h="1181100">
                <a:moveTo>
                  <a:pt x="38100" y="0"/>
                </a:moveTo>
                <a:lnTo>
                  <a:pt x="38100" y="0"/>
                </a:lnTo>
                <a:lnTo>
                  <a:pt x="38100" y="1181100"/>
                </a:lnTo>
                <a:lnTo>
                  <a:pt x="38100" y="1181100"/>
                </a:lnTo>
                <a:cubicBezTo>
                  <a:pt x="17072" y="1181100"/>
                  <a:pt x="0" y="1164028"/>
                  <a:pt x="0" y="1143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3FF00"/>
          </a:solidFill>
          <a:ln/>
        </p:spPr>
      </p:sp>
      <p:sp>
        <p:nvSpPr>
          <p:cNvPr id="17" name="Text 15"/>
          <p:cNvSpPr/>
          <p:nvPr/>
        </p:nvSpPr>
        <p:spPr>
          <a:xfrm>
            <a:off x="571500" y="4638675"/>
            <a:ext cx="539115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33FF0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La Paradoja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571500" y="5019675"/>
            <a:ext cx="53721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Se necesita </a:t>
            </a:r>
            <a:pPr>
              <a:lnSpc>
                <a:spcPct val="140000"/>
              </a:lnSpc>
            </a:pPr>
            <a:r>
              <a:rPr lang="en-US" sz="1200" b="1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juicio humano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para arreglar deuda IA, pero se </a:t>
            </a:r>
            <a:pPr>
              <a:lnSpc>
                <a:spcPct val="140000"/>
              </a:lnSpc>
            </a:pPr>
            <a:r>
              <a:rPr lang="en-US" sz="1200" b="1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destruye el pipeline de talento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6181725" y="1190625"/>
            <a:ext cx="5619750" cy="2438400"/>
          </a:xfrm>
          <a:custGeom>
            <a:avLst/>
            <a:gdLst/>
            <a:ahLst/>
            <a:cxnLst/>
            <a:rect l="l" t="t" r="r" b="b"/>
            <a:pathLst>
              <a:path w="5619750" h="2438400">
                <a:moveTo>
                  <a:pt x="76200" y="0"/>
                </a:moveTo>
                <a:lnTo>
                  <a:pt x="5543550" y="0"/>
                </a:lnTo>
                <a:cubicBezTo>
                  <a:pt x="5585606" y="0"/>
                  <a:pt x="5619750" y="34144"/>
                  <a:pt x="5619750" y="76200"/>
                </a:cubicBezTo>
                <a:lnTo>
                  <a:pt x="5619750" y="2362200"/>
                </a:lnTo>
                <a:cubicBezTo>
                  <a:pt x="5619750" y="2404256"/>
                  <a:pt x="5585606" y="2438400"/>
                  <a:pt x="5543550" y="2438400"/>
                </a:cubicBezTo>
                <a:lnTo>
                  <a:pt x="76200" y="2438400"/>
                </a:lnTo>
                <a:cubicBezTo>
                  <a:pt x="34144" y="2438400"/>
                  <a:pt x="0" y="2404256"/>
                  <a:pt x="0" y="2362200"/>
                </a:cubicBezTo>
                <a:lnTo>
                  <a:pt x="0" y="76200"/>
                </a:lnTo>
                <a:cubicBezTo>
                  <a:pt x="0" y="34144"/>
                  <a:pt x="34144" y="0"/>
                  <a:pt x="76200" y="0"/>
                </a:cubicBezTo>
                <a:close/>
              </a:path>
            </a:pathLst>
          </a:custGeom>
          <a:gradFill rotWithShape="1" flip="none">
            <a:gsLst>
              <a:gs pos="0">
                <a:srgbClr val="8B5CF6">
                  <a:alpha val="30000"/>
                </a:srgbClr>
              </a:gs>
              <a:gs pos="100000">
                <a:srgbClr val="8B5CF6">
                  <a:alpha val="10000"/>
                </a:srgbClr>
              </a:gs>
            </a:gsLst>
            <a:lin ang="2700000" scaled="1"/>
          </a:gradFill>
          <a:ln w="25400">
            <a:solidFill>
              <a:srgbClr val="8B5CF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381750" y="1390650"/>
            <a:ext cx="5334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rgbClr val="8B5CF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Transformación del Rol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6381750" y="1847850"/>
            <a:ext cx="5219700" cy="533400"/>
          </a:xfrm>
          <a:custGeom>
            <a:avLst/>
            <a:gdLst/>
            <a:ahLst/>
            <a:cxnLst/>
            <a:rect l="l" t="t" r="r" b="b"/>
            <a:pathLst>
              <a:path w="5219700" h="533400">
                <a:moveTo>
                  <a:pt x="76202" y="0"/>
                </a:moveTo>
                <a:lnTo>
                  <a:pt x="5143498" y="0"/>
                </a:lnTo>
                <a:cubicBezTo>
                  <a:pt x="5185583" y="0"/>
                  <a:pt x="5219700" y="34117"/>
                  <a:pt x="5219700" y="76202"/>
                </a:cubicBezTo>
                <a:lnTo>
                  <a:pt x="5219700" y="457198"/>
                </a:lnTo>
                <a:cubicBezTo>
                  <a:pt x="5219700" y="499283"/>
                  <a:pt x="5185583" y="533400"/>
                  <a:pt x="5143498" y="533400"/>
                </a:cubicBezTo>
                <a:lnTo>
                  <a:pt x="76202" y="533400"/>
                </a:lnTo>
                <a:cubicBezTo>
                  <a:pt x="34117" y="533400"/>
                  <a:pt x="0" y="499283"/>
                  <a:pt x="0" y="457198"/>
                </a:cubicBezTo>
                <a:lnTo>
                  <a:pt x="0" y="76202"/>
                </a:lnTo>
                <a:cubicBezTo>
                  <a:pt x="0" y="34145"/>
                  <a:pt x="34145" y="0"/>
                  <a:pt x="76202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6515100" y="200025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76200" y="152400"/>
                </a:moveTo>
                <a:cubicBezTo>
                  <a:pt x="118256" y="152400"/>
                  <a:pt x="152400" y="118256"/>
                  <a:pt x="152400" y="76200"/>
                </a:cubicBezTo>
                <a:cubicBezTo>
                  <a:pt x="152400" y="34144"/>
                  <a:pt x="118256" y="0"/>
                  <a:pt x="76200" y="0"/>
                </a:cubicBezTo>
                <a:cubicBezTo>
                  <a:pt x="34144" y="0"/>
                  <a:pt x="0" y="34144"/>
                  <a:pt x="0" y="76200"/>
                </a:cubicBezTo>
                <a:cubicBezTo>
                  <a:pt x="0" y="118256"/>
                  <a:pt x="34144" y="152400"/>
                  <a:pt x="76200" y="152400"/>
                </a:cubicBezTo>
                <a:close/>
                <a:moveTo>
                  <a:pt x="49709" y="49709"/>
                </a:moveTo>
                <a:cubicBezTo>
                  <a:pt x="52507" y="46911"/>
                  <a:pt x="57031" y="46911"/>
                  <a:pt x="59799" y="49709"/>
                </a:cubicBezTo>
                <a:lnTo>
                  <a:pt x="76170" y="66080"/>
                </a:lnTo>
                <a:lnTo>
                  <a:pt x="92541" y="49709"/>
                </a:lnTo>
                <a:cubicBezTo>
                  <a:pt x="95339" y="46911"/>
                  <a:pt x="99864" y="46911"/>
                  <a:pt x="102632" y="49709"/>
                </a:cubicBezTo>
                <a:cubicBezTo>
                  <a:pt x="105400" y="52507"/>
                  <a:pt x="105430" y="57031"/>
                  <a:pt x="102632" y="59799"/>
                </a:cubicBezTo>
                <a:lnTo>
                  <a:pt x="86261" y="76170"/>
                </a:lnTo>
                <a:lnTo>
                  <a:pt x="102632" y="92541"/>
                </a:lnTo>
                <a:cubicBezTo>
                  <a:pt x="105430" y="95339"/>
                  <a:pt x="105430" y="99864"/>
                  <a:pt x="102632" y="102632"/>
                </a:cubicBezTo>
                <a:cubicBezTo>
                  <a:pt x="99834" y="105400"/>
                  <a:pt x="95310" y="105430"/>
                  <a:pt x="92541" y="102632"/>
                </a:cubicBezTo>
                <a:lnTo>
                  <a:pt x="76170" y="86261"/>
                </a:lnTo>
                <a:lnTo>
                  <a:pt x="59799" y="102632"/>
                </a:lnTo>
                <a:cubicBezTo>
                  <a:pt x="57001" y="105430"/>
                  <a:pt x="52477" y="105430"/>
                  <a:pt x="49709" y="102632"/>
                </a:cubicBezTo>
                <a:cubicBezTo>
                  <a:pt x="46940" y="99834"/>
                  <a:pt x="46911" y="95310"/>
                  <a:pt x="49709" y="92541"/>
                </a:cubicBezTo>
                <a:lnTo>
                  <a:pt x="66080" y="76170"/>
                </a:lnTo>
                <a:lnTo>
                  <a:pt x="49709" y="59799"/>
                </a:lnTo>
                <a:cubicBezTo>
                  <a:pt x="46911" y="57001"/>
                  <a:pt x="46911" y="52477"/>
                  <a:pt x="49709" y="49709"/>
                </a:cubicBez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23" name="Text 21"/>
          <p:cNvSpPr/>
          <p:nvPr/>
        </p:nvSpPr>
        <p:spPr>
          <a:xfrm>
            <a:off x="6800850" y="1962150"/>
            <a:ext cx="15525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 escritor de código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8886825" y="2495550"/>
            <a:ext cx="214313" cy="285750"/>
          </a:xfrm>
          <a:custGeom>
            <a:avLst/>
            <a:gdLst/>
            <a:ahLst/>
            <a:cxnLst/>
            <a:rect l="l" t="t" r="r" b="b"/>
            <a:pathLst>
              <a:path w="214313" h="285750">
                <a:moveTo>
                  <a:pt x="94543" y="280504"/>
                </a:moveTo>
                <a:cubicBezTo>
                  <a:pt x="101519" y="287480"/>
                  <a:pt x="112849" y="287480"/>
                  <a:pt x="119825" y="280504"/>
                </a:cubicBezTo>
                <a:lnTo>
                  <a:pt x="209122" y="191207"/>
                </a:lnTo>
                <a:cubicBezTo>
                  <a:pt x="216098" y="184231"/>
                  <a:pt x="216098" y="172901"/>
                  <a:pt x="209122" y="165925"/>
                </a:cubicBezTo>
                <a:cubicBezTo>
                  <a:pt x="202146" y="158948"/>
                  <a:pt x="190816" y="158948"/>
                  <a:pt x="183840" y="165925"/>
                </a:cubicBezTo>
                <a:lnTo>
                  <a:pt x="125016" y="224749"/>
                </a:lnTo>
                <a:lnTo>
                  <a:pt x="125016" y="17859"/>
                </a:lnTo>
                <a:cubicBezTo>
                  <a:pt x="125016" y="7981"/>
                  <a:pt x="117035" y="0"/>
                  <a:pt x="107156" y="0"/>
                </a:cubicBezTo>
                <a:cubicBezTo>
                  <a:pt x="97278" y="0"/>
                  <a:pt x="89297" y="7981"/>
                  <a:pt x="89297" y="17859"/>
                </a:cubicBezTo>
                <a:lnTo>
                  <a:pt x="89297" y="224749"/>
                </a:lnTo>
                <a:lnTo>
                  <a:pt x="30473" y="165925"/>
                </a:lnTo>
                <a:cubicBezTo>
                  <a:pt x="23496" y="158948"/>
                  <a:pt x="12167" y="158948"/>
                  <a:pt x="5190" y="165925"/>
                </a:cubicBezTo>
                <a:cubicBezTo>
                  <a:pt x="-1786" y="172901"/>
                  <a:pt x="-1786" y="184231"/>
                  <a:pt x="5190" y="191207"/>
                </a:cubicBezTo>
                <a:lnTo>
                  <a:pt x="94487" y="280504"/>
                </a:lnTo>
                <a:close/>
              </a:path>
            </a:pathLst>
          </a:custGeom>
          <a:solidFill>
            <a:srgbClr val="8B5CF6"/>
          </a:solidFill>
          <a:ln/>
        </p:spPr>
      </p:sp>
      <p:sp>
        <p:nvSpPr>
          <p:cNvPr id="25" name="Shape 23"/>
          <p:cNvSpPr/>
          <p:nvPr/>
        </p:nvSpPr>
        <p:spPr>
          <a:xfrm>
            <a:off x="6381750" y="2895600"/>
            <a:ext cx="5219700" cy="533400"/>
          </a:xfrm>
          <a:custGeom>
            <a:avLst/>
            <a:gdLst/>
            <a:ahLst/>
            <a:cxnLst/>
            <a:rect l="l" t="t" r="r" b="b"/>
            <a:pathLst>
              <a:path w="5219700" h="533400">
                <a:moveTo>
                  <a:pt x="76202" y="0"/>
                </a:moveTo>
                <a:lnTo>
                  <a:pt x="5143498" y="0"/>
                </a:lnTo>
                <a:cubicBezTo>
                  <a:pt x="5185583" y="0"/>
                  <a:pt x="5219700" y="34117"/>
                  <a:pt x="5219700" y="76202"/>
                </a:cubicBezTo>
                <a:lnTo>
                  <a:pt x="5219700" y="457198"/>
                </a:lnTo>
                <a:cubicBezTo>
                  <a:pt x="5219700" y="499283"/>
                  <a:pt x="5185583" y="533400"/>
                  <a:pt x="5143498" y="533400"/>
                </a:cubicBezTo>
                <a:lnTo>
                  <a:pt x="76202" y="533400"/>
                </a:lnTo>
                <a:cubicBezTo>
                  <a:pt x="34117" y="533400"/>
                  <a:pt x="0" y="499283"/>
                  <a:pt x="0" y="457198"/>
                </a:cubicBezTo>
                <a:lnTo>
                  <a:pt x="0" y="76202"/>
                </a:lnTo>
                <a:cubicBezTo>
                  <a:pt x="0" y="34145"/>
                  <a:pt x="34145" y="0"/>
                  <a:pt x="76202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6515100" y="30480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76200" y="152400"/>
                </a:moveTo>
                <a:cubicBezTo>
                  <a:pt x="118256" y="152400"/>
                  <a:pt x="152400" y="118256"/>
                  <a:pt x="152400" y="76200"/>
                </a:cubicBezTo>
                <a:cubicBezTo>
                  <a:pt x="152400" y="34144"/>
                  <a:pt x="118256" y="0"/>
                  <a:pt x="76200" y="0"/>
                </a:cubicBezTo>
                <a:cubicBezTo>
                  <a:pt x="34144" y="0"/>
                  <a:pt x="0" y="34144"/>
                  <a:pt x="0" y="76200"/>
                </a:cubicBezTo>
                <a:cubicBezTo>
                  <a:pt x="0" y="118256"/>
                  <a:pt x="34144" y="152400"/>
                  <a:pt x="76200" y="152400"/>
                </a:cubicBezTo>
                <a:close/>
                <a:moveTo>
                  <a:pt x="101322" y="63311"/>
                </a:moveTo>
                <a:lnTo>
                  <a:pt x="77510" y="101411"/>
                </a:lnTo>
                <a:cubicBezTo>
                  <a:pt x="76260" y="103406"/>
                  <a:pt x="74116" y="104656"/>
                  <a:pt x="71765" y="104775"/>
                </a:cubicBezTo>
                <a:cubicBezTo>
                  <a:pt x="69413" y="104894"/>
                  <a:pt x="67151" y="103823"/>
                  <a:pt x="65752" y="101918"/>
                </a:cubicBezTo>
                <a:lnTo>
                  <a:pt x="51465" y="82867"/>
                </a:lnTo>
                <a:cubicBezTo>
                  <a:pt x="49084" y="79712"/>
                  <a:pt x="49738" y="75248"/>
                  <a:pt x="52894" y="72866"/>
                </a:cubicBezTo>
                <a:cubicBezTo>
                  <a:pt x="56049" y="70485"/>
                  <a:pt x="60514" y="71140"/>
                  <a:pt x="62895" y="74295"/>
                </a:cubicBezTo>
                <a:lnTo>
                  <a:pt x="70931" y="85011"/>
                </a:lnTo>
                <a:lnTo>
                  <a:pt x="89208" y="55751"/>
                </a:lnTo>
                <a:cubicBezTo>
                  <a:pt x="91291" y="52417"/>
                  <a:pt x="95696" y="51375"/>
                  <a:pt x="99060" y="53489"/>
                </a:cubicBezTo>
                <a:cubicBezTo>
                  <a:pt x="102424" y="55602"/>
                  <a:pt x="103436" y="59978"/>
                  <a:pt x="101322" y="63341"/>
                </a:cubicBezTo>
                <a:close/>
              </a:path>
            </a:pathLst>
          </a:custGeom>
          <a:solidFill>
            <a:srgbClr val="33FF00"/>
          </a:solidFill>
          <a:ln/>
        </p:spPr>
      </p:sp>
      <p:sp>
        <p:nvSpPr>
          <p:cNvPr id="27" name="Text 25"/>
          <p:cNvSpPr/>
          <p:nvPr/>
        </p:nvSpPr>
        <p:spPr>
          <a:xfrm>
            <a:off x="6800850" y="3009900"/>
            <a:ext cx="23717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 arquitecto/revisor/orquestador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6181725" y="3762375"/>
            <a:ext cx="5619750" cy="1543050"/>
          </a:xfrm>
          <a:custGeom>
            <a:avLst/>
            <a:gdLst/>
            <a:ahLst/>
            <a:cxnLst/>
            <a:rect l="l" t="t" r="r" b="b"/>
            <a:pathLst>
              <a:path w="5619750" h="1543050">
                <a:moveTo>
                  <a:pt x="76196" y="0"/>
                </a:moveTo>
                <a:lnTo>
                  <a:pt x="5543554" y="0"/>
                </a:lnTo>
                <a:cubicBezTo>
                  <a:pt x="5585636" y="0"/>
                  <a:pt x="5619750" y="34114"/>
                  <a:pt x="5619750" y="76196"/>
                </a:cubicBezTo>
                <a:lnTo>
                  <a:pt x="5619750" y="1466854"/>
                </a:lnTo>
                <a:cubicBezTo>
                  <a:pt x="5619750" y="1508936"/>
                  <a:pt x="5585636" y="1543050"/>
                  <a:pt x="5543554" y="1543050"/>
                </a:cubicBezTo>
                <a:lnTo>
                  <a:pt x="76196" y="1543050"/>
                </a:lnTo>
                <a:cubicBezTo>
                  <a:pt x="34114" y="1543050"/>
                  <a:pt x="0" y="1508936"/>
                  <a:pt x="0" y="1466854"/>
                </a:cubicBezTo>
                <a:lnTo>
                  <a:pt x="0" y="76196"/>
                </a:lnTo>
                <a:cubicBezTo>
                  <a:pt x="0" y="34142"/>
                  <a:pt x="34142" y="0"/>
                  <a:pt x="76196" y="0"/>
                </a:cubicBezTo>
                <a:close/>
              </a:path>
            </a:pathLst>
          </a:custGeom>
          <a:gradFill rotWithShape="1" flip="none">
            <a:gsLst>
              <a:gs pos="0">
                <a:srgbClr val="00F0FF">
                  <a:alpha val="30000"/>
                </a:srgbClr>
              </a:gs>
              <a:gs pos="100000">
                <a:srgbClr val="00F0FF">
                  <a:alpha val="10000"/>
                </a:srgbClr>
              </a:gs>
            </a:gsLst>
            <a:lin ang="2700000" scaled="1"/>
          </a:gradFill>
          <a:ln w="25400">
            <a:solidFill>
              <a:srgbClr val="00F0F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343650" y="3924300"/>
            <a:ext cx="539115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00F0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Habilidades Críticas del Futuro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6362700" y="43434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76200" y="152400"/>
                </a:moveTo>
                <a:cubicBezTo>
                  <a:pt x="118256" y="152400"/>
                  <a:pt x="152400" y="118256"/>
                  <a:pt x="152400" y="76200"/>
                </a:cubicBezTo>
                <a:cubicBezTo>
                  <a:pt x="152400" y="34144"/>
                  <a:pt x="118256" y="0"/>
                  <a:pt x="76200" y="0"/>
                </a:cubicBezTo>
                <a:cubicBezTo>
                  <a:pt x="34144" y="0"/>
                  <a:pt x="0" y="34144"/>
                  <a:pt x="0" y="76200"/>
                </a:cubicBezTo>
                <a:cubicBezTo>
                  <a:pt x="0" y="118256"/>
                  <a:pt x="34144" y="152400"/>
                  <a:pt x="76200" y="152400"/>
                </a:cubicBezTo>
                <a:close/>
                <a:moveTo>
                  <a:pt x="101322" y="63311"/>
                </a:moveTo>
                <a:lnTo>
                  <a:pt x="77510" y="101411"/>
                </a:lnTo>
                <a:cubicBezTo>
                  <a:pt x="76260" y="103406"/>
                  <a:pt x="74116" y="104656"/>
                  <a:pt x="71765" y="104775"/>
                </a:cubicBezTo>
                <a:cubicBezTo>
                  <a:pt x="69413" y="104894"/>
                  <a:pt x="67151" y="103823"/>
                  <a:pt x="65752" y="101918"/>
                </a:cubicBezTo>
                <a:lnTo>
                  <a:pt x="51465" y="82867"/>
                </a:lnTo>
                <a:cubicBezTo>
                  <a:pt x="49084" y="79712"/>
                  <a:pt x="49738" y="75248"/>
                  <a:pt x="52894" y="72866"/>
                </a:cubicBezTo>
                <a:cubicBezTo>
                  <a:pt x="56049" y="70485"/>
                  <a:pt x="60514" y="71140"/>
                  <a:pt x="62895" y="74295"/>
                </a:cubicBezTo>
                <a:lnTo>
                  <a:pt x="70931" y="85011"/>
                </a:lnTo>
                <a:lnTo>
                  <a:pt x="89208" y="55751"/>
                </a:lnTo>
                <a:cubicBezTo>
                  <a:pt x="91291" y="52417"/>
                  <a:pt x="95696" y="51375"/>
                  <a:pt x="99060" y="53489"/>
                </a:cubicBezTo>
                <a:cubicBezTo>
                  <a:pt x="102424" y="55602"/>
                  <a:pt x="103436" y="59978"/>
                  <a:pt x="101322" y="63341"/>
                </a:cubicBezTo>
                <a:close/>
              </a:path>
            </a:pathLst>
          </a:custGeom>
          <a:solidFill>
            <a:srgbClr val="00F0FF"/>
          </a:solidFill>
          <a:ln/>
        </p:spPr>
      </p:sp>
      <p:sp>
        <p:nvSpPr>
          <p:cNvPr id="31" name="Text 29"/>
          <p:cNvSpPr/>
          <p:nvPr/>
        </p:nvSpPr>
        <p:spPr>
          <a:xfrm>
            <a:off x="6648450" y="4305300"/>
            <a:ext cx="13430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Diseño de sistemas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6362700" y="4648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76200" y="152400"/>
                </a:moveTo>
                <a:cubicBezTo>
                  <a:pt x="118256" y="152400"/>
                  <a:pt x="152400" y="118256"/>
                  <a:pt x="152400" y="76200"/>
                </a:cubicBezTo>
                <a:cubicBezTo>
                  <a:pt x="152400" y="34144"/>
                  <a:pt x="118256" y="0"/>
                  <a:pt x="76200" y="0"/>
                </a:cubicBezTo>
                <a:cubicBezTo>
                  <a:pt x="34144" y="0"/>
                  <a:pt x="0" y="34144"/>
                  <a:pt x="0" y="76200"/>
                </a:cubicBezTo>
                <a:cubicBezTo>
                  <a:pt x="0" y="118256"/>
                  <a:pt x="34144" y="152400"/>
                  <a:pt x="76200" y="152400"/>
                </a:cubicBezTo>
                <a:close/>
                <a:moveTo>
                  <a:pt x="101322" y="63311"/>
                </a:moveTo>
                <a:lnTo>
                  <a:pt x="77510" y="101411"/>
                </a:lnTo>
                <a:cubicBezTo>
                  <a:pt x="76260" y="103406"/>
                  <a:pt x="74116" y="104656"/>
                  <a:pt x="71765" y="104775"/>
                </a:cubicBezTo>
                <a:cubicBezTo>
                  <a:pt x="69413" y="104894"/>
                  <a:pt x="67151" y="103823"/>
                  <a:pt x="65752" y="101918"/>
                </a:cubicBezTo>
                <a:lnTo>
                  <a:pt x="51465" y="82867"/>
                </a:lnTo>
                <a:cubicBezTo>
                  <a:pt x="49084" y="79712"/>
                  <a:pt x="49738" y="75248"/>
                  <a:pt x="52894" y="72866"/>
                </a:cubicBezTo>
                <a:cubicBezTo>
                  <a:pt x="56049" y="70485"/>
                  <a:pt x="60514" y="71140"/>
                  <a:pt x="62895" y="74295"/>
                </a:cubicBezTo>
                <a:lnTo>
                  <a:pt x="70931" y="85011"/>
                </a:lnTo>
                <a:lnTo>
                  <a:pt x="89208" y="55751"/>
                </a:lnTo>
                <a:cubicBezTo>
                  <a:pt x="91291" y="52417"/>
                  <a:pt x="95696" y="51375"/>
                  <a:pt x="99060" y="53489"/>
                </a:cubicBezTo>
                <a:cubicBezTo>
                  <a:pt x="102424" y="55602"/>
                  <a:pt x="103436" y="59978"/>
                  <a:pt x="101322" y="63341"/>
                </a:cubicBezTo>
                <a:close/>
              </a:path>
            </a:pathLst>
          </a:custGeom>
          <a:solidFill>
            <a:srgbClr val="00F0FF"/>
          </a:solidFill>
          <a:ln/>
        </p:spPr>
      </p:sp>
      <p:sp>
        <p:nvSpPr>
          <p:cNvPr id="33" name="Text 31"/>
          <p:cNvSpPr/>
          <p:nvPr/>
        </p:nvSpPr>
        <p:spPr>
          <a:xfrm>
            <a:off x="6648450" y="4610100"/>
            <a:ext cx="14954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Evaluación de riesgos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6362700" y="49530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76200" y="152400"/>
                </a:moveTo>
                <a:cubicBezTo>
                  <a:pt x="118256" y="152400"/>
                  <a:pt x="152400" y="118256"/>
                  <a:pt x="152400" y="76200"/>
                </a:cubicBezTo>
                <a:cubicBezTo>
                  <a:pt x="152400" y="34144"/>
                  <a:pt x="118256" y="0"/>
                  <a:pt x="76200" y="0"/>
                </a:cubicBezTo>
                <a:cubicBezTo>
                  <a:pt x="34144" y="0"/>
                  <a:pt x="0" y="34144"/>
                  <a:pt x="0" y="76200"/>
                </a:cubicBezTo>
                <a:cubicBezTo>
                  <a:pt x="0" y="118256"/>
                  <a:pt x="34144" y="152400"/>
                  <a:pt x="76200" y="152400"/>
                </a:cubicBezTo>
                <a:close/>
                <a:moveTo>
                  <a:pt x="101322" y="63311"/>
                </a:moveTo>
                <a:lnTo>
                  <a:pt x="77510" y="101411"/>
                </a:lnTo>
                <a:cubicBezTo>
                  <a:pt x="76260" y="103406"/>
                  <a:pt x="74116" y="104656"/>
                  <a:pt x="71765" y="104775"/>
                </a:cubicBezTo>
                <a:cubicBezTo>
                  <a:pt x="69413" y="104894"/>
                  <a:pt x="67151" y="103823"/>
                  <a:pt x="65752" y="101918"/>
                </a:cubicBezTo>
                <a:lnTo>
                  <a:pt x="51465" y="82867"/>
                </a:lnTo>
                <a:cubicBezTo>
                  <a:pt x="49084" y="79712"/>
                  <a:pt x="49738" y="75248"/>
                  <a:pt x="52894" y="72866"/>
                </a:cubicBezTo>
                <a:cubicBezTo>
                  <a:pt x="56049" y="70485"/>
                  <a:pt x="60514" y="71140"/>
                  <a:pt x="62895" y="74295"/>
                </a:cubicBezTo>
                <a:lnTo>
                  <a:pt x="70931" y="85011"/>
                </a:lnTo>
                <a:lnTo>
                  <a:pt x="89208" y="55751"/>
                </a:lnTo>
                <a:cubicBezTo>
                  <a:pt x="91291" y="52417"/>
                  <a:pt x="95696" y="51375"/>
                  <a:pt x="99060" y="53489"/>
                </a:cubicBezTo>
                <a:cubicBezTo>
                  <a:pt x="102424" y="55602"/>
                  <a:pt x="103436" y="59978"/>
                  <a:pt x="101322" y="63341"/>
                </a:cubicBezTo>
                <a:close/>
              </a:path>
            </a:pathLst>
          </a:custGeom>
          <a:solidFill>
            <a:srgbClr val="00F0FF"/>
          </a:solidFill>
          <a:ln/>
        </p:spPr>
      </p:sp>
      <p:sp>
        <p:nvSpPr>
          <p:cNvPr id="35" name="Text 33"/>
          <p:cNvSpPr/>
          <p:nvPr/>
        </p:nvSpPr>
        <p:spPr>
          <a:xfrm>
            <a:off x="6648450" y="4914900"/>
            <a:ext cx="1905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Comunicación de requisitos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6181725" y="5438775"/>
            <a:ext cx="5619750" cy="1209675"/>
          </a:xfrm>
          <a:custGeom>
            <a:avLst/>
            <a:gdLst/>
            <a:ahLst/>
            <a:cxnLst/>
            <a:rect l="l" t="t" r="r" b="b"/>
            <a:pathLst>
              <a:path w="5619750" h="1209675">
                <a:moveTo>
                  <a:pt x="76197" y="0"/>
                </a:moveTo>
                <a:lnTo>
                  <a:pt x="5543553" y="0"/>
                </a:lnTo>
                <a:cubicBezTo>
                  <a:pt x="5585607" y="0"/>
                  <a:pt x="5619750" y="34143"/>
                  <a:pt x="5619750" y="76197"/>
                </a:cubicBezTo>
                <a:lnTo>
                  <a:pt x="5619750" y="1133478"/>
                </a:lnTo>
                <a:cubicBezTo>
                  <a:pt x="5619750" y="1175532"/>
                  <a:pt x="5585607" y="1209675"/>
                  <a:pt x="5543553" y="1209675"/>
                </a:cubicBezTo>
                <a:lnTo>
                  <a:pt x="76197" y="1209675"/>
                </a:lnTo>
                <a:cubicBezTo>
                  <a:pt x="34143" y="1209675"/>
                  <a:pt x="0" y="1175532"/>
                  <a:pt x="0" y="1133478"/>
                </a:cubicBezTo>
                <a:lnTo>
                  <a:pt x="0" y="76197"/>
                </a:lnTo>
                <a:cubicBezTo>
                  <a:pt x="0" y="34143"/>
                  <a:pt x="34143" y="0"/>
                  <a:pt x="76197" y="0"/>
                </a:cubicBezTo>
                <a:close/>
              </a:path>
            </a:pathLst>
          </a:custGeom>
          <a:gradFill rotWithShape="1" flip="none">
            <a:gsLst>
              <a:gs pos="0">
                <a:srgbClr val="33FF00">
                  <a:alpha val="20000"/>
                </a:srgbClr>
              </a:gs>
              <a:gs pos="100000">
                <a:srgbClr val="33FF00">
                  <a:alpha val="5000"/>
                </a:srgbClr>
              </a:gs>
            </a:gsLst>
            <a:lin ang="2700000" scaled="1"/>
          </a:gradFill>
          <a:ln w="25400">
            <a:solidFill>
              <a:srgbClr val="33FF00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820150" y="5600700"/>
            <a:ext cx="342900" cy="457200"/>
          </a:xfrm>
          <a:custGeom>
            <a:avLst/>
            <a:gdLst/>
            <a:ahLst/>
            <a:cxnLst/>
            <a:rect l="l" t="t" r="r" b="b"/>
            <a:pathLst>
              <a:path w="342900" h="457200">
                <a:moveTo>
                  <a:pt x="261551" y="342900"/>
                </a:moveTo>
                <a:cubicBezTo>
                  <a:pt x="268069" y="322987"/>
                  <a:pt x="281107" y="304949"/>
                  <a:pt x="295841" y="289411"/>
                </a:cubicBezTo>
                <a:cubicBezTo>
                  <a:pt x="325041" y="258693"/>
                  <a:pt x="342900" y="217170"/>
                  <a:pt x="342900" y="171450"/>
                </a:cubicBezTo>
                <a:cubicBezTo>
                  <a:pt x="342900" y="76795"/>
                  <a:pt x="266105" y="0"/>
                  <a:pt x="171450" y="0"/>
                </a:cubicBezTo>
                <a:cubicBezTo>
                  <a:pt x="76795" y="0"/>
                  <a:pt x="0" y="76795"/>
                  <a:pt x="0" y="171450"/>
                </a:cubicBezTo>
                <a:cubicBezTo>
                  <a:pt x="0" y="217170"/>
                  <a:pt x="17859" y="258693"/>
                  <a:pt x="47059" y="289411"/>
                </a:cubicBezTo>
                <a:cubicBezTo>
                  <a:pt x="61793" y="304949"/>
                  <a:pt x="74920" y="322987"/>
                  <a:pt x="81349" y="342900"/>
                </a:cubicBezTo>
                <a:lnTo>
                  <a:pt x="261461" y="342900"/>
                </a:lnTo>
                <a:close/>
                <a:moveTo>
                  <a:pt x="257175" y="385763"/>
                </a:moveTo>
                <a:lnTo>
                  <a:pt x="85725" y="385763"/>
                </a:lnTo>
                <a:lnTo>
                  <a:pt x="85725" y="400050"/>
                </a:lnTo>
                <a:cubicBezTo>
                  <a:pt x="85725" y="439519"/>
                  <a:pt x="117693" y="471488"/>
                  <a:pt x="157163" y="471488"/>
                </a:cubicBezTo>
                <a:lnTo>
                  <a:pt x="185738" y="471488"/>
                </a:lnTo>
                <a:cubicBezTo>
                  <a:pt x="225207" y="471488"/>
                  <a:pt x="257175" y="439519"/>
                  <a:pt x="257175" y="400050"/>
                </a:cubicBezTo>
                <a:lnTo>
                  <a:pt x="257175" y="385763"/>
                </a:lnTo>
                <a:close/>
                <a:moveTo>
                  <a:pt x="164306" y="100013"/>
                </a:moveTo>
                <a:cubicBezTo>
                  <a:pt x="128766" y="100013"/>
                  <a:pt x="100013" y="128766"/>
                  <a:pt x="100013" y="164306"/>
                </a:cubicBezTo>
                <a:cubicBezTo>
                  <a:pt x="100013" y="176183"/>
                  <a:pt x="90458" y="185738"/>
                  <a:pt x="78581" y="185738"/>
                </a:cubicBezTo>
                <a:cubicBezTo>
                  <a:pt x="66705" y="185738"/>
                  <a:pt x="57150" y="176183"/>
                  <a:pt x="57150" y="164306"/>
                </a:cubicBezTo>
                <a:cubicBezTo>
                  <a:pt x="57150" y="105102"/>
                  <a:pt x="105102" y="57150"/>
                  <a:pt x="164306" y="57150"/>
                </a:cubicBezTo>
                <a:cubicBezTo>
                  <a:pt x="176183" y="57150"/>
                  <a:pt x="185738" y="66705"/>
                  <a:pt x="185738" y="78581"/>
                </a:cubicBezTo>
                <a:cubicBezTo>
                  <a:pt x="185738" y="90458"/>
                  <a:pt x="176183" y="100013"/>
                  <a:pt x="164306" y="100013"/>
                </a:cubicBezTo>
                <a:close/>
              </a:path>
            </a:pathLst>
          </a:custGeom>
          <a:solidFill>
            <a:srgbClr val="33FF00"/>
          </a:solidFill>
          <a:ln/>
        </p:spPr>
      </p:sp>
      <p:sp>
        <p:nvSpPr>
          <p:cNvPr id="38" name="Text 36"/>
          <p:cNvSpPr/>
          <p:nvPr/>
        </p:nvSpPr>
        <p:spPr>
          <a:xfrm>
            <a:off x="6325394" y="6172200"/>
            <a:ext cx="5334000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50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El vibe coding </a:t>
            </a:r>
            <a:pPr algn="ctr">
              <a:lnSpc>
                <a:spcPct val="140000"/>
              </a:lnSpc>
            </a:pPr>
            <a:r>
              <a:rPr lang="en-US" sz="1500" b="1" dirty="0">
                <a:solidFill>
                  <a:srgbClr val="33FF0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no reemplaza</a:t>
            </a:r>
            <a:pPr algn="ctr">
              <a:lnSpc>
                <a:spcPct val="140000"/>
              </a:lnSpc>
            </a:pPr>
            <a:r>
              <a:rPr lang="en-US" sz="150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desarrolladores, </a:t>
            </a:r>
            <a:pPr algn="ctr">
              <a:lnSpc>
                <a:spcPct val="140000"/>
              </a:lnSpc>
            </a:pPr>
            <a:r>
              <a:rPr lang="en-US" sz="1500" b="1" dirty="0">
                <a:solidFill>
                  <a:srgbClr val="8B5CF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transforma el rol</a:t>
            </a:r>
            <a:pPr algn="ctr">
              <a:lnSpc>
                <a:spcPct val="140000"/>
              </a:lnSpc>
            </a:pPr>
            <a:r>
              <a:rPr lang="en-US" sz="150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114966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spc="53" kern="0" dirty="0">
                <a:solidFill>
                  <a:srgbClr val="FF6467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PROTECCIÓN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81000" y="647700"/>
            <a:ext cx="1160145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700" b="1" dirty="0">
                <a:solidFill>
                  <a:srgbClr val="E2E8F0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Guardrails y Mejores Prácticas de Seguridad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90525" y="1190625"/>
            <a:ext cx="5619750" cy="3257550"/>
          </a:xfrm>
          <a:custGeom>
            <a:avLst/>
            <a:gdLst/>
            <a:ahLst/>
            <a:cxnLst/>
            <a:rect l="l" t="t" r="r" b="b"/>
            <a:pathLst>
              <a:path w="5619750" h="3257550">
                <a:moveTo>
                  <a:pt x="76194" y="0"/>
                </a:moveTo>
                <a:lnTo>
                  <a:pt x="5543556" y="0"/>
                </a:lnTo>
                <a:cubicBezTo>
                  <a:pt x="5585637" y="0"/>
                  <a:pt x="5619750" y="34113"/>
                  <a:pt x="5619750" y="76194"/>
                </a:cubicBezTo>
                <a:lnTo>
                  <a:pt x="5619750" y="3181356"/>
                </a:lnTo>
                <a:cubicBezTo>
                  <a:pt x="5619750" y="3223437"/>
                  <a:pt x="5585637" y="3257550"/>
                  <a:pt x="5543556" y="3257550"/>
                </a:cubicBezTo>
                <a:lnTo>
                  <a:pt x="76194" y="3257550"/>
                </a:lnTo>
                <a:cubicBezTo>
                  <a:pt x="34113" y="3257550"/>
                  <a:pt x="0" y="3223437"/>
                  <a:pt x="0" y="3181356"/>
                </a:cubicBezTo>
                <a:lnTo>
                  <a:pt x="0" y="76194"/>
                </a:lnTo>
                <a:cubicBezTo>
                  <a:pt x="0" y="34141"/>
                  <a:pt x="34141" y="0"/>
                  <a:pt x="76194" y="0"/>
                </a:cubicBezTo>
                <a:close/>
              </a:path>
            </a:pathLst>
          </a:custGeom>
          <a:gradFill rotWithShape="1" flip="none">
            <a:gsLst>
              <a:gs pos="0">
                <a:srgbClr val="33FF00">
                  <a:alpha val="30000"/>
                </a:srgbClr>
              </a:gs>
              <a:gs pos="100000">
                <a:srgbClr val="33FF00">
                  <a:alpha val="10000"/>
                </a:srgbClr>
              </a:gs>
            </a:gsLst>
            <a:lin ang="2700000" scaled="1"/>
          </a:gradFill>
          <a:ln w="25400">
            <a:solidFill>
              <a:srgbClr val="33FF0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90550" y="1390650"/>
            <a:ext cx="5334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rgbClr val="33FF0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Revisión Obligatoria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90550" y="1847850"/>
            <a:ext cx="5219700" cy="723900"/>
          </a:xfrm>
          <a:custGeom>
            <a:avLst/>
            <a:gdLst/>
            <a:ahLst/>
            <a:cxnLst/>
            <a:rect l="l" t="t" r="r" b="b"/>
            <a:pathLst>
              <a:path w="5219700" h="723900">
                <a:moveTo>
                  <a:pt x="76198" y="0"/>
                </a:moveTo>
                <a:lnTo>
                  <a:pt x="5143502" y="0"/>
                </a:lnTo>
                <a:cubicBezTo>
                  <a:pt x="5185557" y="0"/>
                  <a:pt x="5219700" y="34143"/>
                  <a:pt x="5219700" y="76198"/>
                </a:cubicBezTo>
                <a:lnTo>
                  <a:pt x="5219700" y="647702"/>
                </a:lnTo>
                <a:cubicBezTo>
                  <a:pt x="5219700" y="689757"/>
                  <a:pt x="5185557" y="723900"/>
                  <a:pt x="5143502" y="723900"/>
                </a:cubicBezTo>
                <a:lnTo>
                  <a:pt x="76198" y="723900"/>
                </a:lnTo>
                <a:cubicBezTo>
                  <a:pt x="34143" y="723900"/>
                  <a:pt x="0" y="689757"/>
                  <a:pt x="0" y="647702"/>
                </a:cubicBezTo>
                <a:lnTo>
                  <a:pt x="0" y="76198"/>
                </a:lnTo>
                <a:cubicBezTo>
                  <a:pt x="0" y="34143"/>
                  <a:pt x="34143" y="0"/>
                  <a:pt x="76198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723900" y="200025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23825" y="61912"/>
                </a:moveTo>
                <a:cubicBezTo>
                  <a:pt x="123825" y="75575"/>
                  <a:pt x="119390" y="88196"/>
                  <a:pt x="111919" y="98435"/>
                </a:cubicBezTo>
                <a:lnTo>
                  <a:pt x="149602" y="136148"/>
                </a:lnTo>
                <a:cubicBezTo>
                  <a:pt x="153323" y="139869"/>
                  <a:pt x="153323" y="145911"/>
                  <a:pt x="149602" y="149632"/>
                </a:cubicBezTo>
                <a:cubicBezTo>
                  <a:pt x="145881" y="153353"/>
                  <a:pt x="139839" y="153353"/>
                  <a:pt x="136118" y="149632"/>
                </a:cubicBezTo>
                <a:lnTo>
                  <a:pt x="98435" y="111919"/>
                </a:lnTo>
                <a:cubicBezTo>
                  <a:pt x="88196" y="119390"/>
                  <a:pt x="75575" y="123825"/>
                  <a:pt x="61912" y="123825"/>
                </a:cubicBezTo>
                <a:cubicBezTo>
                  <a:pt x="27712" y="123825"/>
                  <a:pt x="0" y="96113"/>
                  <a:pt x="0" y="61912"/>
                </a:cubicBezTo>
                <a:cubicBezTo>
                  <a:pt x="0" y="27712"/>
                  <a:pt x="27712" y="0"/>
                  <a:pt x="61912" y="0"/>
                </a:cubicBezTo>
                <a:cubicBezTo>
                  <a:pt x="96113" y="0"/>
                  <a:pt x="123825" y="27712"/>
                  <a:pt x="123825" y="61912"/>
                </a:cubicBezTo>
                <a:close/>
                <a:moveTo>
                  <a:pt x="61912" y="104775"/>
                </a:moveTo>
                <a:cubicBezTo>
                  <a:pt x="85569" y="104775"/>
                  <a:pt x="104775" y="85569"/>
                  <a:pt x="104775" y="61912"/>
                </a:cubicBezTo>
                <a:cubicBezTo>
                  <a:pt x="104775" y="38256"/>
                  <a:pt x="85569" y="19050"/>
                  <a:pt x="61912" y="19050"/>
                </a:cubicBezTo>
                <a:cubicBezTo>
                  <a:pt x="38256" y="19050"/>
                  <a:pt x="19050" y="38256"/>
                  <a:pt x="19050" y="61912"/>
                </a:cubicBezTo>
                <a:cubicBezTo>
                  <a:pt x="19050" y="85569"/>
                  <a:pt x="38256" y="104775"/>
                  <a:pt x="61912" y="104775"/>
                </a:cubicBezTo>
                <a:close/>
              </a:path>
            </a:pathLst>
          </a:custGeom>
          <a:solidFill>
            <a:srgbClr val="33FF00"/>
          </a:solidFill>
          <a:ln/>
        </p:spPr>
      </p:sp>
      <p:sp>
        <p:nvSpPr>
          <p:cNvPr id="8" name="Text 6"/>
          <p:cNvSpPr/>
          <p:nvPr/>
        </p:nvSpPr>
        <p:spPr>
          <a:xfrm>
            <a:off x="1009650" y="1962150"/>
            <a:ext cx="1600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Revisión de Seguridad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04850" y="226695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Antes de deploy obligatorio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590550" y="2686050"/>
            <a:ext cx="5219700" cy="723900"/>
          </a:xfrm>
          <a:custGeom>
            <a:avLst/>
            <a:gdLst/>
            <a:ahLst/>
            <a:cxnLst/>
            <a:rect l="l" t="t" r="r" b="b"/>
            <a:pathLst>
              <a:path w="5219700" h="723900">
                <a:moveTo>
                  <a:pt x="76198" y="0"/>
                </a:moveTo>
                <a:lnTo>
                  <a:pt x="5143502" y="0"/>
                </a:lnTo>
                <a:cubicBezTo>
                  <a:pt x="5185557" y="0"/>
                  <a:pt x="5219700" y="34143"/>
                  <a:pt x="5219700" y="76198"/>
                </a:cubicBezTo>
                <a:lnTo>
                  <a:pt x="5219700" y="647702"/>
                </a:lnTo>
                <a:cubicBezTo>
                  <a:pt x="5219700" y="689757"/>
                  <a:pt x="5185557" y="723900"/>
                  <a:pt x="5143502" y="723900"/>
                </a:cubicBezTo>
                <a:lnTo>
                  <a:pt x="76198" y="723900"/>
                </a:lnTo>
                <a:cubicBezTo>
                  <a:pt x="34143" y="723900"/>
                  <a:pt x="0" y="689757"/>
                  <a:pt x="0" y="647702"/>
                </a:cubicBezTo>
                <a:lnTo>
                  <a:pt x="0" y="76198"/>
                </a:lnTo>
                <a:cubicBezTo>
                  <a:pt x="0" y="34143"/>
                  <a:pt x="34143" y="0"/>
                  <a:pt x="76198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704850" y="2838450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104775" y="0"/>
                </a:moveTo>
                <a:cubicBezTo>
                  <a:pt x="104775" y="-5269"/>
                  <a:pt x="100519" y="-9525"/>
                  <a:pt x="95250" y="-9525"/>
                </a:cubicBezTo>
                <a:cubicBezTo>
                  <a:pt x="89981" y="-9525"/>
                  <a:pt x="85725" y="-5269"/>
                  <a:pt x="85725" y="0"/>
                </a:cubicBezTo>
                <a:lnTo>
                  <a:pt x="85725" y="19050"/>
                </a:lnTo>
                <a:lnTo>
                  <a:pt x="57150" y="19050"/>
                </a:lnTo>
                <a:cubicBezTo>
                  <a:pt x="41374" y="19050"/>
                  <a:pt x="28575" y="31849"/>
                  <a:pt x="28575" y="47625"/>
                </a:cubicBezTo>
                <a:lnTo>
                  <a:pt x="28575" y="114300"/>
                </a:lnTo>
                <a:cubicBezTo>
                  <a:pt x="28575" y="130076"/>
                  <a:pt x="41374" y="142875"/>
                  <a:pt x="57150" y="142875"/>
                </a:cubicBezTo>
                <a:lnTo>
                  <a:pt x="133350" y="142875"/>
                </a:lnTo>
                <a:cubicBezTo>
                  <a:pt x="149126" y="142875"/>
                  <a:pt x="161925" y="130076"/>
                  <a:pt x="161925" y="114300"/>
                </a:cubicBezTo>
                <a:lnTo>
                  <a:pt x="161925" y="47625"/>
                </a:lnTo>
                <a:cubicBezTo>
                  <a:pt x="161925" y="31849"/>
                  <a:pt x="149126" y="19050"/>
                  <a:pt x="133350" y="19050"/>
                </a:cubicBezTo>
                <a:lnTo>
                  <a:pt x="104775" y="19050"/>
                </a:lnTo>
                <a:lnTo>
                  <a:pt x="104775" y="0"/>
                </a:lnTo>
                <a:close/>
                <a:moveTo>
                  <a:pt x="47625" y="109537"/>
                </a:moveTo>
                <a:cubicBezTo>
                  <a:pt x="47625" y="105579"/>
                  <a:pt x="50810" y="102394"/>
                  <a:pt x="54769" y="102394"/>
                </a:cubicBezTo>
                <a:lnTo>
                  <a:pt x="64294" y="102394"/>
                </a:lnTo>
                <a:cubicBezTo>
                  <a:pt x="68253" y="102394"/>
                  <a:pt x="71438" y="105579"/>
                  <a:pt x="71438" y="109537"/>
                </a:cubicBezTo>
                <a:cubicBezTo>
                  <a:pt x="71438" y="113496"/>
                  <a:pt x="68253" y="116681"/>
                  <a:pt x="64294" y="116681"/>
                </a:cubicBezTo>
                <a:lnTo>
                  <a:pt x="54769" y="116681"/>
                </a:lnTo>
                <a:cubicBezTo>
                  <a:pt x="50810" y="116681"/>
                  <a:pt x="47625" y="113496"/>
                  <a:pt x="47625" y="109537"/>
                </a:cubicBezTo>
                <a:close/>
                <a:moveTo>
                  <a:pt x="83344" y="109537"/>
                </a:moveTo>
                <a:cubicBezTo>
                  <a:pt x="83344" y="105579"/>
                  <a:pt x="86529" y="102394"/>
                  <a:pt x="90488" y="102394"/>
                </a:cubicBezTo>
                <a:lnTo>
                  <a:pt x="100013" y="102394"/>
                </a:lnTo>
                <a:cubicBezTo>
                  <a:pt x="103971" y="102394"/>
                  <a:pt x="107156" y="105579"/>
                  <a:pt x="107156" y="109537"/>
                </a:cubicBezTo>
                <a:cubicBezTo>
                  <a:pt x="107156" y="113496"/>
                  <a:pt x="103971" y="116681"/>
                  <a:pt x="100013" y="116681"/>
                </a:cubicBezTo>
                <a:lnTo>
                  <a:pt x="90488" y="116681"/>
                </a:lnTo>
                <a:cubicBezTo>
                  <a:pt x="86529" y="116681"/>
                  <a:pt x="83344" y="113496"/>
                  <a:pt x="83344" y="109537"/>
                </a:cubicBezTo>
                <a:close/>
                <a:moveTo>
                  <a:pt x="119062" y="109537"/>
                </a:moveTo>
                <a:cubicBezTo>
                  <a:pt x="119062" y="105579"/>
                  <a:pt x="122247" y="102394"/>
                  <a:pt x="126206" y="102394"/>
                </a:cubicBezTo>
                <a:lnTo>
                  <a:pt x="135731" y="102394"/>
                </a:lnTo>
                <a:cubicBezTo>
                  <a:pt x="139690" y="102394"/>
                  <a:pt x="142875" y="105579"/>
                  <a:pt x="142875" y="109537"/>
                </a:cubicBezTo>
                <a:cubicBezTo>
                  <a:pt x="142875" y="113496"/>
                  <a:pt x="139690" y="116681"/>
                  <a:pt x="135731" y="116681"/>
                </a:cubicBezTo>
                <a:lnTo>
                  <a:pt x="126206" y="116681"/>
                </a:lnTo>
                <a:cubicBezTo>
                  <a:pt x="122247" y="116681"/>
                  <a:pt x="119062" y="113496"/>
                  <a:pt x="119062" y="109537"/>
                </a:cubicBezTo>
                <a:close/>
                <a:moveTo>
                  <a:pt x="66675" y="52388"/>
                </a:moveTo>
                <a:cubicBezTo>
                  <a:pt x="74560" y="52388"/>
                  <a:pt x="80962" y="58790"/>
                  <a:pt x="80962" y="66675"/>
                </a:cubicBezTo>
                <a:cubicBezTo>
                  <a:pt x="80962" y="74560"/>
                  <a:pt x="74560" y="80962"/>
                  <a:pt x="66675" y="80962"/>
                </a:cubicBezTo>
                <a:cubicBezTo>
                  <a:pt x="58790" y="80962"/>
                  <a:pt x="52388" y="74560"/>
                  <a:pt x="52388" y="66675"/>
                </a:cubicBezTo>
                <a:cubicBezTo>
                  <a:pt x="52388" y="58790"/>
                  <a:pt x="58790" y="52388"/>
                  <a:pt x="66675" y="52388"/>
                </a:cubicBezTo>
                <a:close/>
                <a:moveTo>
                  <a:pt x="109537" y="66675"/>
                </a:moveTo>
                <a:cubicBezTo>
                  <a:pt x="109537" y="58790"/>
                  <a:pt x="115940" y="52388"/>
                  <a:pt x="123825" y="52388"/>
                </a:cubicBezTo>
                <a:cubicBezTo>
                  <a:pt x="131710" y="52388"/>
                  <a:pt x="138113" y="58790"/>
                  <a:pt x="138113" y="66675"/>
                </a:cubicBezTo>
                <a:cubicBezTo>
                  <a:pt x="138113" y="74560"/>
                  <a:pt x="131710" y="80962"/>
                  <a:pt x="123825" y="80962"/>
                </a:cubicBezTo>
                <a:cubicBezTo>
                  <a:pt x="115940" y="80962"/>
                  <a:pt x="109537" y="74560"/>
                  <a:pt x="109537" y="66675"/>
                </a:cubicBezTo>
                <a:close/>
                <a:moveTo>
                  <a:pt x="19050" y="66675"/>
                </a:moveTo>
                <a:cubicBezTo>
                  <a:pt x="19050" y="61406"/>
                  <a:pt x="14794" y="57150"/>
                  <a:pt x="9525" y="57150"/>
                </a:cubicBezTo>
                <a:cubicBezTo>
                  <a:pt x="4256" y="57150"/>
                  <a:pt x="0" y="61406"/>
                  <a:pt x="0" y="66675"/>
                </a:cubicBezTo>
                <a:lnTo>
                  <a:pt x="0" y="95250"/>
                </a:lnTo>
                <a:cubicBezTo>
                  <a:pt x="0" y="100519"/>
                  <a:pt x="4256" y="104775"/>
                  <a:pt x="9525" y="104775"/>
                </a:cubicBezTo>
                <a:cubicBezTo>
                  <a:pt x="14794" y="104775"/>
                  <a:pt x="19050" y="100519"/>
                  <a:pt x="19050" y="95250"/>
                </a:cubicBezTo>
                <a:lnTo>
                  <a:pt x="19050" y="66675"/>
                </a:lnTo>
                <a:close/>
                <a:moveTo>
                  <a:pt x="180975" y="57150"/>
                </a:moveTo>
                <a:cubicBezTo>
                  <a:pt x="175706" y="57150"/>
                  <a:pt x="171450" y="61406"/>
                  <a:pt x="171450" y="66675"/>
                </a:cubicBezTo>
                <a:lnTo>
                  <a:pt x="171450" y="95250"/>
                </a:lnTo>
                <a:cubicBezTo>
                  <a:pt x="171450" y="100519"/>
                  <a:pt x="175706" y="104775"/>
                  <a:pt x="180975" y="104775"/>
                </a:cubicBezTo>
                <a:cubicBezTo>
                  <a:pt x="186244" y="104775"/>
                  <a:pt x="190500" y="100519"/>
                  <a:pt x="190500" y="95250"/>
                </a:cubicBezTo>
                <a:lnTo>
                  <a:pt x="190500" y="66675"/>
                </a:lnTo>
                <a:cubicBezTo>
                  <a:pt x="190500" y="61406"/>
                  <a:pt x="186244" y="57150"/>
                  <a:pt x="180975" y="57150"/>
                </a:cubicBezTo>
                <a:close/>
              </a:path>
            </a:pathLst>
          </a:custGeom>
          <a:solidFill>
            <a:srgbClr val="33FF00"/>
          </a:solidFill>
          <a:ln/>
        </p:spPr>
      </p:sp>
      <p:sp>
        <p:nvSpPr>
          <p:cNvPr id="12" name="Text 10"/>
          <p:cNvSpPr/>
          <p:nvPr/>
        </p:nvSpPr>
        <p:spPr>
          <a:xfrm>
            <a:off x="1009650" y="2800350"/>
            <a:ext cx="15335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Scanning Automático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704850" y="310515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Snyk, SonarQube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590550" y="3524250"/>
            <a:ext cx="5219700" cy="723900"/>
          </a:xfrm>
          <a:custGeom>
            <a:avLst/>
            <a:gdLst/>
            <a:ahLst/>
            <a:cxnLst/>
            <a:rect l="l" t="t" r="r" b="b"/>
            <a:pathLst>
              <a:path w="5219700" h="723900">
                <a:moveTo>
                  <a:pt x="76198" y="0"/>
                </a:moveTo>
                <a:lnTo>
                  <a:pt x="5143502" y="0"/>
                </a:lnTo>
                <a:cubicBezTo>
                  <a:pt x="5185557" y="0"/>
                  <a:pt x="5219700" y="34143"/>
                  <a:pt x="5219700" y="76198"/>
                </a:cubicBezTo>
                <a:lnTo>
                  <a:pt x="5219700" y="647702"/>
                </a:lnTo>
                <a:cubicBezTo>
                  <a:pt x="5219700" y="689757"/>
                  <a:pt x="5185557" y="723900"/>
                  <a:pt x="5143502" y="723900"/>
                </a:cubicBezTo>
                <a:lnTo>
                  <a:pt x="76198" y="723900"/>
                </a:lnTo>
                <a:cubicBezTo>
                  <a:pt x="34143" y="723900"/>
                  <a:pt x="0" y="689757"/>
                  <a:pt x="0" y="647702"/>
                </a:cubicBezTo>
                <a:lnTo>
                  <a:pt x="0" y="76198"/>
                </a:lnTo>
                <a:cubicBezTo>
                  <a:pt x="0" y="34143"/>
                  <a:pt x="34143" y="0"/>
                  <a:pt x="76198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704850" y="3676650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95250" y="4763"/>
                </a:moveTo>
                <a:cubicBezTo>
                  <a:pt x="112335" y="4763"/>
                  <a:pt x="126206" y="18634"/>
                  <a:pt x="126206" y="35719"/>
                </a:cubicBezTo>
                <a:cubicBezTo>
                  <a:pt x="126206" y="52804"/>
                  <a:pt x="112335" y="66675"/>
                  <a:pt x="95250" y="66675"/>
                </a:cubicBezTo>
                <a:cubicBezTo>
                  <a:pt x="78165" y="66675"/>
                  <a:pt x="64294" y="52804"/>
                  <a:pt x="64294" y="35719"/>
                </a:cubicBezTo>
                <a:cubicBezTo>
                  <a:pt x="64294" y="18634"/>
                  <a:pt x="78165" y="4763"/>
                  <a:pt x="95250" y="4763"/>
                </a:cubicBezTo>
                <a:close/>
                <a:moveTo>
                  <a:pt x="28575" y="26194"/>
                </a:moveTo>
                <a:cubicBezTo>
                  <a:pt x="40403" y="26194"/>
                  <a:pt x="50006" y="35797"/>
                  <a:pt x="50006" y="47625"/>
                </a:cubicBezTo>
                <a:cubicBezTo>
                  <a:pt x="50006" y="59453"/>
                  <a:pt x="40403" y="69056"/>
                  <a:pt x="28575" y="69056"/>
                </a:cubicBezTo>
                <a:cubicBezTo>
                  <a:pt x="16747" y="69056"/>
                  <a:pt x="7144" y="59453"/>
                  <a:pt x="7144" y="47625"/>
                </a:cubicBezTo>
                <a:cubicBezTo>
                  <a:pt x="7144" y="35797"/>
                  <a:pt x="16747" y="26194"/>
                  <a:pt x="28575" y="26194"/>
                </a:cubicBezTo>
                <a:close/>
                <a:moveTo>
                  <a:pt x="0" y="123825"/>
                </a:moveTo>
                <a:cubicBezTo>
                  <a:pt x="0" y="102781"/>
                  <a:pt x="17056" y="85725"/>
                  <a:pt x="38100" y="85725"/>
                </a:cubicBezTo>
                <a:cubicBezTo>
                  <a:pt x="41910" y="85725"/>
                  <a:pt x="45601" y="86291"/>
                  <a:pt x="49084" y="87332"/>
                </a:cubicBezTo>
                <a:cubicBezTo>
                  <a:pt x="39291" y="98286"/>
                  <a:pt x="33338" y="112752"/>
                  <a:pt x="33338" y="128588"/>
                </a:cubicBezTo>
                <a:lnTo>
                  <a:pt x="33338" y="133350"/>
                </a:lnTo>
                <a:cubicBezTo>
                  <a:pt x="33338" y="136743"/>
                  <a:pt x="34052" y="139958"/>
                  <a:pt x="35332" y="142875"/>
                </a:cubicBezTo>
                <a:lnTo>
                  <a:pt x="9525" y="142875"/>
                </a:lnTo>
                <a:cubicBezTo>
                  <a:pt x="4256" y="142875"/>
                  <a:pt x="0" y="138619"/>
                  <a:pt x="0" y="133350"/>
                </a:cubicBezTo>
                <a:lnTo>
                  <a:pt x="0" y="123825"/>
                </a:lnTo>
                <a:close/>
                <a:moveTo>
                  <a:pt x="155168" y="142875"/>
                </a:moveTo>
                <a:cubicBezTo>
                  <a:pt x="156448" y="139958"/>
                  <a:pt x="157163" y="136743"/>
                  <a:pt x="157163" y="133350"/>
                </a:cubicBezTo>
                <a:lnTo>
                  <a:pt x="157163" y="128588"/>
                </a:lnTo>
                <a:cubicBezTo>
                  <a:pt x="157163" y="112752"/>
                  <a:pt x="151209" y="98286"/>
                  <a:pt x="141416" y="87332"/>
                </a:cubicBezTo>
                <a:cubicBezTo>
                  <a:pt x="144899" y="86291"/>
                  <a:pt x="148590" y="85725"/>
                  <a:pt x="152400" y="85725"/>
                </a:cubicBezTo>
                <a:cubicBezTo>
                  <a:pt x="173444" y="85725"/>
                  <a:pt x="190500" y="102781"/>
                  <a:pt x="190500" y="123825"/>
                </a:cubicBezTo>
                <a:lnTo>
                  <a:pt x="190500" y="133350"/>
                </a:lnTo>
                <a:cubicBezTo>
                  <a:pt x="190500" y="138619"/>
                  <a:pt x="186244" y="142875"/>
                  <a:pt x="180975" y="142875"/>
                </a:cubicBezTo>
                <a:lnTo>
                  <a:pt x="155168" y="142875"/>
                </a:lnTo>
                <a:close/>
                <a:moveTo>
                  <a:pt x="140494" y="47625"/>
                </a:moveTo>
                <a:cubicBezTo>
                  <a:pt x="140494" y="35797"/>
                  <a:pt x="150097" y="26194"/>
                  <a:pt x="161925" y="26194"/>
                </a:cubicBezTo>
                <a:cubicBezTo>
                  <a:pt x="173753" y="26194"/>
                  <a:pt x="183356" y="35797"/>
                  <a:pt x="183356" y="47625"/>
                </a:cubicBezTo>
                <a:cubicBezTo>
                  <a:pt x="183356" y="59453"/>
                  <a:pt x="173753" y="69056"/>
                  <a:pt x="161925" y="69056"/>
                </a:cubicBezTo>
                <a:cubicBezTo>
                  <a:pt x="150097" y="69056"/>
                  <a:pt x="140494" y="59453"/>
                  <a:pt x="140494" y="47625"/>
                </a:cubicBezTo>
                <a:close/>
                <a:moveTo>
                  <a:pt x="47625" y="128588"/>
                </a:moveTo>
                <a:cubicBezTo>
                  <a:pt x="47625" y="102275"/>
                  <a:pt x="68937" y="80962"/>
                  <a:pt x="95250" y="80962"/>
                </a:cubicBezTo>
                <a:cubicBezTo>
                  <a:pt x="121563" y="80962"/>
                  <a:pt x="142875" y="102275"/>
                  <a:pt x="142875" y="128588"/>
                </a:cubicBezTo>
                <a:lnTo>
                  <a:pt x="142875" y="133350"/>
                </a:lnTo>
                <a:cubicBezTo>
                  <a:pt x="142875" y="138619"/>
                  <a:pt x="138619" y="142875"/>
                  <a:pt x="133350" y="142875"/>
                </a:cubicBezTo>
                <a:lnTo>
                  <a:pt x="57150" y="142875"/>
                </a:lnTo>
                <a:cubicBezTo>
                  <a:pt x="51881" y="142875"/>
                  <a:pt x="47625" y="138619"/>
                  <a:pt x="47625" y="133350"/>
                </a:cubicBezTo>
                <a:lnTo>
                  <a:pt x="47625" y="128588"/>
                </a:lnTo>
                <a:close/>
              </a:path>
            </a:pathLst>
          </a:custGeom>
          <a:solidFill>
            <a:srgbClr val="33FF00"/>
          </a:solidFill>
          <a:ln/>
        </p:spPr>
      </p:sp>
      <p:sp>
        <p:nvSpPr>
          <p:cNvPr id="16" name="Text 14"/>
          <p:cNvSpPr/>
          <p:nvPr/>
        </p:nvSpPr>
        <p:spPr>
          <a:xfrm>
            <a:off x="1009650" y="3638550"/>
            <a:ext cx="16097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Code Review Humano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704850" y="394335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No aceptar código IA sin revisión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00050" y="4572000"/>
            <a:ext cx="5619750" cy="1524000"/>
          </a:xfrm>
          <a:custGeom>
            <a:avLst/>
            <a:gdLst/>
            <a:ahLst/>
            <a:cxnLst/>
            <a:rect l="l" t="t" r="r" b="b"/>
            <a:pathLst>
              <a:path w="5619750" h="1524000">
                <a:moveTo>
                  <a:pt x="38100" y="0"/>
                </a:moveTo>
                <a:lnTo>
                  <a:pt x="5543550" y="0"/>
                </a:lnTo>
                <a:cubicBezTo>
                  <a:pt x="5585606" y="0"/>
                  <a:pt x="5619750" y="34144"/>
                  <a:pt x="5619750" y="76200"/>
                </a:cubicBezTo>
                <a:lnTo>
                  <a:pt x="5619750" y="1447800"/>
                </a:lnTo>
                <a:cubicBezTo>
                  <a:pt x="5619750" y="1489856"/>
                  <a:pt x="5585606" y="1524000"/>
                  <a:pt x="5543550" y="1524000"/>
                </a:cubicBezTo>
                <a:lnTo>
                  <a:pt x="38100" y="1524000"/>
                </a:lnTo>
                <a:cubicBezTo>
                  <a:pt x="17072" y="1524000"/>
                  <a:pt x="0" y="1506928"/>
                  <a:pt x="0" y="14859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gradFill rotWithShape="1" flip="none">
            <a:gsLst>
              <a:gs pos="0">
                <a:srgbClr val="8B5CF6">
                  <a:alpha val="20000"/>
                </a:srgbClr>
              </a:gs>
              <a:gs pos="100000">
                <a:srgbClr val="8B5CF6">
                  <a:alpha val="5000"/>
                </a:srgbClr>
              </a:gs>
            </a:gsLst>
            <a:lin ang="2700000" scaled="1"/>
          </a:gradFill>
          <a:ln/>
        </p:spPr>
      </p:sp>
      <p:sp>
        <p:nvSpPr>
          <p:cNvPr id="19" name="Shape 17"/>
          <p:cNvSpPr/>
          <p:nvPr/>
        </p:nvSpPr>
        <p:spPr>
          <a:xfrm>
            <a:off x="400050" y="4572000"/>
            <a:ext cx="38100" cy="1524000"/>
          </a:xfrm>
          <a:custGeom>
            <a:avLst/>
            <a:gdLst/>
            <a:ahLst/>
            <a:cxnLst/>
            <a:rect l="l" t="t" r="r" b="b"/>
            <a:pathLst>
              <a:path w="38100" h="1524000">
                <a:moveTo>
                  <a:pt x="38100" y="0"/>
                </a:moveTo>
                <a:lnTo>
                  <a:pt x="38100" y="0"/>
                </a:lnTo>
                <a:lnTo>
                  <a:pt x="38100" y="1524000"/>
                </a:lnTo>
                <a:lnTo>
                  <a:pt x="38100" y="1524000"/>
                </a:lnTo>
                <a:cubicBezTo>
                  <a:pt x="17072" y="1524000"/>
                  <a:pt x="0" y="1506928"/>
                  <a:pt x="0" y="14859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8B5CF6"/>
          </a:solidFill>
          <a:ln/>
        </p:spPr>
      </p:sp>
      <p:sp>
        <p:nvSpPr>
          <p:cNvPr id="20" name="Text 18"/>
          <p:cNvSpPr/>
          <p:nvPr/>
        </p:nvSpPr>
        <p:spPr>
          <a:xfrm>
            <a:off x="571500" y="4724400"/>
            <a:ext cx="539115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8B5CF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Testing Riguroso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590550" y="51435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76200" y="152400"/>
                </a:moveTo>
                <a:cubicBezTo>
                  <a:pt x="118256" y="152400"/>
                  <a:pt x="152400" y="118256"/>
                  <a:pt x="152400" y="76200"/>
                </a:cubicBezTo>
                <a:cubicBezTo>
                  <a:pt x="152400" y="34144"/>
                  <a:pt x="118256" y="0"/>
                  <a:pt x="76200" y="0"/>
                </a:cubicBezTo>
                <a:cubicBezTo>
                  <a:pt x="34144" y="0"/>
                  <a:pt x="0" y="34144"/>
                  <a:pt x="0" y="76200"/>
                </a:cubicBezTo>
                <a:cubicBezTo>
                  <a:pt x="0" y="118256"/>
                  <a:pt x="34144" y="152400"/>
                  <a:pt x="76200" y="152400"/>
                </a:cubicBezTo>
                <a:close/>
                <a:moveTo>
                  <a:pt x="101322" y="63311"/>
                </a:moveTo>
                <a:lnTo>
                  <a:pt x="77510" y="101411"/>
                </a:lnTo>
                <a:cubicBezTo>
                  <a:pt x="76260" y="103406"/>
                  <a:pt x="74116" y="104656"/>
                  <a:pt x="71765" y="104775"/>
                </a:cubicBezTo>
                <a:cubicBezTo>
                  <a:pt x="69413" y="104894"/>
                  <a:pt x="67151" y="103823"/>
                  <a:pt x="65752" y="101918"/>
                </a:cubicBezTo>
                <a:lnTo>
                  <a:pt x="51465" y="82867"/>
                </a:lnTo>
                <a:cubicBezTo>
                  <a:pt x="49084" y="79712"/>
                  <a:pt x="49738" y="75248"/>
                  <a:pt x="52894" y="72866"/>
                </a:cubicBezTo>
                <a:cubicBezTo>
                  <a:pt x="56049" y="70485"/>
                  <a:pt x="60514" y="71140"/>
                  <a:pt x="62895" y="74295"/>
                </a:cubicBezTo>
                <a:lnTo>
                  <a:pt x="70931" y="85011"/>
                </a:lnTo>
                <a:lnTo>
                  <a:pt x="89208" y="55751"/>
                </a:lnTo>
                <a:cubicBezTo>
                  <a:pt x="91291" y="52417"/>
                  <a:pt x="95696" y="51375"/>
                  <a:pt x="99060" y="53489"/>
                </a:cubicBezTo>
                <a:cubicBezTo>
                  <a:pt x="102424" y="55602"/>
                  <a:pt x="103436" y="59978"/>
                  <a:pt x="101322" y="63341"/>
                </a:cubicBezTo>
                <a:close/>
              </a:path>
            </a:pathLst>
          </a:custGeom>
          <a:solidFill>
            <a:srgbClr val="8B5CF6"/>
          </a:solidFill>
          <a:ln/>
        </p:spPr>
      </p:sp>
      <p:sp>
        <p:nvSpPr>
          <p:cNvPr id="22" name="Text 20"/>
          <p:cNvSpPr/>
          <p:nvPr/>
        </p:nvSpPr>
        <p:spPr>
          <a:xfrm>
            <a:off x="876300" y="5105400"/>
            <a:ext cx="14287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Unit, integration, e2e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590550" y="54483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76200" y="152400"/>
                </a:moveTo>
                <a:cubicBezTo>
                  <a:pt x="118256" y="152400"/>
                  <a:pt x="152400" y="118256"/>
                  <a:pt x="152400" y="76200"/>
                </a:cubicBezTo>
                <a:cubicBezTo>
                  <a:pt x="152400" y="34144"/>
                  <a:pt x="118256" y="0"/>
                  <a:pt x="76200" y="0"/>
                </a:cubicBezTo>
                <a:cubicBezTo>
                  <a:pt x="34144" y="0"/>
                  <a:pt x="0" y="34144"/>
                  <a:pt x="0" y="76200"/>
                </a:cubicBezTo>
                <a:cubicBezTo>
                  <a:pt x="0" y="118256"/>
                  <a:pt x="34144" y="152400"/>
                  <a:pt x="76200" y="152400"/>
                </a:cubicBezTo>
                <a:close/>
                <a:moveTo>
                  <a:pt x="101322" y="63311"/>
                </a:moveTo>
                <a:lnTo>
                  <a:pt x="77510" y="101411"/>
                </a:lnTo>
                <a:cubicBezTo>
                  <a:pt x="76260" y="103406"/>
                  <a:pt x="74116" y="104656"/>
                  <a:pt x="71765" y="104775"/>
                </a:cubicBezTo>
                <a:cubicBezTo>
                  <a:pt x="69413" y="104894"/>
                  <a:pt x="67151" y="103823"/>
                  <a:pt x="65752" y="101918"/>
                </a:cubicBezTo>
                <a:lnTo>
                  <a:pt x="51465" y="82867"/>
                </a:lnTo>
                <a:cubicBezTo>
                  <a:pt x="49084" y="79712"/>
                  <a:pt x="49738" y="75248"/>
                  <a:pt x="52894" y="72866"/>
                </a:cubicBezTo>
                <a:cubicBezTo>
                  <a:pt x="56049" y="70485"/>
                  <a:pt x="60514" y="71140"/>
                  <a:pt x="62895" y="74295"/>
                </a:cubicBezTo>
                <a:lnTo>
                  <a:pt x="70931" y="85011"/>
                </a:lnTo>
                <a:lnTo>
                  <a:pt x="89208" y="55751"/>
                </a:lnTo>
                <a:cubicBezTo>
                  <a:pt x="91291" y="52417"/>
                  <a:pt x="95696" y="51375"/>
                  <a:pt x="99060" y="53489"/>
                </a:cubicBezTo>
                <a:cubicBezTo>
                  <a:pt x="102424" y="55602"/>
                  <a:pt x="103436" y="59978"/>
                  <a:pt x="101322" y="63341"/>
                </a:cubicBezTo>
                <a:close/>
              </a:path>
            </a:pathLst>
          </a:custGeom>
          <a:solidFill>
            <a:srgbClr val="8B5CF6"/>
          </a:solidFill>
          <a:ln/>
        </p:spPr>
      </p:sp>
      <p:sp>
        <p:nvSpPr>
          <p:cNvPr id="24" name="Text 22"/>
          <p:cNvSpPr/>
          <p:nvPr/>
        </p:nvSpPr>
        <p:spPr>
          <a:xfrm>
            <a:off x="876300" y="5410200"/>
            <a:ext cx="13049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Tests de seguridad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590550" y="57531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76200" y="152400"/>
                </a:moveTo>
                <a:cubicBezTo>
                  <a:pt x="118256" y="152400"/>
                  <a:pt x="152400" y="118256"/>
                  <a:pt x="152400" y="76200"/>
                </a:cubicBezTo>
                <a:cubicBezTo>
                  <a:pt x="152400" y="34144"/>
                  <a:pt x="118256" y="0"/>
                  <a:pt x="76200" y="0"/>
                </a:cubicBezTo>
                <a:cubicBezTo>
                  <a:pt x="34144" y="0"/>
                  <a:pt x="0" y="34144"/>
                  <a:pt x="0" y="76200"/>
                </a:cubicBezTo>
                <a:cubicBezTo>
                  <a:pt x="0" y="118256"/>
                  <a:pt x="34144" y="152400"/>
                  <a:pt x="76200" y="152400"/>
                </a:cubicBezTo>
                <a:close/>
                <a:moveTo>
                  <a:pt x="101322" y="63311"/>
                </a:moveTo>
                <a:lnTo>
                  <a:pt x="77510" y="101411"/>
                </a:lnTo>
                <a:cubicBezTo>
                  <a:pt x="76260" y="103406"/>
                  <a:pt x="74116" y="104656"/>
                  <a:pt x="71765" y="104775"/>
                </a:cubicBezTo>
                <a:cubicBezTo>
                  <a:pt x="69413" y="104894"/>
                  <a:pt x="67151" y="103823"/>
                  <a:pt x="65752" y="101918"/>
                </a:cubicBezTo>
                <a:lnTo>
                  <a:pt x="51465" y="82867"/>
                </a:lnTo>
                <a:cubicBezTo>
                  <a:pt x="49084" y="79712"/>
                  <a:pt x="49738" y="75248"/>
                  <a:pt x="52894" y="72866"/>
                </a:cubicBezTo>
                <a:cubicBezTo>
                  <a:pt x="56049" y="70485"/>
                  <a:pt x="60514" y="71140"/>
                  <a:pt x="62895" y="74295"/>
                </a:cubicBezTo>
                <a:lnTo>
                  <a:pt x="70931" y="85011"/>
                </a:lnTo>
                <a:lnTo>
                  <a:pt x="89208" y="55751"/>
                </a:lnTo>
                <a:cubicBezTo>
                  <a:pt x="91291" y="52417"/>
                  <a:pt x="95696" y="51375"/>
                  <a:pt x="99060" y="53489"/>
                </a:cubicBezTo>
                <a:cubicBezTo>
                  <a:pt x="102424" y="55602"/>
                  <a:pt x="103436" y="59978"/>
                  <a:pt x="101322" y="63341"/>
                </a:cubicBezTo>
                <a:close/>
              </a:path>
            </a:pathLst>
          </a:custGeom>
          <a:solidFill>
            <a:srgbClr val="8B5CF6"/>
          </a:solidFill>
          <a:ln/>
        </p:spPr>
      </p:sp>
      <p:sp>
        <p:nvSpPr>
          <p:cNvPr id="26" name="Text 24"/>
          <p:cNvSpPr/>
          <p:nvPr/>
        </p:nvSpPr>
        <p:spPr>
          <a:xfrm>
            <a:off x="876300" y="5715000"/>
            <a:ext cx="16097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Cobertura mínima 80%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6181725" y="1190625"/>
            <a:ext cx="5619750" cy="4095750"/>
          </a:xfrm>
          <a:custGeom>
            <a:avLst/>
            <a:gdLst/>
            <a:ahLst/>
            <a:cxnLst/>
            <a:rect l="l" t="t" r="r" b="b"/>
            <a:pathLst>
              <a:path w="5619750" h="4095750">
                <a:moveTo>
                  <a:pt x="76181" y="0"/>
                </a:moveTo>
                <a:lnTo>
                  <a:pt x="5543569" y="0"/>
                </a:lnTo>
                <a:cubicBezTo>
                  <a:pt x="5585643" y="0"/>
                  <a:pt x="5619750" y="34107"/>
                  <a:pt x="5619750" y="76181"/>
                </a:cubicBezTo>
                <a:lnTo>
                  <a:pt x="5619750" y="4019569"/>
                </a:lnTo>
                <a:cubicBezTo>
                  <a:pt x="5619750" y="4061643"/>
                  <a:pt x="5585643" y="4095750"/>
                  <a:pt x="5543569" y="4095750"/>
                </a:cubicBezTo>
                <a:lnTo>
                  <a:pt x="76181" y="4095750"/>
                </a:lnTo>
                <a:cubicBezTo>
                  <a:pt x="34107" y="4095750"/>
                  <a:pt x="0" y="4061643"/>
                  <a:pt x="0" y="4019569"/>
                </a:cubicBezTo>
                <a:lnTo>
                  <a:pt x="0" y="76181"/>
                </a:lnTo>
                <a:cubicBezTo>
                  <a:pt x="0" y="34136"/>
                  <a:pt x="34136" y="0"/>
                  <a:pt x="76181" y="0"/>
                </a:cubicBezTo>
                <a:close/>
              </a:path>
            </a:pathLst>
          </a:custGeom>
          <a:gradFill rotWithShape="1" flip="none">
            <a:gsLst>
              <a:gs pos="0">
                <a:srgbClr val="00F0FF">
                  <a:alpha val="30000"/>
                </a:srgbClr>
              </a:gs>
              <a:gs pos="100000">
                <a:srgbClr val="00F0FF">
                  <a:alpha val="10000"/>
                </a:srgbClr>
              </a:gs>
            </a:gsLst>
            <a:lin ang="2700000" scaled="1"/>
          </a:gradFill>
          <a:ln w="25400">
            <a:solidFill>
              <a:srgbClr val="00F0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381750" y="1390650"/>
            <a:ext cx="5334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rgbClr val="00F0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Más Guardrails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6381750" y="1847850"/>
            <a:ext cx="5219700" cy="723900"/>
          </a:xfrm>
          <a:custGeom>
            <a:avLst/>
            <a:gdLst/>
            <a:ahLst/>
            <a:cxnLst/>
            <a:rect l="l" t="t" r="r" b="b"/>
            <a:pathLst>
              <a:path w="5219700" h="723900">
                <a:moveTo>
                  <a:pt x="76198" y="0"/>
                </a:moveTo>
                <a:lnTo>
                  <a:pt x="5143502" y="0"/>
                </a:lnTo>
                <a:cubicBezTo>
                  <a:pt x="5185557" y="0"/>
                  <a:pt x="5219700" y="34143"/>
                  <a:pt x="5219700" y="76198"/>
                </a:cubicBezTo>
                <a:lnTo>
                  <a:pt x="5219700" y="647702"/>
                </a:lnTo>
                <a:cubicBezTo>
                  <a:pt x="5219700" y="689757"/>
                  <a:pt x="5185557" y="723900"/>
                  <a:pt x="5143502" y="723900"/>
                </a:cubicBezTo>
                <a:lnTo>
                  <a:pt x="76198" y="723900"/>
                </a:lnTo>
                <a:cubicBezTo>
                  <a:pt x="34143" y="723900"/>
                  <a:pt x="0" y="689757"/>
                  <a:pt x="0" y="647702"/>
                </a:cubicBezTo>
                <a:lnTo>
                  <a:pt x="0" y="76198"/>
                </a:lnTo>
                <a:cubicBezTo>
                  <a:pt x="0" y="34143"/>
                  <a:pt x="34143" y="0"/>
                  <a:pt x="76198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6524625" y="2000250"/>
            <a:ext cx="133350" cy="152400"/>
          </a:xfrm>
          <a:custGeom>
            <a:avLst/>
            <a:gdLst/>
            <a:ahLst/>
            <a:cxnLst/>
            <a:rect l="l" t="t" r="r" b="b"/>
            <a:pathLst>
              <a:path w="133350" h="152400">
                <a:moveTo>
                  <a:pt x="23813" y="30956"/>
                </a:moveTo>
                <a:cubicBezTo>
                  <a:pt x="27755" y="30956"/>
                  <a:pt x="30956" y="27755"/>
                  <a:pt x="30956" y="23813"/>
                </a:cubicBezTo>
                <a:cubicBezTo>
                  <a:pt x="30956" y="19870"/>
                  <a:pt x="27755" y="16669"/>
                  <a:pt x="23813" y="16669"/>
                </a:cubicBezTo>
                <a:cubicBezTo>
                  <a:pt x="19870" y="16669"/>
                  <a:pt x="16669" y="19870"/>
                  <a:pt x="16669" y="23813"/>
                </a:cubicBezTo>
                <a:cubicBezTo>
                  <a:pt x="16669" y="27755"/>
                  <a:pt x="19870" y="30956"/>
                  <a:pt x="23813" y="30956"/>
                </a:cubicBezTo>
                <a:close/>
                <a:moveTo>
                  <a:pt x="47625" y="23813"/>
                </a:moveTo>
                <a:cubicBezTo>
                  <a:pt x="47625" y="33576"/>
                  <a:pt x="41761" y="41970"/>
                  <a:pt x="33338" y="45631"/>
                </a:cubicBezTo>
                <a:lnTo>
                  <a:pt x="33338" y="66675"/>
                </a:lnTo>
                <a:lnTo>
                  <a:pt x="85725" y="66675"/>
                </a:lnTo>
                <a:cubicBezTo>
                  <a:pt x="93613" y="66675"/>
                  <a:pt x="100013" y="60275"/>
                  <a:pt x="100013" y="52388"/>
                </a:cubicBezTo>
                <a:lnTo>
                  <a:pt x="100013" y="45631"/>
                </a:lnTo>
                <a:cubicBezTo>
                  <a:pt x="91589" y="41970"/>
                  <a:pt x="85725" y="33576"/>
                  <a:pt x="85725" y="23813"/>
                </a:cubicBezTo>
                <a:cubicBezTo>
                  <a:pt x="85725" y="10656"/>
                  <a:pt x="96381" y="0"/>
                  <a:pt x="109537" y="0"/>
                </a:cubicBezTo>
                <a:cubicBezTo>
                  <a:pt x="122694" y="0"/>
                  <a:pt x="133350" y="10656"/>
                  <a:pt x="133350" y="23813"/>
                </a:cubicBezTo>
                <a:cubicBezTo>
                  <a:pt x="133350" y="33576"/>
                  <a:pt x="127486" y="41970"/>
                  <a:pt x="119062" y="45631"/>
                </a:cubicBezTo>
                <a:lnTo>
                  <a:pt x="119062" y="52388"/>
                </a:lnTo>
                <a:cubicBezTo>
                  <a:pt x="119062" y="70812"/>
                  <a:pt x="104150" y="85725"/>
                  <a:pt x="85725" y="85725"/>
                </a:cubicBezTo>
                <a:lnTo>
                  <a:pt x="33338" y="85725"/>
                </a:lnTo>
                <a:lnTo>
                  <a:pt x="33338" y="106769"/>
                </a:lnTo>
                <a:cubicBezTo>
                  <a:pt x="41761" y="110430"/>
                  <a:pt x="47625" y="118824"/>
                  <a:pt x="47625" y="128588"/>
                </a:cubicBezTo>
                <a:cubicBezTo>
                  <a:pt x="47625" y="141744"/>
                  <a:pt x="36969" y="152400"/>
                  <a:pt x="23813" y="152400"/>
                </a:cubicBezTo>
                <a:cubicBezTo>
                  <a:pt x="10656" y="152400"/>
                  <a:pt x="0" y="141744"/>
                  <a:pt x="0" y="128588"/>
                </a:cubicBezTo>
                <a:cubicBezTo>
                  <a:pt x="0" y="118824"/>
                  <a:pt x="5864" y="110430"/>
                  <a:pt x="14288" y="106769"/>
                </a:cubicBezTo>
                <a:lnTo>
                  <a:pt x="14288" y="45660"/>
                </a:lnTo>
                <a:cubicBezTo>
                  <a:pt x="5864" y="41970"/>
                  <a:pt x="0" y="33576"/>
                  <a:pt x="0" y="23813"/>
                </a:cubicBezTo>
                <a:cubicBezTo>
                  <a:pt x="0" y="10656"/>
                  <a:pt x="10656" y="0"/>
                  <a:pt x="23813" y="0"/>
                </a:cubicBezTo>
                <a:cubicBezTo>
                  <a:pt x="36969" y="0"/>
                  <a:pt x="47625" y="10656"/>
                  <a:pt x="47625" y="23813"/>
                </a:cubicBezTo>
                <a:close/>
                <a:moveTo>
                  <a:pt x="116681" y="23813"/>
                </a:moveTo>
                <a:cubicBezTo>
                  <a:pt x="116681" y="19870"/>
                  <a:pt x="113480" y="16669"/>
                  <a:pt x="109537" y="16669"/>
                </a:cubicBezTo>
                <a:cubicBezTo>
                  <a:pt x="105595" y="16669"/>
                  <a:pt x="102394" y="19870"/>
                  <a:pt x="102394" y="23813"/>
                </a:cubicBezTo>
                <a:cubicBezTo>
                  <a:pt x="102394" y="27755"/>
                  <a:pt x="105595" y="30956"/>
                  <a:pt x="109537" y="30956"/>
                </a:cubicBezTo>
                <a:cubicBezTo>
                  <a:pt x="113480" y="30956"/>
                  <a:pt x="116681" y="27755"/>
                  <a:pt x="116681" y="23813"/>
                </a:cubicBezTo>
                <a:close/>
                <a:moveTo>
                  <a:pt x="23813" y="135731"/>
                </a:moveTo>
                <a:cubicBezTo>
                  <a:pt x="27755" y="135731"/>
                  <a:pt x="30956" y="132530"/>
                  <a:pt x="30956" y="128588"/>
                </a:cubicBezTo>
                <a:cubicBezTo>
                  <a:pt x="30956" y="124645"/>
                  <a:pt x="27755" y="121444"/>
                  <a:pt x="23813" y="121444"/>
                </a:cubicBezTo>
                <a:cubicBezTo>
                  <a:pt x="19870" y="121444"/>
                  <a:pt x="16669" y="124645"/>
                  <a:pt x="16669" y="128588"/>
                </a:cubicBezTo>
                <a:cubicBezTo>
                  <a:pt x="16669" y="132530"/>
                  <a:pt x="19870" y="135731"/>
                  <a:pt x="23813" y="135731"/>
                </a:cubicBezTo>
                <a:close/>
              </a:path>
            </a:pathLst>
          </a:custGeom>
          <a:solidFill>
            <a:srgbClr val="00F0FF"/>
          </a:solidFill>
          <a:ln/>
        </p:spPr>
      </p:sp>
      <p:sp>
        <p:nvSpPr>
          <p:cNvPr id="31" name="Text 29"/>
          <p:cNvSpPr/>
          <p:nvPr/>
        </p:nvSpPr>
        <p:spPr>
          <a:xfrm>
            <a:off x="6800850" y="1962150"/>
            <a:ext cx="15144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Control de Versiones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6496050" y="226695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Commits frecuentes, branches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6381750" y="2686050"/>
            <a:ext cx="5219700" cy="723900"/>
          </a:xfrm>
          <a:custGeom>
            <a:avLst/>
            <a:gdLst/>
            <a:ahLst/>
            <a:cxnLst/>
            <a:rect l="l" t="t" r="r" b="b"/>
            <a:pathLst>
              <a:path w="5219700" h="723900">
                <a:moveTo>
                  <a:pt x="76198" y="0"/>
                </a:moveTo>
                <a:lnTo>
                  <a:pt x="5143502" y="0"/>
                </a:lnTo>
                <a:cubicBezTo>
                  <a:pt x="5185557" y="0"/>
                  <a:pt x="5219700" y="34143"/>
                  <a:pt x="5219700" y="76198"/>
                </a:cubicBezTo>
                <a:lnTo>
                  <a:pt x="5219700" y="647702"/>
                </a:lnTo>
                <a:cubicBezTo>
                  <a:pt x="5219700" y="689757"/>
                  <a:pt x="5185557" y="723900"/>
                  <a:pt x="5143502" y="723900"/>
                </a:cubicBezTo>
                <a:lnTo>
                  <a:pt x="76198" y="723900"/>
                </a:lnTo>
                <a:cubicBezTo>
                  <a:pt x="34143" y="723900"/>
                  <a:pt x="0" y="689757"/>
                  <a:pt x="0" y="647702"/>
                </a:cubicBezTo>
                <a:lnTo>
                  <a:pt x="0" y="76198"/>
                </a:lnTo>
                <a:cubicBezTo>
                  <a:pt x="0" y="34143"/>
                  <a:pt x="34143" y="0"/>
                  <a:pt x="76198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6505575" y="2838450"/>
            <a:ext cx="171450" cy="152400"/>
          </a:xfrm>
          <a:custGeom>
            <a:avLst/>
            <a:gdLst/>
            <a:ahLst/>
            <a:cxnLst/>
            <a:rect l="l" t="t" r="r" b="b"/>
            <a:pathLst>
              <a:path w="171450" h="152400">
                <a:moveTo>
                  <a:pt x="66675" y="73819"/>
                </a:moveTo>
                <a:cubicBezTo>
                  <a:pt x="86389" y="73819"/>
                  <a:pt x="102394" y="57814"/>
                  <a:pt x="102394" y="38100"/>
                </a:cubicBezTo>
                <a:cubicBezTo>
                  <a:pt x="102394" y="18386"/>
                  <a:pt x="86389" y="2381"/>
                  <a:pt x="66675" y="2381"/>
                </a:cubicBezTo>
                <a:cubicBezTo>
                  <a:pt x="46961" y="2381"/>
                  <a:pt x="30956" y="18386"/>
                  <a:pt x="30956" y="38100"/>
                </a:cubicBezTo>
                <a:cubicBezTo>
                  <a:pt x="30956" y="57814"/>
                  <a:pt x="46961" y="73819"/>
                  <a:pt x="66675" y="73819"/>
                </a:cubicBezTo>
                <a:close/>
                <a:moveTo>
                  <a:pt x="57835" y="90488"/>
                </a:moveTo>
                <a:cubicBezTo>
                  <a:pt x="28515" y="90488"/>
                  <a:pt x="4763" y="114240"/>
                  <a:pt x="4763" y="143560"/>
                </a:cubicBezTo>
                <a:cubicBezTo>
                  <a:pt x="4763" y="148441"/>
                  <a:pt x="8721" y="152400"/>
                  <a:pt x="13603" y="152400"/>
                </a:cubicBezTo>
                <a:lnTo>
                  <a:pt x="88463" y="152400"/>
                </a:lnTo>
                <a:cubicBezTo>
                  <a:pt x="77688" y="139720"/>
                  <a:pt x="71438" y="123379"/>
                  <a:pt x="71438" y="106085"/>
                </a:cubicBezTo>
                <a:lnTo>
                  <a:pt x="71438" y="96828"/>
                </a:lnTo>
                <a:cubicBezTo>
                  <a:pt x="71438" y="94655"/>
                  <a:pt x="71735" y="92512"/>
                  <a:pt x="72301" y="90487"/>
                </a:cubicBezTo>
                <a:lnTo>
                  <a:pt x="57835" y="90487"/>
                </a:lnTo>
                <a:close/>
                <a:moveTo>
                  <a:pt x="132546" y="145405"/>
                </a:moveTo>
                <a:lnTo>
                  <a:pt x="128588" y="147280"/>
                </a:lnTo>
                <a:lnTo>
                  <a:pt x="128588" y="91291"/>
                </a:lnTo>
                <a:lnTo>
                  <a:pt x="157163" y="100816"/>
                </a:lnTo>
                <a:lnTo>
                  <a:pt x="157163" y="106650"/>
                </a:lnTo>
                <a:cubicBezTo>
                  <a:pt x="157163" y="123259"/>
                  <a:pt x="147578" y="138351"/>
                  <a:pt x="132546" y="145435"/>
                </a:cubicBezTo>
                <a:close/>
                <a:moveTo>
                  <a:pt x="125581" y="77242"/>
                </a:moveTo>
                <a:lnTo>
                  <a:pt x="92244" y="88344"/>
                </a:lnTo>
                <a:cubicBezTo>
                  <a:pt x="88344" y="89654"/>
                  <a:pt x="85725" y="93285"/>
                  <a:pt x="85725" y="97393"/>
                </a:cubicBezTo>
                <a:lnTo>
                  <a:pt x="85725" y="106650"/>
                </a:lnTo>
                <a:cubicBezTo>
                  <a:pt x="85725" y="128796"/>
                  <a:pt x="98524" y="148947"/>
                  <a:pt x="118527" y="158353"/>
                </a:cubicBezTo>
                <a:lnTo>
                  <a:pt x="124033" y="160943"/>
                </a:lnTo>
                <a:cubicBezTo>
                  <a:pt x="125462" y="161598"/>
                  <a:pt x="127010" y="161955"/>
                  <a:pt x="128558" y="161955"/>
                </a:cubicBezTo>
                <a:cubicBezTo>
                  <a:pt x="130106" y="161955"/>
                  <a:pt x="131683" y="161598"/>
                  <a:pt x="133082" y="160943"/>
                </a:cubicBezTo>
                <a:lnTo>
                  <a:pt x="138589" y="158353"/>
                </a:lnTo>
                <a:cubicBezTo>
                  <a:pt x="158651" y="148917"/>
                  <a:pt x="171450" y="128766"/>
                  <a:pt x="171450" y="106620"/>
                </a:cubicBezTo>
                <a:lnTo>
                  <a:pt x="171450" y="97363"/>
                </a:lnTo>
                <a:cubicBezTo>
                  <a:pt x="171450" y="93256"/>
                  <a:pt x="168831" y="89624"/>
                  <a:pt x="164931" y="88315"/>
                </a:cubicBezTo>
                <a:lnTo>
                  <a:pt x="131594" y="77212"/>
                </a:lnTo>
                <a:cubicBezTo>
                  <a:pt x="129629" y="76557"/>
                  <a:pt x="127516" y="76557"/>
                  <a:pt x="125581" y="77212"/>
                </a:cubicBezTo>
                <a:close/>
              </a:path>
            </a:pathLst>
          </a:custGeom>
          <a:solidFill>
            <a:srgbClr val="00F0FF"/>
          </a:solidFill>
          <a:ln/>
        </p:spPr>
      </p:sp>
      <p:sp>
        <p:nvSpPr>
          <p:cNvPr id="35" name="Text 33"/>
          <p:cNvSpPr/>
          <p:nvPr/>
        </p:nvSpPr>
        <p:spPr>
          <a:xfrm>
            <a:off x="6800850" y="2800350"/>
            <a:ext cx="12573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Mínimo Privilegio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6496050" y="310515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Solo permisos necesarios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6381750" y="3524250"/>
            <a:ext cx="5219700" cy="723900"/>
          </a:xfrm>
          <a:custGeom>
            <a:avLst/>
            <a:gdLst/>
            <a:ahLst/>
            <a:cxnLst/>
            <a:rect l="l" t="t" r="r" b="b"/>
            <a:pathLst>
              <a:path w="5219700" h="723900">
                <a:moveTo>
                  <a:pt x="76198" y="0"/>
                </a:moveTo>
                <a:lnTo>
                  <a:pt x="5143502" y="0"/>
                </a:lnTo>
                <a:cubicBezTo>
                  <a:pt x="5185557" y="0"/>
                  <a:pt x="5219700" y="34143"/>
                  <a:pt x="5219700" y="76198"/>
                </a:cubicBezTo>
                <a:lnTo>
                  <a:pt x="5219700" y="647702"/>
                </a:lnTo>
                <a:cubicBezTo>
                  <a:pt x="5219700" y="689757"/>
                  <a:pt x="5185557" y="723900"/>
                  <a:pt x="5143502" y="723900"/>
                </a:cubicBezTo>
                <a:lnTo>
                  <a:pt x="76198" y="723900"/>
                </a:lnTo>
                <a:cubicBezTo>
                  <a:pt x="34143" y="723900"/>
                  <a:pt x="0" y="689757"/>
                  <a:pt x="0" y="647702"/>
                </a:cubicBezTo>
                <a:lnTo>
                  <a:pt x="0" y="76198"/>
                </a:lnTo>
                <a:cubicBezTo>
                  <a:pt x="0" y="34143"/>
                  <a:pt x="34143" y="0"/>
                  <a:pt x="76198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6515100" y="367665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00013" y="104775"/>
                </a:moveTo>
                <a:cubicBezTo>
                  <a:pt x="128945" y="104775"/>
                  <a:pt x="152400" y="81320"/>
                  <a:pt x="152400" y="52388"/>
                </a:cubicBezTo>
                <a:cubicBezTo>
                  <a:pt x="152400" y="23455"/>
                  <a:pt x="128945" y="0"/>
                  <a:pt x="100013" y="0"/>
                </a:cubicBezTo>
                <a:cubicBezTo>
                  <a:pt x="71080" y="0"/>
                  <a:pt x="47625" y="23455"/>
                  <a:pt x="47625" y="52388"/>
                </a:cubicBezTo>
                <a:cubicBezTo>
                  <a:pt x="47625" y="57954"/>
                  <a:pt x="48488" y="63341"/>
                  <a:pt x="50096" y="68372"/>
                </a:cubicBezTo>
                <a:lnTo>
                  <a:pt x="2084" y="116384"/>
                </a:lnTo>
                <a:cubicBezTo>
                  <a:pt x="744" y="117723"/>
                  <a:pt x="0" y="119539"/>
                  <a:pt x="0" y="121444"/>
                </a:cubicBezTo>
                <a:lnTo>
                  <a:pt x="0" y="145256"/>
                </a:lnTo>
                <a:cubicBezTo>
                  <a:pt x="0" y="149215"/>
                  <a:pt x="3185" y="152400"/>
                  <a:pt x="7144" y="152400"/>
                </a:cubicBezTo>
                <a:lnTo>
                  <a:pt x="30956" y="152400"/>
                </a:lnTo>
                <a:cubicBezTo>
                  <a:pt x="34915" y="152400"/>
                  <a:pt x="38100" y="149215"/>
                  <a:pt x="38100" y="145256"/>
                </a:cubicBezTo>
                <a:lnTo>
                  <a:pt x="38100" y="133350"/>
                </a:lnTo>
                <a:lnTo>
                  <a:pt x="50006" y="133350"/>
                </a:lnTo>
                <a:cubicBezTo>
                  <a:pt x="53965" y="133350"/>
                  <a:pt x="57150" y="130165"/>
                  <a:pt x="57150" y="126206"/>
                </a:cubicBezTo>
                <a:lnTo>
                  <a:pt x="57150" y="114300"/>
                </a:lnTo>
                <a:lnTo>
                  <a:pt x="69056" y="114300"/>
                </a:lnTo>
                <a:cubicBezTo>
                  <a:pt x="70961" y="114300"/>
                  <a:pt x="72777" y="113556"/>
                  <a:pt x="74116" y="112216"/>
                </a:cubicBezTo>
                <a:lnTo>
                  <a:pt x="84028" y="102304"/>
                </a:lnTo>
                <a:cubicBezTo>
                  <a:pt x="89059" y="103912"/>
                  <a:pt x="94446" y="104775"/>
                  <a:pt x="100013" y="104775"/>
                </a:cubicBezTo>
                <a:close/>
                <a:moveTo>
                  <a:pt x="111919" y="28575"/>
                </a:moveTo>
                <a:cubicBezTo>
                  <a:pt x="118490" y="28575"/>
                  <a:pt x="123825" y="33910"/>
                  <a:pt x="123825" y="40481"/>
                </a:cubicBezTo>
                <a:cubicBezTo>
                  <a:pt x="123825" y="47052"/>
                  <a:pt x="118490" y="52388"/>
                  <a:pt x="111919" y="52388"/>
                </a:cubicBezTo>
                <a:cubicBezTo>
                  <a:pt x="105348" y="52388"/>
                  <a:pt x="100013" y="47052"/>
                  <a:pt x="100013" y="40481"/>
                </a:cubicBezTo>
                <a:cubicBezTo>
                  <a:pt x="100013" y="33910"/>
                  <a:pt x="105348" y="28575"/>
                  <a:pt x="111919" y="28575"/>
                </a:cubicBezTo>
                <a:close/>
              </a:path>
            </a:pathLst>
          </a:custGeom>
          <a:solidFill>
            <a:srgbClr val="00F0FF"/>
          </a:solidFill>
          <a:ln/>
        </p:spPr>
      </p:sp>
      <p:sp>
        <p:nvSpPr>
          <p:cNvPr id="39" name="Text 37"/>
          <p:cNvSpPr/>
          <p:nvPr/>
        </p:nvSpPr>
        <p:spPr>
          <a:xfrm>
            <a:off x="6800850" y="3638550"/>
            <a:ext cx="15144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Secrets Management</a:t>
            </a:r>
            <a:endParaRPr lang="en-US" sz="1600" dirty="0"/>
          </a:p>
        </p:txBody>
      </p:sp>
      <p:sp>
        <p:nvSpPr>
          <p:cNvPr id="40" name="Text 38"/>
          <p:cNvSpPr/>
          <p:nvPr/>
        </p:nvSpPr>
        <p:spPr>
          <a:xfrm>
            <a:off x="6496050" y="394335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Variables de entorno, vaults</a:t>
            </a:r>
            <a:endParaRPr lang="en-US" sz="1600" dirty="0"/>
          </a:p>
        </p:txBody>
      </p:sp>
      <p:sp>
        <p:nvSpPr>
          <p:cNvPr id="41" name="Shape 39"/>
          <p:cNvSpPr/>
          <p:nvPr/>
        </p:nvSpPr>
        <p:spPr>
          <a:xfrm>
            <a:off x="6381750" y="4362450"/>
            <a:ext cx="5219700" cy="723900"/>
          </a:xfrm>
          <a:custGeom>
            <a:avLst/>
            <a:gdLst/>
            <a:ahLst/>
            <a:cxnLst/>
            <a:rect l="l" t="t" r="r" b="b"/>
            <a:pathLst>
              <a:path w="5219700" h="723900">
                <a:moveTo>
                  <a:pt x="76198" y="0"/>
                </a:moveTo>
                <a:lnTo>
                  <a:pt x="5143502" y="0"/>
                </a:lnTo>
                <a:cubicBezTo>
                  <a:pt x="5185557" y="0"/>
                  <a:pt x="5219700" y="34143"/>
                  <a:pt x="5219700" y="76198"/>
                </a:cubicBezTo>
                <a:lnTo>
                  <a:pt x="5219700" y="647702"/>
                </a:lnTo>
                <a:cubicBezTo>
                  <a:pt x="5219700" y="689757"/>
                  <a:pt x="5185557" y="723900"/>
                  <a:pt x="5143502" y="723900"/>
                </a:cubicBezTo>
                <a:lnTo>
                  <a:pt x="76198" y="723900"/>
                </a:lnTo>
                <a:cubicBezTo>
                  <a:pt x="34143" y="723900"/>
                  <a:pt x="0" y="689757"/>
                  <a:pt x="0" y="647702"/>
                </a:cubicBezTo>
                <a:lnTo>
                  <a:pt x="0" y="76198"/>
                </a:lnTo>
                <a:cubicBezTo>
                  <a:pt x="0" y="34143"/>
                  <a:pt x="34143" y="0"/>
                  <a:pt x="76198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42" name="Shape 40"/>
          <p:cNvSpPr/>
          <p:nvPr/>
        </p:nvSpPr>
        <p:spPr>
          <a:xfrm>
            <a:off x="6515100" y="451485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9050" y="19050"/>
                </a:moveTo>
                <a:cubicBezTo>
                  <a:pt x="19050" y="13781"/>
                  <a:pt x="14794" y="9525"/>
                  <a:pt x="9525" y="9525"/>
                </a:cubicBezTo>
                <a:cubicBezTo>
                  <a:pt x="4256" y="9525"/>
                  <a:pt x="0" y="13781"/>
                  <a:pt x="0" y="19050"/>
                </a:cubicBezTo>
                <a:lnTo>
                  <a:pt x="0" y="119062"/>
                </a:lnTo>
                <a:cubicBezTo>
                  <a:pt x="0" y="132219"/>
                  <a:pt x="10656" y="142875"/>
                  <a:pt x="23813" y="142875"/>
                </a:cubicBezTo>
                <a:lnTo>
                  <a:pt x="142875" y="142875"/>
                </a:lnTo>
                <a:cubicBezTo>
                  <a:pt x="148144" y="142875"/>
                  <a:pt x="152400" y="138619"/>
                  <a:pt x="152400" y="133350"/>
                </a:cubicBezTo>
                <a:cubicBezTo>
                  <a:pt x="152400" y="128081"/>
                  <a:pt x="148144" y="123825"/>
                  <a:pt x="142875" y="123825"/>
                </a:cubicBezTo>
                <a:lnTo>
                  <a:pt x="23813" y="123825"/>
                </a:lnTo>
                <a:cubicBezTo>
                  <a:pt x="21193" y="123825"/>
                  <a:pt x="19050" y="121682"/>
                  <a:pt x="19050" y="119062"/>
                </a:cubicBezTo>
                <a:lnTo>
                  <a:pt x="19050" y="19050"/>
                </a:lnTo>
                <a:close/>
                <a:moveTo>
                  <a:pt x="140077" y="44827"/>
                </a:moveTo>
                <a:cubicBezTo>
                  <a:pt x="143798" y="41106"/>
                  <a:pt x="143798" y="35064"/>
                  <a:pt x="140077" y="31343"/>
                </a:cubicBezTo>
                <a:cubicBezTo>
                  <a:pt x="136356" y="27622"/>
                  <a:pt x="130314" y="27622"/>
                  <a:pt x="126593" y="31343"/>
                </a:cubicBezTo>
                <a:lnTo>
                  <a:pt x="95250" y="62716"/>
                </a:lnTo>
                <a:lnTo>
                  <a:pt x="78165" y="45660"/>
                </a:lnTo>
                <a:cubicBezTo>
                  <a:pt x="74444" y="41940"/>
                  <a:pt x="68401" y="41940"/>
                  <a:pt x="64681" y="45660"/>
                </a:cubicBezTo>
                <a:lnTo>
                  <a:pt x="36106" y="74235"/>
                </a:lnTo>
                <a:cubicBezTo>
                  <a:pt x="32385" y="77956"/>
                  <a:pt x="32385" y="83999"/>
                  <a:pt x="36106" y="87719"/>
                </a:cubicBezTo>
                <a:cubicBezTo>
                  <a:pt x="39826" y="91440"/>
                  <a:pt x="45869" y="91440"/>
                  <a:pt x="49590" y="87719"/>
                </a:cubicBezTo>
                <a:lnTo>
                  <a:pt x="71438" y="65871"/>
                </a:lnTo>
                <a:lnTo>
                  <a:pt x="88523" y="82957"/>
                </a:lnTo>
                <a:cubicBezTo>
                  <a:pt x="92244" y="86678"/>
                  <a:pt x="98286" y="86678"/>
                  <a:pt x="102007" y="82957"/>
                </a:cubicBezTo>
                <a:lnTo>
                  <a:pt x="140107" y="44857"/>
                </a:lnTo>
                <a:close/>
              </a:path>
            </a:pathLst>
          </a:custGeom>
          <a:solidFill>
            <a:srgbClr val="00F0FF"/>
          </a:solidFill>
          <a:ln/>
        </p:spPr>
      </p:sp>
      <p:sp>
        <p:nvSpPr>
          <p:cNvPr id="43" name="Text 41"/>
          <p:cNvSpPr/>
          <p:nvPr/>
        </p:nvSpPr>
        <p:spPr>
          <a:xfrm>
            <a:off x="6800850" y="4476750"/>
            <a:ext cx="14573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Monitoreo Continuo</a:t>
            </a:r>
            <a:endParaRPr lang="en-US" sz="1600" dirty="0"/>
          </a:p>
        </p:txBody>
      </p:sp>
      <p:sp>
        <p:nvSpPr>
          <p:cNvPr id="44" name="Text 42"/>
          <p:cNvSpPr/>
          <p:nvPr/>
        </p:nvSpPr>
        <p:spPr>
          <a:xfrm>
            <a:off x="6496050" y="478155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2E8F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Logs, alertas, métricas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6181725" y="5419725"/>
            <a:ext cx="5619750" cy="1238250"/>
          </a:xfrm>
          <a:custGeom>
            <a:avLst/>
            <a:gdLst/>
            <a:ahLst/>
            <a:cxnLst/>
            <a:rect l="l" t="t" r="r" b="b"/>
            <a:pathLst>
              <a:path w="5619750" h="1238250">
                <a:moveTo>
                  <a:pt x="76202" y="0"/>
                </a:moveTo>
                <a:lnTo>
                  <a:pt x="5543548" y="0"/>
                </a:lnTo>
                <a:cubicBezTo>
                  <a:pt x="5585633" y="0"/>
                  <a:pt x="5619750" y="34117"/>
                  <a:pt x="5619750" y="76202"/>
                </a:cubicBezTo>
                <a:lnTo>
                  <a:pt x="5619750" y="1162048"/>
                </a:lnTo>
                <a:cubicBezTo>
                  <a:pt x="5619750" y="1204133"/>
                  <a:pt x="5585633" y="1238250"/>
                  <a:pt x="5543548" y="1238250"/>
                </a:cubicBezTo>
                <a:lnTo>
                  <a:pt x="76202" y="1238250"/>
                </a:lnTo>
                <a:cubicBezTo>
                  <a:pt x="34117" y="1238250"/>
                  <a:pt x="0" y="1204133"/>
                  <a:pt x="0" y="1162048"/>
                </a:cubicBezTo>
                <a:lnTo>
                  <a:pt x="0" y="76202"/>
                </a:lnTo>
                <a:cubicBezTo>
                  <a:pt x="0" y="34117"/>
                  <a:pt x="34117" y="0"/>
                  <a:pt x="76202" y="0"/>
                </a:cubicBezTo>
                <a:close/>
              </a:path>
            </a:pathLst>
          </a:custGeom>
          <a:gradFill rotWithShape="1" flip="none">
            <a:gsLst>
              <a:gs pos="0">
                <a:srgbClr val="33FF00">
                  <a:alpha val="20000"/>
                </a:srgbClr>
              </a:gs>
              <a:gs pos="100000">
                <a:srgbClr val="33FF00">
                  <a:alpha val="5000"/>
                </a:srgbClr>
              </a:gs>
            </a:gsLst>
            <a:lin ang="2700000" scaled="1"/>
          </a:gradFill>
          <a:ln w="25400">
            <a:solidFill>
              <a:srgbClr val="33FF0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343650" y="5581650"/>
            <a:ext cx="539115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33FF0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Auditoría y Formación</a:t>
            </a:r>
            <a:endParaRPr lang="en-US" sz="1600" dirty="0"/>
          </a:p>
        </p:txBody>
      </p:sp>
      <p:sp>
        <p:nvSpPr>
          <p:cNvPr id="47" name="Shape 45"/>
          <p:cNvSpPr/>
          <p:nvPr/>
        </p:nvSpPr>
        <p:spPr>
          <a:xfrm>
            <a:off x="6362700" y="600075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76200" y="152400"/>
                </a:moveTo>
                <a:cubicBezTo>
                  <a:pt x="118256" y="152400"/>
                  <a:pt x="152400" y="118256"/>
                  <a:pt x="152400" y="76200"/>
                </a:cubicBezTo>
                <a:cubicBezTo>
                  <a:pt x="152400" y="34144"/>
                  <a:pt x="118256" y="0"/>
                  <a:pt x="76200" y="0"/>
                </a:cubicBezTo>
                <a:cubicBezTo>
                  <a:pt x="34144" y="0"/>
                  <a:pt x="0" y="34144"/>
                  <a:pt x="0" y="76200"/>
                </a:cubicBezTo>
                <a:cubicBezTo>
                  <a:pt x="0" y="118256"/>
                  <a:pt x="34144" y="152400"/>
                  <a:pt x="76200" y="152400"/>
                </a:cubicBezTo>
                <a:close/>
                <a:moveTo>
                  <a:pt x="101322" y="63311"/>
                </a:moveTo>
                <a:lnTo>
                  <a:pt x="77510" y="101411"/>
                </a:lnTo>
                <a:cubicBezTo>
                  <a:pt x="76260" y="103406"/>
                  <a:pt x="74116" y="104656"/>
                  <a:pt x="71765" y="104775"/>
                </a:cubicBezTo>
                <a:cubicBezTo>
                  <a:pt x="69413" y="104894"/>
                  <a:pt x="67151" y="103823"/>
                  <a:pt x="65752" y="101918"/>
                </a:cubicBezTo>
                <a:lnTo>
                  <a:pt x="51465" y="82867"/>
                </a:lnTo>
                <a:cubicBezTo>
                  <a:pt x="49084" y="79712"/>
                  <a:pt x="49738" y="75248"/>
                  <a:pt x="52894" y="72866"/>
                </a:cubicBezTo>
                <a:cubicBezTo>
                  <a:pt x="56049" y="70485"/>
                  <a:pt x="60514" y="71140"/>
                  <a:pt x="62895" y="74295"/>
                </a:cubicBezTo>
                <a:lnTo>
                  <a:pt x="70931" y="85011"/>
                </a:lnTo>
                <a:lnTo>
                  <a:pt x="89208" y="55751"/>
                </a:lnTo>
                <a:cubicBezTo>
                  <a:pt x="91291" y="52417"/>
                  <a:pt x="95696" y="51375"/>
                  <a:pt x="99060" y="53489"/>
                </a:cubicBezTo>
                <a:cubicBezTo>
                  <a:pt x="102424" y="55602"/>
                  <a:pt x="103436" y="59978"/>
                  <a:pt x="101322" y="63341"/>
                </a:cubicBezTo>
                <a:close/>
              </a:path>
            </a:pathLst>
          </a:custGeom>
          <a:solidFill>
            <a:srgbClr val="33FF00"/>
          </a:solidFill>
          <a:ln/>
        </p:spPr>
      </p:sp>
      <p:sp>
        <p:nvSpPr>
          <p:cNvPr id="48" name="Text 46"/>
          <p:cNvSpPr/>
          <p:nvPr/>
        </p:nvSpPr>
        <p:spPr>
          <a:xfrm>
            <a:off x="6648450" y="5962650"/>
            <a:ext cx="21812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Revisiones periódicas de código</a:t>
            </a:r>
            <a:endParaRPr lang="en-US" sz="1600" dirty="0"/>
          </a:p>
        </p:txBody>
      </p:sp>
      <p:sp>
        <p:nvSpPr>
          <p:cNvPr id="49" name="Shape 47"/>
          <p:cNvSpPr/>
          <p:nvPr/>
        </p:nvSpPr>
        <p:spPr>
          <a:xfrm>
            <a:off x="6362700" y="630555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76200" y="152400"/>
                </a:moveTo>
                <a:cubicBezTo>
                  <a:pt x="118256" y="152400"/>
                  <a:pt x="152400" y="118256"/>
                  <a:pt x="152400" y="76200"/>
                </a:cubicBezTo>
                <a:cubicBezTo>
                  <a:pt x="152400" y="34144"/>
                  <a:pt x="118256" y="0"/>
                  <a:pt x="76200" y="0"/>
                </a:cubicBezTo>
                <a:cubicBezTo>
                  <a:pt x="34144" y="0"/>
                  <a:pt x="0" y="34144"/>
                  <a:pt x="0" y="76200"/>
                </a:cubicBezTo>
                <a:cubicBezTo>
                  <a:pt x="0" y="118256"/>
                  <a:pt x="34144" y="152400"/>
                  <a:pt x="76200" y="152400"/>
                </a:cubicBezTo>
                <a:close/>
                <a:moveTo>
                  <a:pt x="101322" y="63311"/>
                </a:moveTo>
                <a:lnTo>
                  <a:pt x="77510" y="101411"/>
                </a:lnTo>
                <a:cubicBezTo>
                  <a:pt x="76260" y="103406"/>
                  <a:pt x="74116" y="104656"/>
                  <a:pt x="71765" y="104775"/>
                </a:cubicBezTo>
                <a:cubicBezTo>
                  <a:pt x="69413" y="104894"/>
                  <a:pt x="67151" y="103823"/>
                  <a:pt x="65752" y="101918"/>
                </a:cubicBezTo>
                <a:lnTo>
                  <a:pt x="51465" y="82867"/>
                </a:lnTo>
                <a:cubicBezTo>
                  <a:pt x="49084" y="79712"/>
                  <a:pt x="49738" y="75248"/>
                  <a:pt x="52894" y="72866"/>
                </a:cubicBezTo>
                <a:cubicBezTo>
                  <a:pt x="56049" y="70485"/>
                  <a:pt x="60514" y="71140"/>
                  <a:pt x="62895" y="74295"/>
                </a:cubicBezTo>
                <a:lnTo>
                  <a:pt x="70931" y="85011"/>
                </a:lnTo>
                <a:lnTo>
                  <a:pt x="89208" y="55751"/>
                </a:lnTo>
                <a:cubicBezTo>
                  <a:pt x="91291" y="52417"/>
                  <a:pt x="95696" y="51375"/>
                  <a:pt x="99060" y="53489"/>
                </a:cubicBezTo>
                <a:cubicBezTo>
                  <a:pt x="102424" y="55602"/>
                  <a:pt x="103436" y="59978"/>
                  <a:pt x="101322" y="63341"/>
                </a:cubicBezTo>
                <a:close/>
              </a:path>
            </a:pathLst>
          </a:custGeom>
          <a:solidFill>
            <a:srgbClr val="33FF00"/>
          </a:solidFill>
          <a:ln/>
        </p:spPr>
      </p:sp>
      <p:sp>
        <p:nvSpPr>
          <p:cNvPr id="50" name="Text 48"/>
          <p:cNvSpPr/>
          <p:nvPr/>
        </p:nvSpPr>
        <p:spPr>
          <a:xfrm>
            <a:off x="6648450" y="6267450"/>
            <a:ext cx="18478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E2E8F0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Educación sobre seguridad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6207" y="326207"/>
            <a:ext cx="11596672" cy="1631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99" b="1" spc="45" kern="0" dirty="0">
                <a:solidFill>
                  <a:srgbClr val="FF6467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ESTRATEGIA RECOMENDADA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26207" y="554553"/>
            <a:ext cx="11686379" cy="32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312" b="1" dirty="0">
                <a:solidFill>
                  <a:srgbClr val="E2E8F0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El Enfoque Híbrido: Vibe Coding Responsable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34363" y="1019398"/>
            <a:ext cx="5692318" cy="2952177"/>
          </a:xfrm>
          <a:custGeom>
            <a:avLst/>
            <a:gdLst/>
            <a:ahLst/>
            <a:cxnLst/>
            <a:rect l="l" t="t" r="r" b="b"/>
            <a:pathLst>
              <a:path w="5692318" h="2952177">
                <a:moveTo>
                  <a:pt x="65243" y="0"/>
                </a:moveTo>
                <a:lnTo>
                  <a:pt x="5627075" y="0"/>
                </a:lnTo>
                <a:cubicBezTo>
                  <a:pt x="5663108" y="0"/>
                  <a:pt x="5692318" y="29210"/>
                  <a:pt x="5692318" y="65243"/>
                </a:cubicBezTo>
                <a:lnTo>
                  <a:pt x="5692318" y="2886933"/>
                </a:lnTo>
                <a:cubicBezTo>
                  <a:pt x="5692318" y="2922966"/>
                  <a:pt x="5663108" y="2952177"/>
                  <a:pt x="5627075" y="2952177"/>
                </a:cubicBezTo>
                <a:lnTo>
                  <a:pt x="65243" y="2952177"/>
                </a:lnTo>
                <a:cubicBezTo>
                  <a:pt x="29210" y="2952177"/>
                  <a:pt x="0" y="2922966"/>
                  <a:pt x="0" y="2886933"/>
                </a:cubicBezTo>
                <a:lnTo>
                  <a:pt x="0" y="65243"/>
                </a:lnTo>
                <a:cubicBezTo>
                  <a:pt x="0" y="29210"/>
                  <a:pt x="29210" y="0"/>
                  <a:pt x="65243" y="0"/>
                </a:cubicBezTo>
                <a:close/>
              </a:path>
            </a:pathLst>
          </a:custGeom>
          <a:gradFill rotWithShape="1" flip="none">
            <a:gsLst>
              <a:gs pos="0">
                <a:srgbClr val="33FF00">
                  <a:alpha val="30000"/>
                </a:srgbClr>
              </a:gs>
              <a:gs pos="100000">
                <a:srgbClr val="33FF00">
                  <a:alpha val="10000"/>
                </a:srgbClr>
              </a:gs>
            </a:gsLst>
            <a:lin ang="2700000" scaled="1"/>
          </a:gradFill>
          <a:ln w="25400">
            <a:solidFill>
              <a:srgbClr val="33FF0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5621" y="1190657"/>
            <a:ext cx="5447663" cy="2609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541" b="1" dirty="0">
                <a:solidFill>
                  <a:srgbClr val="33FF0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Usar Vibe Coding Para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05621" y="1582106"/>
            <a:ext cx="5349801" cy="391449"/>
          </a:xfrm>
          <a:custGeom>
            <a:avLst/>
            <a:gdLst/>
            <a:ahLst/>
            <a:cxnLst/>
            <a:rect l="l" t="t" r="r" b="b"/>
            <a:pathLst>
              <a:path w="5349801" h="391449">
                <a:moveTo>
                  <a:pt x="65243" y="0"/>
                </a:moveTo>
                <a:lnTo>
                  <a:pt x="5284558" y="0"/>
                </a:lnTo>
                <a:cubicBezTo>
                  <a:pt x="5320590" y="0"/>
                  <a:pt x="5349801" y="29210"/>
                  <a:pt x="5349801" y="65243"/>
                </a:cubicBezTo>
                <a:lnTo>
                  <a:pt x="5349801" y="326206"/>
                </a:lnTo>
                <a:cubicBezTo>
                  <a:pt x="5349801" y="362239"/>
                  <a:pt x="5320590" y="391449"/>
                  <a:pt x="5284558" y="391449"/>
                </a:cubicBezTo>
                <a:lnTo>
                  <a:pt x="65243" y="391449"/>
                </a:lnTo>
                <a:cubicBezTo>
                  <a:pt x="29210" y="391449"/>
                  <a:pt x="0" y="362239"/>
                  <a:pt x="0" y="326206"/>
                </a:cubicBezTo>
                <a:lnTo>
                  <a:pt x="0" y="65243"/>
                </a:lnTo>
                <a:cubicBezTo>
                  <a:pt x="0" y="29234"/>
                  <a:pt x="29234" y="0"/>
                  <a:pt x="65243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619794" y="1696278"/>
            <a:ext cx="130483" cy="130483"/>
          </a:xfrm>
          <a:custGeom>
            <a:avLst/>
            <a:gdLst/>
            <a:ahLst/>
            <a:cxnLst/>
            <a:rect l="l" t="t" r="r" b="b"/>
            <a:pathLst>
              <a:path w="130483" h="130483">
                <a:moveTo>
                  <a:pt x="32621" y="81552"/>
                </a:moveTo>
                <a:lnTo>
                  <a:pt x="6244" y="81552"/>
                </a:lnTo>
                <a:cubicBezTo>
                  <a:pt x="-102" y="81552"/>
                  <a:pt x="-4001" y="74645"/>
                  <a:pt x="-739" y="69192"/>
                </a:cubicBezTo>
                <a:lnTo>
                  <a:pt x="12742" y="46714"/>
                </a:lnTo>
                <a:cubicBezTo>
                  <a:pt x="14960" y="43019"/>
                  <a:pt x="18935" y="40776"/>
                  <a:pt x="23242" y="40776"/>
                </a:cubicBezTo>
                <a:lnTo>
                  <a:pt x="47453" y="40776"/>
                </a:lnTo>
                <a:cubicBezTo>
                  <a:pt x="66847" y="7926"/>
                  <a:pt x="95772" y="6269"/>
                  <a:pt x="115116" y="9098"/>
                </a:cubicBezTo>
                <a:cubicBezTo>
                  <a:pt x="118378" y="9582"/>
                  <a:pt x="120926" y="12131"/>
                  <a:pt x="121385" y="15367"/>
                </a:cubicBezTo>
                <a:cubicBezTo>
                  <a:pt x="124214" y="34711"/>
                  <a:pt x="122557" y="63636"/>
                  <a:pt x="89707" y="83030"/>
                </a:cubicBezTo>
                <a:lnTo>
                  <a:pt x="89707" y="107241"/>
                </a:lnTo>
                <a:cubicBezTo>
                  <a:pt x="89707" y="111548"/>
                  <a:pt x="87464" y="115523"/>
                  <a:pt x="83769" y="117740"/>
                </a:cubicBezTo>
                <a:lnTo>
                  <a:pt x="61291" y="131222"/>
                </a:lnTo>
                <a:cubicBezTo>
                  <a:pt x="55863" y="134484"/>
                  <a:pt x="48931" y="130559"/>
                  <a:pt x="48931" y="124239"/>
                </a:cubicBezTo>
                <a:lnTo>
                  <a:pt x="48931" y="97862"/>
                </a:lnTo>
                <a:cubicBezTo>
                  <a:pt x="48931" y="88866"/>
                  <a:pt x="41617" y="81552"/>
                  <a:pt x="32621" y="81552"/>
                </a:cubicBezTo>
                <a:lnTo>
                  <a:pt x="32595" y="81552"/>
                </a:lnTo>
                <a:close/>
                <a:moveTo>
                  <a:pt x="101940" y="40776"/>
                </a:moveTo>
                <a:cubicBezTo>
                  <a:pt x="101940" y="34024"/>
                  <a:pt x="96458" y="28543"/>
                  <a:pt x="89707" y="28543"/>
                </a:cubicBezTo>
                <a:cubicBezTo>
                  <a:pt x="82956" y="28543"/>
                  <a:pt x="77474" y="34024"/>
                  <a:pt x="77474" y="40776"/>
                </a:cubicBezTo>
                <a:cubicBezTo>
                  <a:pt x="77474" y="47527"/>
                  <a:pt x="82956" y="53009"/>
                  <a:pt x="89707" y="53009"/>
                </a:cubicBezTo>
                <a:cubicBezTo>
                  <a:pt x="96458" y="53009"/>
                  <a:pt x="101940" y="47527"/>
                  <a:pt x="101940" y="40776"/>
                </a:cubicBezTo>
                <a:close/>
              </a:path>
            </a:pathLst>
          </a:custGeom>
          <a:solidFill>
            <a:srgbClr val="33FF00"/>
          </a:solidFill>
          <a:ln/>
        </p:spPr>
      </p:sp>
      <p:sp>
        <p:nvSpPr>
          <p:cNvPr id="8" name="Text 6"/>
          <p:cNvSpPr/>
          <p:nvPr/>
        </p:nvSpPr>
        <p:spPr>
          <a:xfrm>
            <a:off x="831829" y="1700356"/>
            <a:ext cx="670900" cy="1549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27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Prototipos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05621" y="2038796"/>
            <a:ext cx="5349801" cy="391449"/>
          </a:xfrm>
          <a:custGeom>
            <a:avLst/>
            <a:gdLst/>
            <a:ahLst/>
            <a:cxnLst/>
            <a:rect l="l" t="t" r="r" b="b"/>
            <a:pathLst>
              <a:path w="5349801" h="391449">
                <a:moveTo>
                  <a:pt x="65243" y="0"/>
                </a:moveTo>
                <a:lnTo>
                  <a:pt x="5284558" y="0"/>
                </a:lnTo>
                <a:cubicBezTo>
                  <a:pt x="5320590" y="0"/>
                  <a:pt x="5349801" y="29210"/>
                  <a:pt x="5349801" y="65243"/>
                </a:cubicBezTo>
                <a:lnTo>
                  <a:pt x="5349801" y="326206"/>
                </a:lnTo>
                <a:cubicBezTo>
                  <a:pt x="5349801" y="362239"/>
                  <a:pt x="5320590" y="391449"/>
                  <a:pt x="5284558" y="391449"/>
                </a:cubicBezTo>
                <a:lnTo>
                  <a:pt x="65243" y="391449"/>
                </a:lnTo>
                <a:cubicBezTo>
                  <a:pt x="29210" y="391449"/>
                  <a:pt x="0" y="362239"/>
                  <a:pt x="0" y="326206"/>
                </a:cubicBezTo>
                <a:lnTo>
                  <a:pt x="0" y="65243"/>
                </a:lnTo>
                <a:cubicBezTo>
                  <a:pt x="0" y="29234"/>
                  <a:pt x="29234" y="0"/>
                  <a:pt x="65243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619794" y="2152969"/>
            <a:ext cx="130483" cy="130483"/>
          </a:xfrm>
          <a:custGeom>
            <a:avLst/>
            <a:gdLst/>
            <a:ahLst/>
            <a:cxnLst/>
            <a:rect l="l" t="t" r="r" b="b"/>
            <a:pathLst>
              <a:path w="130483" h="130483">
                <a:moveTo>
                  <a:pt x="130483" y="8155"/>
                </a:moveTo>
                <a:cubicBezTo>
                  <a:pt x="130483" y="35704"/>
                  <a:pt x="110961" y="58692"/>
                  <a:pt x="85018" y="64069"/>
                </a:cubicBezTo>
                <a:cubicBezTo>
                  <a:pt x="83004" y="49262"/>
                  <a:pt x="76353" y="35934"/>
                  <a:pt x="66541" y="25612"/>
                </a:cubicBezTo>
                <a:cubicBezTo>
                  <a:pt x="76761" y="10194"/>
                  <a:pt x="94269" y="0"/>
                  <a:pt x="114173" y="0"/>
                </a:cubicBezTo>
                <a:lnTo>
                  <a:pt x="122328" y="0"/>
                </a:lnTo>
                <a:cubicBezTo>
                  <a:pt x="126839" y="0"/>
                  <a:pt x="130483" y="3644"/>
                  <a:pt x="130483" y="8155"/>
                </a:cubicBezTo>
                <a:close/>
                <a:moveTo>
                  <a:pt x="0" y="24466"/>
                </a:moveTo>
                <a:cubicBezTo>
                  <a:pt x="0" y="19955"/>
                  <a:pt x="3644" y="16310"/>
                  <a:pt x="8155" y="16310"/>
                </a:cubicBezTo>
                <a:lnTo>
                  <a:pt x="16310" y="16310"/>
                </a:lnTo>
                <a:cubicBezTo>
                  <a:pt x="47835" y="16310"/>
                  <a:pt x="73397" y="41872"/>
                  <a:pt x="73397" y="73397"/>
                </a:cubicBezTo>
                <a:lnTo>
                  <a:pt x="73397" y="122328"/>
                </a:lnTo>
                <a:cubicBezTo>
                  <a:pt x="73397" y="126839"/>
                  <a:pt x="69752" y="130483"/>
                  <a:pt x="65241" y="130483"/>
                </a:cubicBezTo>
                <a:cubicBezTo>
                  <a:pt x="60731" y="130483"/>
                  <a:pt x="57086" y="126839"/>
                  <a:pt x="57086" y="122328"/>
                </a:cubicBezTo>
                <a:lnTo>
                  <a:pt x="57086" y="81552"/>
                </a:lnTo>
                <a:cubicBezTo>
                  <a:pt x="25561" y="81552"/>
                  <a:pt x="0" y="55990"/>
                  <a:pt x="0" y="24466"/>
                </a:cubicBezTo>
                <a:close/>
              </a:path>
            </a:pathLst>
          </a:custGeom>
          <a:solidFill>
            <a:srgbClr val="33FF00"/>
          </a:solidFill>
          <a:ln/>
        </p:spPr>
      </p:sp>
      <p:sp>
        <p:nvSpPr>
          <p:cNvPr id="11" name="Text 9"/>
          <p:cNvSpPr/>
          <p:nvPr/>
        </p:nvSpPr>
        <p:spPr>
          <a:xfrm>
            <a:off x="831829" y="2157046"/>
            <a:ext cx="396614" cy="1549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27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MVPs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505621" y="2495486"/>
            <a:ext cx="5349801" cy="391449"/>
          </a:xfrm>
          <a:custGeom>
            <a:avLst/>
            <a:gdLst/>
            <a:ahLst/>
            <a:cxnLst/>
            <a:rect l="l" t="t" r="r" b="b"/>
            <a:pathLst>
              <a:path w="5349801" h="391449">
                <a:moveTo>
                  <a:pt x="65243" y="0"/>
                </a:moveTo>
                <a:lnTo>
                  <a:pt x="5284558" y="0"/>
                </a:lnTo>
                <a:cubicBezTo>
                  <a:pt x="5320590" y="0"/>
                  <a:pt x="5349801" y="29210"/>
                  <a:pt x="5349801" y="65243"/>
                </a:cubicBezTo>
                <a:lnTo>
                  <a:pt x="5349801" y="326206"/>
                </a:lnTo>
                <a:cubicBezTo>
                  <a:pt x="5349801" y="362239"/>
                  <a:pt x="5320590" y="391449"/>
                  <a:pt x="5284558" y="391449"/>
                </a:cubicBezTo>
                <a:lnTo>
                  <a:pt x="65243" y="391449"/>
                </a:lnTo>
                <a:cubicBezTo>
                  <a:pt x="29210" y="391449"/>
                  <a:pt x="0" y="362239"/>
                  <a:pt x="0" y="326206"/>
                </a:cubicBezTo>
                <a:lnTo>
                  <a:pt x="0" y="65243"/>
                </a:lnTo>
                <a:cubicBezTo>
                  <a:pt x="0" y="29234"/>
                  <a:pt x="29234" y="0"/>
                  <a:pt x="65243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611639" y="2609659"/>
            <a:ext cx="146793" cy="130483"/>
          </a:xfrm>
          <a:custGeom>
            <a:avLst/>
            <a:gdLst/>
            <a:ahLst/>
            <a:cxnLst/>
            <a:rect l="l" t="t" r="r" b="b"/>
            <a:pathLst>
              <a:path w="146793" h="130483">
                <a:moveTo>
                  <a:pt x="57112" y="24746"/>
                </a:moveTo>
                <a:lnTo>
                  <a:pt x="57112" y="37386"/>
                </a:lnTo>
                <a:lnTo>
                  <a:pt x="57239" y="37514"/>
                </a:lnTo>
                <a:cubicBezTo>
                  <a:pt x="58896" y="16514"/>
                  <a:pt x="76455" y="0"/>
                  <a:pt x="97888" y="0"/>
                </a:cubicBezTo>
                <a:cubicBezTo>
                  <a:pt x="103010" y="0"/>
                  <a:pt x="107929" y="943"/>
                  <a:pt x="112440" y="2676"/>
                </a:cubicBezTo>
                <a:cubicBezTo>
                  <a:pt x="114988" y="3644"/>
                  <a:pt x="115447" y="6881"/>
                  <a:pt x="113535" y="8818"/>
                </a:cubicBezTo>
                <a:lnTo>
                  <a:pt x="90930" y="31423"/>
                </a:lnTo>
                <a:cubicBezTo>
                  <a:pt x="90166" y="32187"/>
                  <a:pt x="89733" y="33232"/>
                  <a:pt x="89733" y="34303"/>
                </a:cubicBezTo>
                <a:lnTo>
                  <a:pt x="89733" y="44854"/>
                </a:lnTo>
                <a:cubicBezTo>
                  <a:pt x="89733" y="47096"/>
                  <a:pt x="91567" y="48931"/>
                  <a:pt x="93810" y="48931"/>
                </a:cubicBezTo>
                <a:lnTo>
                  <a:pt x="104361" y="48931"/>
                </a:lnTo>
                <a:cubicBezTo>
                  <a:pt x="105431" y="48931"/>
                  <a:pt x="106476" y="48498"/>
                  <a:pt x="107241" y="47733"/>
                </a:cubicBezTo>
                <a:lnTo>
                  <a:pt x="129846" y="25128"/>
                </a:lnTo>
                <a:cubicBezTo>
                  <a:pt x="131783" y="23191"/>
                  <a:pt x="135019" y="23676"/>
                  <a:pt x="135988" y="26224"/>
                </a:cubicBezTo>
                <a:cubicBezTo>
                  <a:pt x="137721" y="30735"/>
                  <a:pt x="138664" y="35653"/>
                  <a:pt x="138664" y="40776"/>
                </a:cubicBezTo>
                <a:cubicBezTo>
                  <a:pt x="138664" y="56220"/>
                  <a:pt x="130075" y="69676"/>
                  <a:pt x="117384" y="76582"/>
                </a:cubicBezTo>
                <a:lnTo>
                  <a:pt x="138154" y="97353"/>
                </a:lnTo>
                <a:cubicBezTo>
                  <a:pt x="142920" y="102118"/>
                  <a:pt x="142920" y="109866"/>
                  <a:pt x="138154" y="114657"/>
                </a:cubicBezTo>
                <a:lnTo>
                  <a:pt x="122837" y="129973"/>
                </a:lnTo>
                <a:cubicBezTo>
                  <a:pt x="118072" y="134739"/>
                  <a:pt x="110324" y="134739"/>
                  <a:pt x="105533" y="129973"/>
                </a:cubicBezTo>
                <a:lnTo>
                  <a:pt x="73422" y="97862"/>
                </a:lnTo>
                <a:cubicBezTo>
                  <a:pt x="66439" y="90879"/>
                  <a:pt x="64859" y="80558"/>
                  <a:pt x="68707" y="72046"/>
                </a:cubicBezTo>
                <a:lnTo>
                  <a:pt x="45593" y="48931"/>
                </a:lnTo>
                <a:lnTo>
                  <a:pt x="32952" y="48931"/>
                </a:lnTo>
                <a:cubicBezTo>
                  <a:pt x="30225" y="48931"/>
                  <a:pt x="27677" y="47580"/>
                  <a:pt x="26173" y="45312"/>
                </a:cubicBezTo>
                <a:lnTo>
                  <a:pt x="5963" y="15011"/>
                </a:lnTo>
                <a:cubicBezTo>
                  <a:pt x="4893" y="13405"/>
                  <a:pt x="5097" y="11239"/>
                  <a:pt x="6473" y="9863"/>
                </a:cubicBezTo>
                <a:lnTo>
                  <a:pt x="18043" y="-1707"/>
                </a:lnTo>
                <a:cubicBezTo>
                  <a:pt x="19420" y="-3084"/>
                  <a:pt x="21560" y="-3288"/>
                  <a:pt x="23191" y="-2217"/>
                </a:cubicBezTo>
                <a:lnTo>
                  <a:pt x="53493" y="17967"/>
                </a:lnTo>
                <a:cubicBezTo>
                  <a:pt x="55761" y="19471"/>
                  <a:pt x="57112" y="22019"/>
                  <a:pt x="57112" y="24746"/>
                </a:cubicBezTo>
                <a:close/>
                <a:moveTo>
                  <a:pt x="54946" y="75588"/>
                </a:moveTo>
                <a:cubicBezTo>
                  <a:pt x="53340" y="85018"/>
                  <a:pt x="55557" y="94982"/>
                  <a:pt x="61674" y="102959"/>
                </a:cubicBezTo>
                <a:lnTo>
                  <a:pt x="37463" y="127144"/>
                </a:lnTo>
                <a:cubicBezTo>
                  <a:pt x="30302" y="134306"/>
                  <a:pt x="18680" y="134306"/>
                  <a:pt x="11519" y="127144"/>
                </a:cubicBezTo>
                <a:cubicBezTo>
                  <a:pt x="4358" y="119983"/>
                  <a:pt x="4358" y="108362"/>
                  <a:pt x="11519" y="101201"/>
                </a:cubicBezTo>
                <a:lnTo>
                  <a:pt x="46026" y="66694"/>
                </a:lnTo>
                <a:lnTo>
                  <a:pt x="54946" y="75614"/>
                </a:lnTo>
                <a:close/>
              </a:path>
            </a:pathLst>
          </a:custGeom>
          <a:solidFill>
            <a:srgbClr val="33FF00"/>
          </a:solidFill>
          <a:ln/>
        </p:spPr>
      </p:sp>
      <p:sp>
        <p:nvSpPr>
          <p:cNvPr id="14" name="Text 12"/>
          <p:cNvSpPr/>
          <p:nvPr/>
        </p:nvSpPr>
        <p:spPr>
          <a:xfrm>
            <a:off x="831829" y="2613736"/>
            <a:ext cx="1363547" cy="1549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27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Herramientas internas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505621" y="2952177"/>
            <a:ext cx="5349801" cy="391449"/>
          </a:xfrm>
          <a:custGeom>
            <a:avLst/>
            <a:gdLst/>
            <a:ahLst/>
            <a:cxnLst/>
            <a:rect l="l" t="t" r="r" b="b"/>
            <a:pathLst>
              <a:path w="5349801" h="391449">
                <a:moveTo>
                  <a:pt x="65243" y="0"/>
                </a:moveTo>
                <a:lnTo>
                  <a:pt x="5284558" y="0"/>
                </a:lnTo>
                <a:cubicBezTo>
                  <a:pt x="5320590" y="0"/>
                  <a:pt x="5349801" y="29210"/>
                  <a:pt x="5349801" y="65243"/>
                </a:cubicBezTo>
                <a:lnTo>
                  <a:pt x="5349801" y="326206"/>
                </a:lnTo>
                <a:cubicBezTo>
                  <a:pt x="5349801" y="362239"/>
                  <a:pt x="5320590" y="391449"/>
                  <a:pt x="5284558" y="391449"/>
                </a:cubicBezTo>
                <a:lnTo>
                  <a:pt x="65243" y="391449"/>
                </a:lnTo>
                <a:cubicBezTo>
                  <a:pt x="29210" y="391449"/>
                  <a:pt x="0" y="362239"/>
                  <a:pt x="0" y="326206"/>
                </a:cubicBezTo>
                <a:lnTo>
                  <a:pt x="0" y="65243"/>
                </a:lnTo>
                <a:cubicBezTo>
                  <a:pt x="0" y="29234"/>
                  <a:pt x="29234" y="0"/>
                  <a:pt x="65243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603484" y="3066349"/>
            <a:ext cx="163104" cy="130483"/>
          </a:xfrm>
          <a:custGeom>
            <a:avLst/>
            <a:gdLst/>
            <a:ahLst/>
            <a:cxnLst/>
            <a:rect l="l" t="t" r="r" b="b"/>
            <a:pathLst>
              <a:path w="163104" h="130483">
                <a:moveTo>
                  <a:pt x="105992" y="53646"/>
                </a:moveTo>
                <a:cubicBezTo>
                  <a:pt x="109101" y="52805"/>
                  <a:pt x="112363" y="54283"/>
                  <a:pt x="113765" y="57163"/>
                </a:cubicBezTo>
                <a:lnTo>
                  <a:pt x="118505" y="66745"/>
                </a:lnTo>
                <a:cubicBezTo>
                  <a:pt x="121130" y="67102"/>
                  <a:pt x="123704" y="67815"/>
                  <a:pt x="126125" y="68809"/>
                </a:cubicBezTo>
                <a:lnTo>
                  <a:pt x="135045" y="62871"/>
                </a:lnTo>
                <a:cubicBezTo>
                  <a:pt x="137721" y="61087"/>
                  <a:pt x="141263" y="61444"/>
                  <a:pt x="143531" y="63712"/>
                </a:cubicBezTo>
                <a:lnTo>
                  <a:pt x="148424" y="68605"/>
                </a:lnTo>
                <a:cubicBezTo>
                  <a:pt x="150693" y="70874"/>
                  <a:pt x="151049" y="74442"/>
                  <a:pt x="149265" y="77092"/>
                </a:cubicBezTo>
                <a:lnTo>
                  <a:pt x="143327" y="85986"/>
                </a:lnTo>
                <a:cubicBezTo>
                  <a:pt x="143812" y="87184"/>
                  <a:pt x="144245" y="88433"/>
                  <a:pt x="144602" y="89733"/>
                </a:cubicBezTo>
                <a:cubicBezTo>
                  <a:pt x="144958" y="91032"/>
                  <a:pt x="145188" y="92306"/>
                  <a:pt x="145366" y="93606"/>
                </a:cubicBezTo>
                <a:lnTo>
                  <a:pt x="154974" y="98346"/>
                </a:lnTo>
                <a:cubicBezTo>
                  <a:pt x="157854" y="99774"/>
                  <a:pt x="159332" y="103036"/>
                  <a:pt x="158491" y="106119"/>
                </a:cubicBezTo>
                <a:lnTo>
                  <a:pt x="156707" y="112796"/>
                </a:lnTo>
                <a:cubicBezTo>
                  <a:pt x="155866" y="115880"/>
                  <a:pt x="152986" y="117970"/>
                  <a:pt x="149775" y="117766"/>
                </a:cubicBezTo>
                <a:lnTo>
                  <a:pt x="139071" y="117078"/>
                </a:lnTo>
                <a:cubicBezTo>
                  <a:pt x="137466" y="119142"/>
                  <a:pt x="135605" y="121054"/>
                  <a:pt x="133490" y="122685"/>
                </a:cubicBezTo>
                <a:lnTo>
                  <a:pt x="134178" y="133363"/>
                </a:lnTo>
                <a:cubicBezTo>
                  <a:pt x="134382" y="136574"/>
                  <a:pt x="132292" y="139479"/>
                  <a:pt x="129209" y="140295"/>
                </a:cubicBezTo>
                <a:lnTo>
                  <a:pt x="122532" y="142079"/>
                </a:lnTo>
                <a:cubicBezTo>
                  <a:pt x="119422" y="142920"/>
                  <a:pt x="116186" y="141441"/>
                  <a:pt x="114759" y="138562"/>
                </a:cubicBezTo>
                <a:lnTo>
                  <a:pt x="110019" y="128979"/>
                </a:lnTo>
                <a:cubicBezTo>
                  <a:pt x="107394" y="128623"/>
                  <a:pt x="104820" y="127909"/>
                  <a:pt x="102399" y="126915"/>
                </a:cubicBezTo>
                <a:lnTo>
                  <a:pt x="93479" y="132853"/>
                </a:lnTo>
                <a:cubicBezTo>
                  <a:pt x="90803" y="134637"/>
                  <a:pt x="87260" y="134280"/>
                  <a:pt x="84992" y="132012"/>
                </a:cubicBezTo>
                <a:lnTo>
                  <a:pt x="80099" y="127119"/>
                </a:lnTo>
                <a:cubicBezTo>
                  <a:pt x="77831" y="124851"/>
                  <a:pt x="77474" y="121308"/>
                  <a:pt x="79258" y="118632"/>
                </a:cubicBezTo>
                <a:lnTo>
                  <a:pt x="85196" y="109713"/>
                </a:lnTo>
                <a:cubicBezTo>
                  <a:pt x="84712" y="108515"/>
                  <a:pt x="84279" y="107266"/>
                  <a:pt x="83922" y="105966"/>
                </a:cubicBezTo>
                <a:cubicBezTo>
                  <a:pt x="83565" y="104667"/>
                  <a:pt x="83336" y="103367"/>
                  <a:pt x="83157" y="102093"/>
                </a:cubicBezTo>
                <a:lnTo>
                  <a:pt x="73550" y="97353"/>
                </a:lnTo>
                <a:cubicBezTo>
                  <a:pt x="70670" y="95925"/>
                  <a:pt x="69217" y="92663"/>
                  <a:pt x="70033" y="89580"/>
                </a:cubicBezTo>
                <a:lnTo>
                  <a:pt x="71817" y="82903"/>
                </a:lnTo>
                <a:cubicBezTo>
                  <a:pt x="72658" y="79819"/>
                  <a:pt x="75537" y="77729"/>
                  <a:pt x="78748" y="77933"/>
                </a:cubicBezTo>
                <a:lnTo>
                  <a:pt x="89427" y="78621"/>
                </a:lnTo>
                <a:cubicBezTo>
                  <a:pt x="91032" y="76557"/>
                  <a:pt x="92893" y="74645"/>
                  <a:pt x="95008" y="73014"/>
                </a:cubicBezTo>
                <a:lnTo>
                  <a:pt x="94320" y="62362"/>
                </a:lnTo>
                <a:cubicBezTo>
                  <a:pt x="94116" y="59151"/>
                  <a:pt x="96206" y="56245"/>
                  <a:pt x="99289" y="55430"/>
                </a:cubicBezTo>
                <a:lnTo>
                  <a:pt x="105966" y="53646"/>
                </a:lnTo>
                <a:close/>
                <a:moveTo>
                  <a:pt x="114275" y="86649"/>
                </a:moveTo>
                <a:cubicBezTo>
                  <a:pt x="108086" y="86656"/>
                  <a:pt x="103067" y="91686"/>
                  <a:pt x="103074" y="97875"/>
                </a:cubicBezTo>
                <a:cubicBezTo>
                  <a:pt x="103081" y="104064"/>
                  <a:pt x="108111" y="109083"/>
                  <a:pt x="114300" y="109076"/>
                </a:cubicBezTo>
                <a:cubicBezTo>
                  <a:pt x="120489" y="109069"/>
                  <a:pt x="125508" y="104038"/>
                  <a:pt x="125501" y="97849"/>
                </a:cubicBezTo>
                <a:cubicBezTo>
                  <a:pt x="125494" y="91661"/>
                  <a:pt x="120463" y="86642"/>
                  <a:pt x="114275" y="86649"/>
                </a:cubicBezTo>
                <a:close/>
                <a:moveTo>
                  <a:pt x="57316" y="-11596"/>
                </a:moveTo>
                <a:lnTo>
                  <a:pt x="63993" y="-9812"/>
                </a:lnTo>
                <a:cubicBezTo>
                  <a:pt x="67076" y="-8971"/>
                  <a:pt x="69166" y="-6065"/>
                  <a:pt x="68962" y="-2880"/>
                </a:cubicBezTo>
                <a:lnTo>
                  <a:pt x="68274" y="7773"/>
                </a:lnTo>
                <a:cubicBezTo>
                  <a:pt x="70389" y="9404"/>
                  <a:pt x="72250" y="11290"/>
                  <a:pt x="73855" y="13380"/>
                </a:cubicBezTo>
                <a:lnTo>
                  <a:pt x="84559" y="12692"/>
                </a:lnTo>
                <a:cubicBezTo>
                  <a:pt x="87745" y="12488"/>
                  <a:pt x="90650" y="14577"/>
                  <a:pt x="91491" y="17661"/>
                </a:cubicBezTo>
                <a:lnTo>
                  <a:pt x="93275" y="24338"/>
                </a:lnTo>
                <a:cubicBezTo>
                  <a:pt x="94090" y="27422"/>
                  <a:pt x="92638" y="30684"/>
                  <a:pt x="89758" y="32111"/>
                </a:cubicBezTo>
                <a:lnTo>
                  <a:pt x="80150" y="36851"/>
                </a:lnTo>
                <a:cubicBezTo>
                  <a:pt x="79972" y="38151"/>
                  <a:pt x="79717" y="39451"/>
                  <a:pt x="79386" y="40725"/>
                </a:cubicBezTo>
                <a:cubicBezTo>
                  <a:pt x="79054" y="41999"/>
                  <a:pt x="78596" y="43273"/>
                  <a:pt x="78111" y="44471"/>
                </a:cubicBezTo>
                <a:lnTo>
                  <a:pt x="84049" y="53391"/>
                </a:lnTo>
                <a:cubicBezTo>
                  <a:pt x="85833" y="56067"/>
                  <a:pt x="85477" y="59609"/>
                  <a:pt x="83208" y="61877"/>
                </a:cubicBezTo>
                <a:lnTo>
                  <a:pt x="78315" y="66771"/>
                </a:lnTo>
                <a:cubicBezTo>
                  <a:pt x="76047" y="69039"/>
                  <a:pt x="72505" y="69396"/>
                  <a:pt x="69829" y="67612"/>
                </a:cubicBezTo>
                <a:lnTo>
                  <a:pt x="60909" y="61674"/>
                </a:lnTo>
                <a:cubicBezTo>
                  <a:pt x="58488" y="62667"/>
                  <a:pt x="55914" y="63381"/>
                  <a:pt x="53289" y="63738"/>
                </a:cubicBezTo>
                <a:lnTo>
                  <a:pt x="48549" y="73320"/>
                </a:lnTo>
                <a:cubicBezTo>
                  <a:pt x="47122" y="76200"/>
                  <a:pt x="43860" y="77653"/>
                  <a:pt x="40776" y="76837"/>
                </a:cubicBezTo>
                <a:lnTo>
                  <a:pt x="34099" y="75053"/>
                </a:lnTo>
                <a:cubicBezTo>
                  <a:pt x="30990" y="74212"/>
                  <a:pt x="28925" y="71307"/>
                  <a:pt x="29129" y="68121"/>
                </a:cubicBezTo>
                <a:lnTo>
                  <a:pt x="29817" y="57443"/>
                </a:lnTo>
                <a:cubicBezTo>
                  <a:pt x="27702" y="55812"/>
                  <a:pt x="25842" y="53926"/>
                  <a:pt x="24236" y="51836"/>
                </a:cubicBezTo>
                <a:lnTo>
                  <a:pt x="13533" y="52524"/>
                </a:lnTo>
                <a:cubicBezTo>
                  <a:pt x="10347" y="52728"/>
                  <a:pt x="7442" y="50639"/>
                  <a:pt x="6601" y="47555"/>
                </a:cubicBezTo>
                <a:lnTo>
                  <a:pt x="4817" y="40878"/>
                </a:lnTo>
                <a:cubicBezTo>
                  <a:pt x="4001" y="37794"/>
                  <a:pt x="5454" y="34532"/>
                  <a:pt x="8334" y="33105"/>
                </a:cubicBezTo>
                <a:lnTo>
                  <a:pt x="17941" y="28365"/>
                </a:lnTo>
                <a:cubicBezTo>
                  <a:pt x="18120" y="27065"/>
                  <a:pt x="18375" y="25791"/>
                  <a:pt x="18706" y="24491"/>
                </a:cubicBezTo>
                <a:cubicBezTo>
                  <a:pt x="19063" y="23191"/>
                  <a:pt x="19471" y="21943"/>
                  <a:pt x="19980" y="20745"/>
                </a:cubicBezTo>
                <a:lnTo>
                  <a:pt x="14042" y="11851"/>
                </a:lnTo>
                <a:cubicBezTo>
                  <a:pt x="12258" y="9175"/>
                  <a:pt x="12615" y="5632"/>
                  <a:pt x="14883" y="3364"/>
                </a:cubicBezTo>
                <a:lnTo>
                  <a:pt x="19776" y="-1529"/>
                </a:lnTo>
                <a:cubicBezTo>
                  <a:pt x="22044" y="-3797"/>
                  <a:pt x="25587" y="-4154"/>
                  <a:pt x="28263" y="-2370"/>
                </a:cubicBezTo>
                <a:lnTo>
                  <a:pt x="37183" y="3568"/>
                </a:lnTo>
                <a:cubicBezTo>
                  <a:pt x="39604" y="2574"/>
                  <a:pt x="42178" y="1860"/>
                  <a:pt x="44803" y="1504"/>
                </a:cubicBezTo>
                <a:lnTo>
                  <a:pt x="49543" y="-8079"/>
                </a:lnTo>
                <a:cubicBezTo>
                  <a:pt x="50970" y="-10959"/>
                  <a:pt x="54206" y="-12411"/>
                  <a:pt x="57316" y="-11596"/>
                </a:cubicBezTo>
                <a:close/>
                <a:moveTo>
                  <a:pt x="49033" y="21407"/>
                </a:moveTo>
                <a:cubicBezTo>
                  <a:pt x="42844" y="21407"/>
                  <a:pt x="37820" y="26432"/>
                  <a:pt x="37820" y="32621"/>
                </a:cubicBezTo>
                <a:cubicBezTo>
                  <a:pt x="37820" y="38810"/>
                  <a:pt x="42844" y="43834"/>
                  <a:pt x="49033" y="43834"/>
                </a:cubicBezTo>
                <a:cubicBezTo>
                  <a:pt x="55222" y="43834"/>
                  <a:pt x="60246" y="38810"/>
                  <a:pt x="60246" y="32621"/>
                </a:cubicBezTo>
                <a:cubicBezTo>
                  <a:pt x="60246" y="26432"/>
                  <a:pt x="55222" y="21407"/>
                  <a:pt x="49033" y="21407"/>
                </a:cubicBezTo>
                <a:close/>
              </a:path>
            </a:pathLst>
          </a:custGeom>
          <a:solidFill>
            <a:srgbClr val="33FF00"/>
          </a:solidFill>
          <a:ln/>
        </p:spPr>
      </p:sp>
      <p:sp>
        <p:nvSpPr>
          <p:cNvPr id="17" name="Text 15"/>
          <p:cNvSpPr/>
          <p:nvPr/>
        </p:nvSpPr>
        <p:spPr>
          <a:xfrm>
            <a:off x="831829" y="3070427"/>
            <a:ext cx="977399" cy="1549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27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Automatización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505621" y="3408867"/>
            <a:ext cx="5349801" cy="391449"/>
          </a:xfrm>
          <a:custGeom>
            <a:avLst/>
            <a:gdLst/>
            <a:ahLst/>
            <a:cxnLst/>
            <a:rect l="l" t="t" r="r" b="b"/>
            <a:pathLst>
              <a:path w="5349801" h="391449">
                <a:moveTo>
                  <a:pt x="65243" y="0"/>
                </a:moveTo>
                <a:lnTo>
                  <a:pt x="5284558" y="0"/>
                </a:lnTo>
                <a:cubicBezTo>
                  <a:pt x="5320590" y="0"/>
                  <a:pt x="5349801" y="29210"/>
                  <a:pt x="5349801" y="65243"/>
                </a:cubicBezTo>
                <a:lnTo>
                  <a:pt x="5349801" y="326206"/>
                </a:lnTo>
                <a:cubicBezTo>
                  <a:pt x="5349801" y="362239"/>
                  <a:pt x="5320590" y="391449"/>
                  <a:pt x="5284558" y="391449"/>
                </a:cubicBezTo>
                <a:lnTo>
                  <a:pt x="65243" y="391449"/>
                </a:lnTo>
                <a:cubicBezTo>
                  <a:pt x="29210" y="391449"/>
                  <a:pt x="0" y="362239"/>
                  <a:pt x="0" y="326206"/>
                </a:cubicBezTo>
                <a:lnTo>
                  <a:pt x="0" y="65243"/>
                </a:lnTo>
                <a:cubicBezTo>
                  <a:pt x="0" y="29234"/>
                  <a:pt x="29234" y="0"/>
                  <a:pt x="65243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619794" y="3523039"/>
            <a:ext cx="130483" cy="130483"/>
          </a:xfrm>
          <a:custGeom>
            <a:avLst/>
            <a:gdLst/>
            <a:ahLst/>
            <a:cxnLst/>
            <a:rect l="l" t="t" r="r" b="b"/>
            <a:pathLst>
              <a:path w="130483" h="130483">
                <a:moveTo>
                  <a:pt x="89682" y="71358"/>
                </a:moveTo>
                <a:lnTo>
                  <a:pt x="41031" y="71358"/>
                </a:lnTo>
                <a:cubicBezTo>
                  <a:pt x="41770" y="87796"/>
                  <a:pt x="45414" y="102934"/>
                  <a:pt x="50588" y="114020"/>
                </a:cubicBezTo>
                <a:cubicBezTo>
                  <a:pt x="53493" y="120263"/>
                  <a:pt x="56628" y="124672"/>
                  <a:pt x="59533" y="127374"/>
                </a:cubicBezTo>
                <a:cubicBezTo>
                  <a:pt x="62387" y="130050"/>
                  <a:pt x="64349" y="130483"/>
                  <a:pt x="65369" y="130483"/>
                </a:cubicBezTo>
                <a:cubicBezTo>
                  <a:pt x="66388" y="130483"/>
                  <a:pt x="68351" y="130050"/>
                  <a:pt x="71205" y="127374"/>
                </a:cubicBezTo>
                <a:cubicBezTo>
                  <a:pt x="74110" y="124672"/>
                  <a:pt x="77245" y="120238"/>
                  <a:pt x="80150" y="114020"/>
                </a:cubicBezTo>
                <a:cubicBezTo>
                  <a:pt x="85324" y="102934"/>
                  <a:pt x="88968" y="87796"/>
                  <a:pt x="89707" y="71358"/>
                </a:cubicBezTo>
                <a:close/>
                <a:moveTo>
                  <a:pt x="41005" y="59125"/>
                </a:moveTo>
                <a:lnTo>
                  <a:pt x="89656" y="59125"/>
                </a:lnTo>
                <a:cubicBezTo>
                  <a:pt x="88942" y="42687"/>
                  <a:pt x="85298" y="27549"/>
                  <a:pt x="80125" y="16463"/>
                </a:cubicBezTo>
                <a:cubicBezTo>
                  <a:pt x="77219" y="10245"/>
                  <a:pt x="74085" y="5811"/>
                  <a:pt x="71179" y="3109"/>
                </a:cubicBezTo>
                <a:cubicBezTo>
                  <a:pt x="68325" y="433"/>
                  <a:pt x="66363" y="0"/>
                  <a:pt x="65343" y="0"/>
                </a:cubicBezTo>
                <a:cubicBezTo>
                  <a:pt x="64324" y="0"/>
                  <a:pt x="62362" y="433"/>
                  <a:pt x="59507" y="3109"/>
                </a:cubicBezTo>
                <a:cubicBezTo>
                  <a:pt x="56602" y="5811"/>
                  <a:pt x="53467" y="10245"/>
                  <a:pt x="50562" y="16463"/>
                </a:cubicBezTo>
                <a:cubicBezTo>
                  <a:pt x="45389" y="27549"/>
                  <a:pt x="41744" y="42687"/>
                  <a:pt x="41005" y="59125"/>
                </a:cubicBezTo>
                <a:close/>
                <a:moveTo>
                  <a:pt x="28773" y="59125"/>
                </a:moveTo>
                <a:cubicBezTo>
                  <a:pt x="29664" y="37310"/>
                  <a:pt x="35297" y="17049"/>
                  <a:pt x="43528" y="3746"/>
                </a:cubicBezTo>
                <a:cubicBezTo>
                  <a:pt x="20057" y="12054"/>
                  <a:pt x="2778" y="33436"/>
                  <a:pt x="382" y="59125"/>
                </a:cubicBezTo>
                <a:lnTo>
                  <a:pt x="28773" y="59125"/>
                </a:lnTo>
                <a:close/>
                <a:moveTo>
                  <a:pt x="382" y="71358"/>
                </a:moveTo>
                <a:cubicBezTo>
                  <a:pt x="2778" y="97047"/>
                  <a:pt x="20057" y="118429"/>
                  <a:pt x="43528" y="126737"/>
                </a:cubicBezTo>
                <a:cubicBezTo>
                  <a:pt x="35297" y="113434"/>
                  <a:pt x="29664" y="93173"/>
                  <a:pt x="28773" y="71358"/>
                </a:cubicBezTo>
                <a:lnTo>
                  <a:pt x="382" y="71358"/>
                </a:lnTo>
                <a:close/>
                <a:moveTo>
                  <a:pt x="101914" y="71358"/>
                </a:moveTo>
                <a:cubicBezTo>
                  <a:pt x="101022" y="93173"/>
                  <a:pt x="95390" y="113434"/>
                  <a:pt x="87159" y="126737"/>
                </a:cubicBezTo>
                <a:cubicBezTo>
                  <a:pt x="110630" y="118403"/>
                  <a:pt x="127909" y="97047"/>
                  <a:pt x="130305" y="71358"/>
                </a:cubicBezTo>
                <a:lnTo>
                  <a:pt x="101914" y="71358"/>
                </a:lnTo>
                <a:close/>
                <a:moveTo>
                  <a:pt x="130305" y="59125"/>
                </a:moveTo>
                <a:cubicBezTo>
                  <a:pt x="127909" y="33436"/>
                  <a:pt x="110630" y="12054"/>
                  <a:pt x="87159" y="3746"/>
                </a:cubicBezTo>
                <a:cubicBezTo>
                  <a:pt x="95390" y="17049"/>
                  <a:pt x="101022" y="37310"/>
                  <a:pt x="101914" y="59125"/>
                </a:cubicBezTo>
                <a:lnTo>
                  <a:pt x="130305" y="59125"/>
                </a:lnTo>
                <a:close/>
              </a:path>
            </a:pathLst>
          </a:custGeom>
          <a:solidFill>
            <a:srgbClr val="33FF00"/>
          </a:solidFill>
          <a:ln/>
        </p:spPr>
      </p:sp>
      <p:sp>
        <p:nvSpPr>
          <p:cNvPr id="20" name="Text 18"/>
          <p:cNvSpPr/>
          <p:nvPr/>
        </p:nvSpPr>
        <p:spPr>
          <a:xfrm>
            <a:off x="831829" y="3527117"/>
            <a:ext cx="904818" cy="1549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27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Landing pages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334363" y="4085747"/>
            <a:ext cx="5692318" cy="2038796"/>
          </a:xfrm>
          <a:custGeom>
            <a:avLst/>
            <a:gdLst/>
            <a:ahLst/>
            <a:cxnLst/>
            <a:rect l="l" t="t" r="r" b="b"/>
            <a:pathLst>
              <a:path w="5692318" h="2038796">
                <a:moveTo>
                  <a:pt x="65241" y="0"/>
                </a:moveTo>
                <a:lnTo>
                  <a:pt x="5627077" y="0"/>
                </a:lnTo>
                <a:cubicBezTo>
                  <a:pt x="5663109" y="0"/>
                  <a:pt x="5692318" y="29210"/>
                  <a:pt x="5692318" y="65241"/>
                </a:cubicBezTo>
                <a:lnTo>
                  <a:pt x="5692318" y="1973555"/>
                </a:lnTo>
                <a:cubicBezTo>
                  <a:pt x="5692318" y="2009586"/>
                  <a:pt x="5663109" y="2038796"/>
                  <a:pt x="5627077" y="2038796"/>
                </a:cubicBezTo>
                <a:lnTo>
                  <a:pt x="65241" y="2038796"/>
                </a:lnTo>
                <a:cubicBezTo>
                  <a:pt x="29210" y="2038796"/>
                  <a:pt x="0" y="2009586"/>
                  <a:pt x="0" y="1973555"/>
                </a:cubicBezTo>
                <a:lnTo>
                  <a:pt x="0" y="65241"/>
                </a:lnTo>
                <a:cubicBezTo>
                  <a:pt x="0" y="29210"/>
                  <a:pt x="29210" y="0"/>
                  <a:pt x="65241" y="0"/>
                </a:cubicBezTo>
                <a:close/>
              </a:path>
            </a:pathLst>
          </a:custGeom>
          <a:gradFill rotWithShape="1" flip="none">
            <a:gsLst>
              <a:gs pos="0">
                <a:srgbClr val="8B5CF6">
                  <a:alpha val="30000"/>
                </a:srgbClr>
              </a:gs>
              <a:gs pos="100000">
                <a:srgbClr val="8B5CF6">
                  <a:alpha val="10000"/>
                </a:srgbClr>
              </a:gs>
            </a:gsLst>
            <a:lin ang="2700000" scaled="1"/>
          </a:gradFill>
          <a:ln w="25400">
            <a:solidFill>
              <a:srgbClr val="8B5CF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5621" y="4257006"/>
            <a:ext cx="5447663" cy="2609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541" b="1" dirty="0">
                <a:solidFill>
                  <a:srgbClr val="8B5CF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Incorporar Rigor Para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505621" y="4648455"/>
            <a:ext cx="5349801" cy="391449"/>
          </a:xfrm>
          <a:custGeom>
            <a:avLst/>
            <a:gdLst/>
            <a:ahLst/>
            <a:cxnLst/>
            <a:rect l="l" t="t" r="r" b="b"/>
            <a:pathLst>
              <a:path w="5349801" h="391449">
                <a:moveTo>
                  <a:pt x="65243" y="0"/>
                </a:moveTo>
                <a:lnTo>
                  <a:pt x="5284558" y="0"/>
                </a:lnTo>
                <a:cubicBezTo>
                  <a:pt x="5320590" y="0"/>
                  <a:pt x="5349801" y="29210"/>
                  <a:pt x="5349801" y="65243"/>
                </a:cubicBezTo>
                <a:lnTo>
                  <a:pt x="5349801" y="326206"/>
                </a:lnTo>
                <a:cubicBezTo>
                  <a:pt x="5349801" y="362239"/>
                  <a:pt x="5320590" y="391449"/>
                  <a:pt x="5284558" y="391449"/>
                </a:cubicBezTo>
                <a:lnTo>
                  <a:pt x="65243" y="391449"/>
                </a:lnTo>
                <a:cubicBezTo>
                  <a:pt x="29210" y="391449"/>
                  <a:pt x="0" y="362239"/>
                  <a:pt x="0" y="326206"/>
                </a:cubicBezTo>
                <a:lnTo>
                  <a:pt x="0" y="65243"/>
                </a:lnTo>
                <a:cubicBezTo>
                  <a:pt x="0" y="29234"/>
                  <a:pt x="29234" y="0"/>
                  <a:pt x="65243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627949" y="4762627"/>
            <a:ext cx="114173" cy="130483"/>
          </a:xfrm>
          <a:custGeom>
            <a:avLst/>
            <a:gdLst/>
            <a:ahLst/>
            <a:cxnLst/>
            <a:rect l="l" t="t" r="r" b="b"/>
            <a:pathLst>
              <a:path w="114173" h="130483">
                <a:moveTo>
                  <a:pt x="16310" y="8155"/>
                </a:moveTo>
                <a:cubicBezTo>
                  <a:pt x="7314" y="8155"/>
                  <a:pt x="0" y="15469"/>
                  <a:pt x="0" y="24466"/>
                </a:cubicBezTo>
                <a:lnTo>
                  <a:pt x="0" y="40776"/>
                </a:lnTo>
                <a:cubicBezTo>
                  <a:pt x="0" y="49772"/>
                  <a:pt x="7314" y="57086"/>
                  <a:pt x="16310" y="57086"/>
                </a:cubicBezTo>
                <a:lnTo>
                  <a:pt x="97862" y="57086"/>
                </a:lnTo>
                <a:cubicBezTo>
                  <a:pt x="106858" y="57086"/>
                  <a:pt x="114173" y="49772"/>
                  <a:pt x="114173" y="40776"/>
                </a:cubicBezTo>
                <a:lnTo>
                  <a:pt x="114173" y="24466"/>
                </a:lnTo>
                <a:cubicBezTo>
                  <a:pt x="114173" y="15469"/>
                  <a:pt x="106858" y="8155"/>
                  <a:pt x="97862" y="8155"/>
                </a:cubicBezTo>
                <a:lnTo>
                  <a:pt x="16310" y="8155"/>
                </a:lnTo>
                <a:close/>
                <a:moveTo>
                  <a:pt x="71358" y="26504"/>
                </a:moveTo>
                <a:cubicBezTo>
                  <a:pt x="74734" y="26504"/>
                  <a:pt x="77474" y="29245"/>
                  <a:pt x="77474" y="32621"/>
                </a:cubicBezTo>
                <a:cubicBezTo>
                  <a:pt x="77474" y="35996"/>
                  <a:pt x="74734" y="38737"/>
                  <a:pt x="71358" y="38737"/>
                </a:cubicBezTo>
                <a:cubicBezTo>
                  <a:pt x="67982" y="38737"/>
                  <a:pt x="65241" y="35996"/>
                  <a:pt x="65241" y="32621"/>
                </a:cubicBezTo>
                <a:cubicBezTo>
                  <a:pt x="65241" y="29245"/>
                  <a:pt x="67982" y="26504"/>
                  <a:pt x="71358" y="26504"/>
                </a:cubicBezTo>
                <a:close/>
                <a:moveTo>
                  <a:pt x="85629" y="32621"/>
                </a:moveTo>
                <a:cubicBezTo>
                  <a:pt x="85629" y="29245"/>
                  <a:pt x="88370" y="26504"/>
                  <a:pt x="91746" y="26504"/>
                </a:cubicBezTo>
                <a:cubicBezTo>
                  <a:pt x="95122" y="26504"/>
                  <a:pt x="97862" y="29245"/>
                  <a:pt x="97862" y="32621"/>
                </a:cubicBezTo>
                <a:cubicBezTo>
                  <a:pt x="97862" y="35996"/>
                  <a:pt x="95122" y="38737"/>
                  <a:pt x="91746" y="38737"/>
                </a:cubicBezTo>
                <a:cubicBezTo>
                  <a:pt x="88370" y="38737"/>
                  <a:pt x="85629" y="35996"/>
                  <a:pt x="85629" y="32621"/>
                </a:cubicBezTo>
                <a:close/>
                <a:moveTo>
                  <a:pt x="16310" y="73397"/>
                </a:moveTo>
                <a:cubicBezTo>
                  <a:pt x="7314" y="73397"/>
                  <a:pt x="0" y="80711"/>
                  <a:pt x="0" y="89707"/>
                </a:cubicBezTo>
                <a:lnTo>
                  <a:pt x="0" y="106017"/>
                </a:lnTo>
                <a:cubicBezTo>
                  <a:pt x="0" y="115014"/>
                  <a:pt x="7314" y="122328"/>
                  <a:pt x="16310" y="122328"/>
                </a:cubicBezTo>
                <a:lnTo>
                  <a:pt x="97862" y="122328"/>
                </a:lnTo>
                <a:cubicBezTo>
                  <a:pt x="106858" y="122328"/>
                  <a:pt x="114173" y="115014"/>
                  <a:pt x="114173" y="106017"/>
                </a:cubicBezTo>
                <a:lnTo>
                  <a:pt x="114173" y="89707"/>
                </a:lnTo>
                <a:cubicBezTo>
                  <a:pt x="114173" y="80711"/>
                  <a:pt x="106858" y="73397"/>
                  <a:pt x="97862" y="73397"/>
                </a:cubicBezTo>
                <a:lnTo>
                  <a:pt x="16310" y="73397"/>
                </a:lnTo>
                <a:close/>
                <a:moveTo>
                  <a:pt x="71358" y="91746"/>
                </a:moveTo>
                <a:cubicBezTo>
                  <a:pt x="74734" y="91746"/>
                  <a:pt x="77474" y="94486"/>
                  <a:pt x="77474" y="97862"/>
                </a:cubicBezTo>
                <a:cubicBezTo>
                  <a:pt x="77474" y="101238"/>
                  <a:pt x="74734" y="103979"/>
                  <a:pt x="71358" y="103979"/>
                </a:cubicBezTo>
                <a:cubicBezTo>
                  <a:pt x="67982" y="103979"/>
                  <a:pt x="65241" y="101238"/>
                  <a:pt x="65241" y="97862"/>
                </a:cubicBezTo>
                <a:cubicBezTo>
                  <a:pt x="65241" y="94486"/>
                  <a:pt x="67982" y="91746"/>
                  <a:pt x="71358" y="91746"/>
                </a:cubicBezTo>
                <a:close/>
                <a:moveTo>
                  <a:pt x="85629" y="97862"/>
                </a:moveTo>
                <a:cubicBezTo>
                  <a:pt x="85629" y="94486"/>
                  <a:pt x="88370" y="91746"/>
                  <a:pt x="91746" y="91746"/>
                </a:cubicBezTo>
                <a:cubicBezTo>
                  <a:pt x="95122" y="91746"/>
                  <a:pt x="97862" y="94486"/>
                  <a:pt x="97862" y="97862"/>
                </a:cubicBezTo>
                <a:cubicBezTo>
                  <a:pt x="97862" y="101238"/>
                  <a:pt x="95122" y="103979"/>
                  <a:pt x="91746" y="103979"/>
                </a:cubicBezTo>
                <a:cubicBezTo>
                  <a:pt x="88370" y="103979"/>
                  <a:pt x="85629" y="101238"/>
                  <a:pt x="85629" y="97862"/>
                </a:cubicBezTo>
                <a:close/>
              </a:path>
            </a:pathLst>
          </a:custGeom>
          <a:solidFill>
            <a:srgbClr val="8B5CF6"/>
          </a:solidFill>
          <a:ln/>
        </p:spPr>
      </p:sp>
      <p:sp>
        <p:nvSpPr>
          <p:cNvPr id="25" name="Text 23"/>
          <p:cNvSpPr/>
          <p:nvPr/>
        </p:nvSpPr>
        <p:spPr>
          <a:xfrm>
            <a:off x="831829" y="4766705"/>
            <a:ext cx="1486962" cy="1549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27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Software de producción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505621" y="5105145"/>
            <a:ext cx="5349801" cy="391449"/>
          </a:xfrm>
          <a:custGeom>
            <a:avLst/>
            <a:gdLst/>
            <a:ahLst/>
            <a:cxnLst/>
            <a:rect l="l" t="t" r="r" b="b"/>
            <a:pathLst>
              <a:path w="5349801" h="391449">
                <a:moveTo>
                  <a:pt x="65243" y="0"/>
                </a:moveTo>
                <a:lnTo>
                  <a:pt x="5284558" y="0"/>
                </a:lnTo>
                <a:cubicBezTo>
                  <a:pt x="5320590" y="0"/>
                  <a:pt x="5349801" y="29210"/>
                  <a:pt x="5349801" y="65243"/>
                </a:cubicBezTo>
                <a:lnTo>
                  <a:pt x="5349801" y="326206"/>
                </a:lnTo>
                <a:cubicBezTo>
                  <a:pt x="5349801" y="362239"/>
                  <a:pt x="5320590" y="391449"/>
                  <a:pt x="5284558" y="391449"/>
                </a:cubicBezTo>
                <a:lnTo>
                  <a:pt x="65243" y="391449"/>
                </a:lnTo>
                <a:cubicBezTo>
                  <a:pt x="29210" y="391449"/>
                  <a:pt x="0" y="362239"/>
                  <a:pt x="0" y="326206"/>
                </a:cubicBezTo>
                <a:lnTo>
                  <a:pt x="0" y="65243"/>
                </a:lnTo>
                <a:cubicBezTo>
                  <a:pt x="0" y="29234"/>
                  <a:pt x="29234" y="0"/>
                  <a:pt x="65243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603484" y="5219318"/>
            <a:ext cx="163104" cy="130483"/>
          </a:xfrm>
          <a:custGeom>
            <a:avLst/>
            <a:gdLst/>
            <a:ahLst/>
            <a:cxnLst/>
            <a:rect l="l" t="t" r="r" b="b"/>
            <a:pathLst>
              <a:path w="163104" h="130483">
                <a:moveTo>
                  <a:pt x="81552" y="4078"/>
                </a:moveTo>
                <a:cubicBezTo>
                  <a:pt x="96180" y="4078"/>
                  <a:pt x="108056" y="15954"/>
                  <a:pt x="108056" y="30582"/>
                </a:cubicBezTo>
                <a:cubicBezTo>
                  <a:pt x="108056" y="45210"/>
                  <a:pt x="96180" y="57086"/>
                  <a:pt x="81552" y="57086"/>
                </a:cubicBezTo>
                <a:cubicBezTo>
                  <a:pt x="66924" y="57086"/>
                  <a:pt x="55047" y="45210"/>
                  <a:pt x="55047" y="30582"/>
                </a:cubicBezTo>
                <a:cubicBezTo>
                  <a:pt x="55047" y="15954"/>
                  <a:pt x="66924" y="4078"/>
                  <a:pt x="81552" y="4078"/>
                </a:cubicBezTo>
                <a:close/>
                <a:moveTo>
                  <a:pt x="24466" y="22427"/>
                </a:moveTo>
                <a:cubicBezTo>
                  <a:pt x="34593" y="22427"/>
                  <a:pt x="42815" y="30649"/>
                  <a:pt x="42815" y="40776"/>
                </a:cubicBezTo>
                <a:cubicBezTo>
                  <a:pt x="42815" y="50903"/>
                  <a:pt x="34593" y="59125"/>
                  <a:pt x="24466" y="59125"/>
                </a:cubicBezTo>
                <a:cubicBezTo>
                  <a:pt x="14338" y="59125"/>
                  <a:pt x="6116" y="50903"/>
                  <a:pt x="6116" y="40776"/>
                </a:cubicBezTo>
                <a:cubicBezTo>
                  <a:pt x="6116" y="30649"/>
                  <a:pt x="14338" y="22427"/>
                  <a:pt x="24466" y="22427"/>
                </a:cubicBezTo>
                <a:close/>
                <a:moveTo>
                  <a:pt x="0" y="106017"/>
                </a:moveTo>
                <a:cubicBezTo>
                  <a:pt x="0" y="88000"/>
                  <a:pt x="14603" y="73397"/>
                  <a:pt x="32621" y="73397"/>
                </a:cubicBezTo>
                <a:cubicBezTo>
                  <a:pt x="35883" y="73397"/>
                  <a:pt x="39043" y="73881"/>
                  <a:pt x="42025" y="74773"/>
                </a:cubicBezTo>
                <a:cubicBezTo>
                  <a:pt x="33640" y="84151"/>
                  <a:pt x="28543" y="96537"/>
                  <a:pt x="28543" y="110095"/>
                </a:cubicBezTo>
                <a:lnTo>
                  <a:pt x="28543" y="114173"/>
                </a:lnTo>
                <a:cubicBezTo>
                  <a:pt x="28543" y="117078"/>
                  <a:pt x="29155" y="119830"/>
                  <a:pt x="30251" y="122328"/>
                </a:cubicBezTo>
                <a:lnTo>
                  <a:pt x="8155" y="122328"/>
                </a:lnTo>
                <a:cubicBezTo>
                  <a:pt x="3644" y="122328"/>
                  <a:pt x="0" y="118683"/>
                  <a:pt x="0" y="114173"/>
                </a:cubicBezTo>
                <a:lnTo>
                  <a:pt x="0" y="106017"/>
                </a:lnTo>
                <a:close/>
                <a:moveTo>
                  <a:pt x="132853" y="122328"/>
                </a:moveTo>
                <a:cubicBezTo>
                  <a:pt x="133949" y="119830"/>
                  <a:pt x="134561" y="117078"/>
                  <a:pt x="134561" y="114173"/>
                </a:cubicBezTo>
                <a:lnTo>
                  <a:pt x="134561" y="110095"/>
                </a:lnTo>
                <a:cubicBezTo>
                  <a:pt x="134561" y="96537"/>
                  <a:pt x="129464" y="84151"/>
                  <a:pt x="121079" y="74773"/>
                </a:cubicBezTo>
                <a:cubicBezTo>
                  <a:pt x="124061" y="73881"/>
                  <a:pt x="127221" y="73397"/>
                  <a:pt x="130483" y="73397"/>
                </a:cubicBezTo>
                <a:cubicBezTo>
                  <a:pt x="148501" y="73397"/>
                  <a:pt x="163104" y="88000"/>
                  <a:pt x="163104" y="106017"/>
                </a:cubicBezTo>
                <a:lnTo>
                  <a:pt x="163104" y="114173"/>
                </a:lnTo>
                <a:cubicBezTo>
                  <a:pt x="163104" y="118683"/>
                  <a:pt x="159459" y="122328"/>
                  <a:pt x="154948" y="122328"/>
                </a:cubicBezTo>
                <a:lnTo>
                  <a:pt x="132853" y="122328"/>
                </a:lnTo>
                <a:close/>
                <a:moveTo>
                  <a:pt x="120289" y="40776"/>
                </a:moveTo>
                <a:cubicBezTo>
                  <a:pt x="120289" y="30649"/>
                  <a:pt x="128511" y="22427"/>
                  <a:pt x="138638" y="22427"/>
                </a:cubicBezTo>
                <a:cubicBezTo>
                  <a:pt x="148765" y="22427"/>
                  <a:pt x="156987" y="30649"/>
                  <a:pt x="156987" y="40776"/>
                </a:cubicBezTo>
                <a:cubicBezTo>
                  <a:pt x="156987" y="50903"/>
                  <a:pt x="148765" y="59125"/>
                  <a:pt x="138638" y="59125"/>
                </a:cubicBezTo>
                <a:cubicBezTo>
                  <a:pt x="128511" y="59125"/>
                  <a:pt x="120289" y="50903"/>
                  <a:pt x="120289" y="40776"/>
                </a:cubicBezTo>
                <a:close/>
                <a:moveTo>
                  <a:pt x="40776" y="110095"/>
                </a:moveTo>
                <a:cubicBezTo>
                  <a:pt x="40776" y="87566"/>
                  <a:pt x="59023" y="69319"/>
                  <a:pt x="81552" y="69319"/>
                </a:cubicBezTo>
                <a:cubicBezTo>
                  <a:pt x="104081" y="69319"/>
                  <a:pt x="122328" y="87566"/>
                  <a:pt x="122328" y="110095"/>
                </a:cubicBezTo>
                <a:lnTo>
                  <a:pt x="122328" y="114173"/>
                </a:lnTo>
                <a:cubicBezTo>
                  <a:pt x="122328" y="118683"/>
                  <a:pt x="118683" y="122328"/>
                  <a:pt x="114173" y="122328"/>
                </a:cubicBezTo>
                <a:lnTo>
                  <a:pt x="48931" y="122328"/>
                </a:lnTo>
                <a:cubicBezTo>
                  <a:pt x="44420" y="122328"/>
                  <a:pt x="40776" y="118683"/>
                  <a:pt x="40776" y="114173"/>
                </a:cubicBezTo>
                <a:lnTo>
                  <a:pt x="40776" y="110095"/>
                </a:lnTo>
                <a:close/>
              </a:path>
            </a:pathLst>
          </a:custGeom>
          <a:solidFill>
            <a:srgbClr val="8B5CF6"/>
          </a:solidFill>
          <a:ln/>
        </p:spPr>
      </p:sp>
      <p:sp>
        <p:nvSpPr>
          <p:cNvPr id="28" name="Text 26"/>
          <p:cNvSpPr/>
          <p:nvPr/>
        </p:nvSpPr>
        <p:spPr>
          <a:xfrm>
            <a:off x="831829" y="5223395"/>
            <a:ext cx="1753908" cy="1549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27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Sistemas con usuarios reales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505621" y="5561835"/>
            <a:ext cx="5349801" cy="391449"/>
          </a:xfrm>
          <a:custGeom>
            <a:avLst/>
            <a:gdLst/>
            <a:ahLst/>
            <a:cxnLst/>
            <a:rect l="l" t="t" r="r" b="b"/>
            <a:pathLst>
              <a:path w="5349801" h="391449">
                <a:moveTo>
                  <a:pt x="65243" y="0"/>
                </a:moveTo>
                <a:lnTo>
                  <a:pt x="5284558" y="0"/>
                </a:lnTo>
                <a:cubicBezTo>
                  <a:pt x="5320590" y="0"/>
                  <a:pt x="5349801" y="29210"/>
                  <a:pt x="5349801" y="65243"/>
                </a:cubicBezTo>
                <a:lnTo>
                  <a:pt x="5349801" y="326206"/>
                </a:lnTo>
                <a:cubicBezTo>
                  <a:pt x="5349801" y="362239"/>
                  <a:pt x="5320590" y="391449"/>
                  <a:pt x="5284558" y="391449"/>
                </a:cubicBezTo>
                <a:lnTo>
                  <a:pt x="65243" y="391449"/>
                </a:lnTo>
                <a:cubicBezTo>
                  <a:pt x="29210" y="391449"/>
                  <a:pt x="0" y="362239"/>
                  <a:pt x="0" y="326206"/>
                </a:cubicBezTo>
                <a:lnTo>
                  <a:pt x="0" y="65243"/>
                </a:lnTo>
                <a:cubicBezTo>
                  <a:pt x="0" y="29234"/>
                  <a:pt x="29234" y="0"/>
                  <a:pt x="65243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619794" y="5676008"/>
            <a:ext cx="130483" cy="130483"/>
          </a:xfrm>
          <a:custGeom>
            <a:avLst/>
            <a:gdLst/>
            <a:ahLst/>
            <a:cxnLst/>
            <a:rect l="l" t="t" r="r" b="b"/>
            <a:pathLst>
              <a:path w="130483" h="130483">
                <a:moveTo>
                  <a:pt x="65241" y="0"/>
                </a:moveTo>
                <a:cubicBezTo>
                  <a:pt x="66414" y="0"/>
                  <a:pt x="67586" y="255"/>
                  <a:pt x="68656" y="739"/>
                </a:cubicBezTo>
                <a:lnTo>
                  <a:pt x="116670" y="21102"/>
                </a:lnTo>
                <a:cubicBezTo>
                  <a:pt x="122277" y="23472"/>
                  <a:pt x="126456" y="29002"/>
                  <a:pt x="126431" y="35679"/>
                </a:cubicBezTo>
                <a:cubicBezTo>
                  <a:pt x="126303" y="60960"/>
                  <a:pt x="115906" y="107215"/>
                  <a:pt x="71995" y="128240"/>
                </a:cubicBezTo>
                <a:cubicBezTo>
                  <a:pt x="67739" y="130279"/>
                  <a:pt x="62795" y="130279"/>
                  <a:pt x="58539" y="128240"/>
                </a:cubicBezTo>
                <a:cubicBezTo>
                  <a:pt x="14603" y="107215"/>
                  <a:pt x="4231" y="60960"/>
                  <a:pt x="4103" y="35679"/>
                </a:cubicBezTo>
                <a:cubicBezTo>
                  <a:pt x="4078" y="29002"/>
                  <a:pt x="8257" y="23472"/>
                  <a:pt x="13864" y="21102"/>
                </a:cubicBezTo>
                <a:lnTo>
                  <a:pt x="61852" y="739"/>
                </a:lnTo>
                <a:cubicBezTo>
                  <a:pt x="62922" y="255"/>
                  <a:pt x="64069" y="0"/>
                  <a:pt x="65241" y="0"/>
                </a:cubicBezTo>
                <a:close/>
                <a:moveTo>
                  <a:pt x="65241" y="17024"/>
                </a:moveTo>
                <a:lnTo>
                  <a:pt x="65241" y="113383"/>
                </a:lnTo>
                <a:cubicBezTo>
                  <a:pt x="100411" y="96359"/>
                  <a:pt x="109866" y="58641"/>
                  <a:pt x="110095" y="36061"/>
                </a:cubicBezTo>
                <a:lnTo>
                  <a:pt x="65241" y="17049"/>
                </a:lnTo>
                <a:lnTo>
                  <a:pt x="65241" y="17049"/>
                </a:lnTo>
                <a:close/>
              </a:path>
            </a:pathLst>
          </a:custGeom>
          <a:solidFill>
            <a:srgbClr val="8B5CF6"/>
          </a:solidFill>
          <a:ln/>
        </p:spPr>
      </p:sp>
      <p:sp>
        <p:nvSpPr>
          <p:cNvPr id="31" name="Text 29"/>
          <p:cNvSpPr/>
          <p:nvPr/>
        </p:nvSpPr>
        <p:spPr>
          <a:xfrm>
            <a:off x="831829" y="5680086"/>
            <a:ext cx="1552339" cy="1549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27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Apps con datos sensibles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6169940" y="1019398"/>
            <a:ext cx="5692318" cy="4322247"/>
          </a:xfrm>
          <a:custGeom>
            <a:avLst/>
            <a:gdLst/>
            <a:ahLst/>
            <a:cxnLst/>
            <a:rect l="l" t="t" r="r" b="b"/>
            <a:pathLst>
              <a:path w="5692318" h="4322247">
                <a:moveTo>
                  <a:pt x="65223" y="0"/>
                </a:moveTo>
                <a:lnTo>
                  <a:pt x="5627096" y="0"/>
                </a:lnTo>
                <a:cubicBezTo>
                  <a:pt x="5663117" y="0"/>
                  <a:pt x="5692318" y="29201"/>
                  <a:pt x="5692318" y="65223"/>
                </a:cubicBezTo>
                <a:lnTo>
                  <a:pt x="5692318" y="4257025"/>
                </a:lnTo>
                <a:cubicBezTo>
                  <a:pt x="5692318" y="4293046"/>
                  <a:pt x="5663117" y="4322247"/>
                  <a:pt x="5627096" y="4322247"/>
                </a:cubicBezTo>
                <a:lnTo>
                  <a:pt x="65223" y="4322247"/>
                </a:lnTo>
                <a:cubicBezTo>
                  <a:pt x="29201" y="4322247"/>
                  <a:pt x="0" y="4293046"/>
                  <a:pt x="0" y="4257025"/>
                </a:cubicBezTo>
                <a:lnTo>
                  <a:pt x="0" y="65223"/>
                </a:lnTo>
                <a:cubicBezTo>
                  <a:pt x="0" y="29225"/>
                  <a:pt x="29225" y="0"/>
                  <a:pt x="65223" y="0"/>
                </a:cubicBezTo>
                <a:close/>
              </a:path>
            </a:pathLst>
          </a:custGeom>
          <a:gradFill rotWithShape="1" flip="none">
            <a:gsLst>
              <a:gs pos="0">
                <a:srgbClr val="00F0FF">
                  <a:alpha val="30000"/>
                </a:srgbClr>
              </a:gs>
              <a:gs pos="100000">
                <a:srgbClr val="00F0FF">
                  <a:alpha val="10000"/>
                </a:srgbClr>
              </a:gs>
            </a:gsLst>
            <a:lin ang="2700000" scaled="1"/>
          </a:gradFill>
          <a:ln w="25400">
            <a:solidFill>
              <a:srgbClr val="00F0F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341199" y="1190657"/>
            <a:ext cx="5447663" cy="2609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541" b="1" dirty="0">
                <a:solidFill>
                  <a:srgbClr val="00F0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Pipeline Recomendado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6341199" y="1582106"/>
            <a:ext cx="5349801" cy="456690"/>
          </a:xfrm>
          <a:custGeom>
            <a:avLst/>
            <a:gdLst/>
            <a:ahLst/>
            <a:cxnLst/>
            <a:rect l="l" t="t" r="r" b="b"/>
            <a:pathLst>
              <a:path w="5349801" h="456690">
                <a:moveTo>
                  <a:pt x="65243" y="0"/>
                </a:moveTo>
                <a:lnTo>
                  <a:pt x="5284558" y="0"/>
                </a:lnTo>
                <a:cubicBezTo>
                  <a:pt x="5320590" y="0"/>
                  <a:pt x="5349801" y="29210"/>
                  <a:pt x="5349801" y="65243"/>
                </a:cubicBezTo>
                <a:lnTo>
                  <a:pt x="5349801" y="391448"/>
                </a:lnTo>
                <a:cubicBezTo>
                  <a:pt x="5349801" y="427480"/>
                  <a:pt x="5320590" y="456690"/>
                  <a:pt x="5284558" y="456690"/>
                </a:cubicBezTo>
                <a:lnTo>
                  <a:pt x="65243" y="456690"/>
                </a:lnTo>
                <a:cubicBezTo>
                  <a:pt x="29234" y="456690"/>
                  <a:pt x="0" y="427456"/>
                  <a:pt x="0" y="391448"/>
                </a:cubicBezTo>
                <a:lnTo>
                  <a:pt x="0" y="65243"/>
                </a:lnTo>
                <a:cubicBezTo>
                  <a:pt x="0" y="29234"/>
                  <a:pt x="29234" y="0"/>
                  <a:pt x="65243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6439061" y="1679968"/>
            <a:ext cx="260966" cy="260966"/>
          </a:xfrm>
          <a:custGeom>
            <a:avLst/>
            <a:gdLst/>
            <a:ahLst/>
            <a:cxnLst/>
            <a:rect l="l" t="t" r="r" b="b"/>
            <a:pathLst>
              <a:path w="260966" h="260966">
                <a:moveTo>
                  <a:pt x="130483" y="0"/>
                </a:moveTo>
                <a:lnTo>
                  <a:pt x="130483" y="0"/>
                </a:lnTo>
                <a:cubicBezTo>
                  <a:pt x="202547" y="0"/>
                  <a:pt x="260966" y="58419"/>
                  <a:pt x="260966" y="130483"/>
                </a:cubicBezTo>
                <a:lnTo>
                  <a:pt x="260966" y="130483"/>
                </a:lnTo>
                <a:cubicBezTo>
                  <a:pt x="260966" y="202547"/>
                  <a:pt x="202547" y="260966"/>
                  <a:pt x="130483" y="260966"/>
                </a:cubicBezTo>
                <a:lnTo>
                  <a:pt x="130483" y="260966"/>
                </a:lnTo>
                <a:cubicBezTo>
                  <a:pt x="58419" y="260966"/>
                  <a:pt x="0" y="202547"/>
                  <a:pt x="0" y="130483"/>
                </a:cubicBezTo>
                <a:lnTo>
                  <a:pt x="0" y="130483"/>
                </a:lnTo>
                <a:cubicBezTo>
                  <a:pt x="0" y="58419"/>
                  <a:pt x="58419" y="0"/>
                  <a:pt x="130483" y="0"/>
                </a:cubicBezTo>
                <a:close/>
              </a:path>
            </a:pathLst>
          </a:custGeom>
          <a:solidFill>
            <a:srgbClr val="00F0FF"/>
          </a:solidFill>
          <a:ln/>
        </p:spPr>
      </p:sp>
      <p:sp>
        <p:nvSpPr>
          <p:cNvPr id="36" name="Text 34"/>
          <p:cNvSpPr/>
          <p:nvPr/>
        </p:nvSpPr>
        <p:spPr>
          <a:xfrm>
            <a:off x="6406441" y="1679968"/>
            <a:ext cx="326207" cy="2609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027" b="1" dirty="0">
                <a:solidFill>
                  <a:srgbClr val="0A0A0F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1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6797889" y="1712589"/>
            <a:ext cx="1900158" cy="1957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27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Vibe code</a:t>
            </a:r>
            <a:pPr>
              <a:lnSpc>
                <a:spcPct val="130000"/>
              </a:lnSpc>
            </a:pPr>
            <a:r>
              <a:rPr lang="en-US" sz="1027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para prototipo rápido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6341199" y="2104037"/>
            <a:ext cx="5349801" cy="456690"/>
          </a:xfrm>
          <a:custGeom>
            <a:avLst/>
            <a:gdLst/>
            <a:ahLst/>
            <a:cxnLst/>
            <a:rect l="l" t="t" r="r" b="b"/>
            <a:pathLst>
              <a:path w="5349801" h="456690">
                <a:moveTo>
                  <a:pt x="65243" y="0"/>
                </a:moveTo>
                <a:lnTo>
                  <a:pt x="5284558" y="0"/>
                </a:lnTo>
                <a:cubicBezTo>
                  <a:pt x="5320590" y="0"/>
                  <a:pt x="5349801" y="29210"/>
                  <a:pt x="5349801" y="65243"/>
                </a:cubicBezTo>
                <a:lnTo>
                  <a:pt x="5349801" y="391448"/>
                </a:lnTo>
                <a:cubicBezTo>
                  <a:pt x="5349801" y="427480"/>
                  <a:pt x="5320590" y="456690"/>
                  <a:pt x="5284558" y="456690"/>
                </a:cubicBezTo>
                <a:lnTo>
                  <a:pt x="65243" y="456690"/>
                </a:lnTo>
                <a:cubicBezTo>
                  <a:pt x="29234" y="456690"/>
                  <a:pt x="0" y="427456"/>
                  <a:pt x="0" y="391448"/>
                </a:cubicBezTo>
                <a:lnTo>
                  <a:pt x="0" y="65243"/>
                </a:lnTo>
                <a:cubicBezTo>
                  <a:pt x="0" y="29234"/>
                  <a:pt x="29234" y="0"/>
                  <a:pt x="65243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39" name="Shape 37"/>
          <p:cNvSpPr/>
          <p:nvPr/>
        </p:nvSpPr>
        <p:spPr>
          <a:xfrm>
            <a:off x="6439061" y="2201900"/>
            <a:ext cx="260966" cy="260966"/>
          </a:xfrm>
          <a:custGeom>
            <a:avLst/>
            <a:gdLst/>
            <a:ahLst/>
            <a:cxnLst/>
            <a:rect l="l" t="t" r="r" b="b"/>
            <a:pathLst>
              <a:path w="260966" h="260966">
                <a:moveTo>
                  <a:pt x="130483" y="0"/>
                </a:moveTo>
                <a:lnTo>
                  <a:pt x="130483" y="0"/>
                </a:lnTo>
                <a:cubicBezTo>
                  <a:pt x="202547" y="0"/>
                  <a:pt x="260966" y="58419"/>
                  <a:pt x="260966" y="130483"/>
                </a:cubicBezTo>
                <a:lnTo>
                  <a:pt x="260966" y="130483"/>
                </a:lnTo>
                <a:cubicBezTo>
                  <a:pt x="260966" y="202547"/>
                  <a:pt x="202547" y="260966"/>
                  <a:pt x="130483" y="260966"/>
                </a:cubicBezTo>
                <a:lnTo>
                  <a:pt x="130483" y="260966"/>
                </a:lnTo>
                <a:cubicBezTo>
                  <a:pt x="58419" y="260966"/>
                  <a:pt x="0" y="202547"/>
                  <a:pt x="0" y="130483"/>
                </a:cubicBezTo>
                <a:lnTo>
                  <a:pt x="0" y="130483"/>
                </a:lnTo>
                <a:cubicBezTo>
                  <a:pt x="0" y="58419"/>
                  <a:pt x="58419" y="0"/>
                  <a:pt x="130483" y="0"/>
                </a:cubicBezTo>
                <a:close/>
              </a:path>
            </a:pathLst>
          </a:custGeom>
          <a:solidFill>
            <a:srgbClr val="00F0FF"/>
          </a:solidFill>
          <a:ln/>
        </p:spPr>
      </p:sp>
      <p:sp>
        <p:nvSpPr>
          <p:cNvPr id="40" name="Text 38"/>
          <p:cNvSpPr/>
          <p:nvPr/>
        </p:nvSpPr>
        <p:spPr>
          <a:xfrm>
            <a:off x="6406441" y="2201900"/>
            <a:ext cx="326207" cy="2609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027" b="1" dirty="0">
                <a:solidFill>
                  <a:srgbClr val="0A0A0F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2</a:t>
            </a:r>
            <a:endParaRPr lang="en-US" sz="1600" dirty="0"/>
          </a:p>
        </p:txBody>
      </p:sp>
      <p:sp>
        <p:nvSpPr>
          <p:cNvPr id="41" name="Text 39"/>
          <p:cNvSpPr/>
          <p:nvPr/>
        </p:nvSpPr>
        <p:spPr>
          <a:xfrm>
            <a:off x="6797889" y="2234520"/>
            <a:ext cx="1223278" cy="1957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27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Validar</a:t>
            </a:r>
            <a:pPr>
              <a:lnSpc>
                <a:spcPct val="130000"/>
              </a:lnSpc>
            </a:pPr>
            <a:r>
              <a:rPr lang="en-US" sz="1027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con usuarios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6341199" y="2625969"/>
            <a:ext cx="5349801" cy="456690"/>
          </a:xfrm>
          <a:custGeom>
            <a:avLst/>
            <a:gdLst/>
            <a:ahLst/>
            <a:cxnLst/>
            <a:rect l="l" t="t" r="r" b="b"/>
            <a:pathLst>
              <a:path w="5349801" h="456690">
                <a:moveTo>
                  <a:pt x="65243" y="0"/>
                </a:moveTo>
                <a:lnTo>
                  <a:pt x="5284558" y="0"/>
                </a:lnTo>
                <a:cubicBezTo>
                  <a:pt x="5320590" y="0"/>
                  <a:pt x="5349801" y="29210"/>
                  <a:pt x="5349801" y="65243"/>
                </a:cubicBezTo>
                <a:lnTo>
                  <a:pt x="5349801" y="391448"/>
                </a:lnTo>
                <a:cubicBezTo>
                  <a:pt x="5349801" y="427480"/>
                  <a:pt x="5320590" y="456690"/>
                  <a:pt x="5284558" y="456690"/>
                </a:cubicBezTo>
                <a:lnTo>
                  <a:pt x="65243" y="456690"/>
                </a:lnTo>
                <a:cubicBezTo>
                  <a:pt x="29234" y="456690"/>
                  <a:pt x="0" y="427456"/>
                  <a:pt x="0" y="391448"/>
                </a:cubicBezTo>
                <a:lnTo>
                  <a:pt x="0" y="65243"/>
                </a:lnTo>
                <a:cubicBezTo>
                  <a:pt x="0" y="29234"/>
                  <a:pt x="29234" y="0"/>
                  <a:pt x="65243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43" name="Shape 41"/>
          <p:cNvSpPr/>
          <p:nvPr/>
        </p:nvSpPr>
        <p:spPr>
          <a:xfrm>
            <a:off x="6439061" y="2723831"/>
            <a:ext cx="260966" cy="260966"/>
          </a:xfrm>
          <a:custGeom>
            <a:avLst/>
            <a:gdLst/>
            <a:ahLst/>
            <a:cxnLst/>
            <a:rect l="l" t="t" r="r" b="b"/>
            <a:pathLst>
              <a:path w="260966" h="260966">
                <a:moveTo>
                  <a:pt x="130483" y="0"/>
                </a:moveTo>
                <a:lnTo>
                  <a:pt x="130483" y="0"/>
                </a:lnTo>
                <a:cubicBezTo>
                  <a:pt x="202547" y="0"/>
                  <a:pt x="260966" y="58419"/>
                  <a:pt x="260966" y="130483"/>
                </a:cubicBezTo>
                <a:lnTo>
                  <a:pt x="260966" y="130483"/>
                </a:lnTo>
                <a:cubicBezTo>
                  <a:pt x="260966" y="202547"/>
                  <a:pt x="202547" y="260966"/>
                  <a:pt x="130483" y="260966"/>
                </a:cubicBezTo>
                <a:lnTo>
                  <a:pt x="130483" y="260966"/>
                </a:lnTo>
                <a:cubicBezTo>
                  <a:pt x="58419" y="260966"/>
                  <a:pt x="0" y="202547"/>
                  <a:pt x="0" y="130483"/>
                </a:cubicBezTo>
                <a:lnTo>
                  <a:pt x="0" y="130483"/>
                </a:lnTo>
                <a:cubicBezTo>
                  <a:pt x="0" y="58419"/>
                  <a:pt x="58419" y="0"/>
                  <a:pt x="130483" y="0"/>
                </a:cubicBezTo>
                <a:close/>
              </a:path>
            </a:pathLst>
          </a:custGeom>
          <a:solidFill>
            <a:srgbClr val="00F0FF"/>
          </a:solidFill>
          <a:ln/>
        </p:spPr>
      </p:sp>
      <p:sp>
        <p:nvSpPr>
          <p:cNvPr id="44" name="Text 42"/>
          <p:cNvSpPr/>
          <p:nvPr/>
        </p:nvSpPr>
        <p:spPr>
          <a:xfrm>
            <a:off x="6406441" y="2723831"/>
            <a:ext cx="326207" cy="2609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027" b="1" dirty="0">
                <a:solidFill>
                  <a:srgbClr val="0A0A0F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3</a:t>
            </a:r>
            <a:endParaRPr lang="en-US" sz="1600" dirty="0"/>
          </a:p>
        </p:txBody>
      </p:sp>
      <p:sp>
        <p:nvSpPr>
          <p:cNvPr id="45" name="Text 43"/>
          <p:cNvSpPr/>
          <p:nvPr/>
        </p:nvSpPr>
        <p:spPr>
          <a:xfrm>
            <a:off x="6797889" y="2776840"/>
            <a:ext cx="1438439" cy="1549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27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Revisión arquitectónica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6341199" y="3147901"/>
            <a:ext cx="5349801" cy="456690"/>
          </a:xfrm>
          <a:custGeom>
            <a:avLst/>
            <a:gdLst/>
            <a:ahLst/>
            <a:cxnLst/>
            <a:rect l="l" t="t" r="r" b="b"/>
            <a:pathLst>
              <a:path w="5349801" h="456690">
                <a:moveTo>
                  <a:pt x="65243" y="0"/>
                </a:moveTo>
                <a:lnTo>
                  <a:pt x="5284558" y="0"/>
                </a:lnTo>
                <a:cubicBezTo>
                  <a:pt x="5320590" y="0"/>
                  <a:pt x="5349801" y="29210"/>
                  <a:pt x="5349801" y="65243"/>
                </a:cubicBezTo>
                <a:lnTo>
                  <a:pt x="5349801" y="391448"/>
                </a:lnTo>
                <a:cubicBezTo>
                  <a:pt x="5349801" y="427480"/>
                  <a:pt x="5320590" y="456690"/>
                  <a:pt x="5284558" y="456690"/>
                </a:cubicBezTo>
                <a:lnTo>
                  <a:pt x="65243" y="456690"/>
                </a:lnTo>
                <a:cubicBezTo>
                  <a:pt x="29234" y="456690"/>
                  <a:pt x="0" y="427456"/>
                  <a:pt x="0" y="391448"/>
                </a:cubicBezTo>
                <a:lnTo>
                  <a:pt x="0" y="65243"/>
                </a:lnTo>
                <a:cubicBezTo>
                  <a:pt x="0" y="29234"/>
                  <a:pt x="29234" y="0"/>
                  <a:pt x="65243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47" name="Shape 45"/>
          <p:cNvSpPr/>
          <p:nvPr/>
        </p:nvSpPr>
        <p:spPr>
          <a:xfrm>
            <a:off x="6439061" y="3245763"/>
            <a:ext cx="260966" cy="260966"/>
          </a:xfrm>
          <a:custGeom>
            <a:avLst/>
            <a:gdLst/>
            <a:ahLst/>
            <a:cxnLst/>
            <a:rect l="l" t="t" r="r" b="b"/>
            <a:pathLst>
              <a:path w="260966" h="260966">
                <a:moveTo>
                  <a:pt x="130483" y="0"/>
                </a:moveTo>
                <a:lnTo>
                  <a:pt x="130483" y="0"/>
                </a:lnTo>
                <a:cubicBezTo>
                  <a:pt x="202547" y="0"/>
                  <a:pt x="260966" y="58419"/>
                  <a:pt x="260966" y="130483"/>
                </a:cubicBezTo>
                <a:lnTo>
                  <a:pt x="260966" y="130483"/>
                </a:lnTo>
                <a:cubicBezTo>
                  <a:pt x="260966" y="202547"/>
                  <a:pt x="202547" y="260966"/>
                  <a:pt x="130483" y="260966"/>
                </a:cubicBezTo>
                <a:lnTo>
                  <a:pt x="130483" y="260966"/>
                </a:lnTo>
                <a:cubicBezTo>
                  <a:pt x="58419" y="260966"/>
                  <a:pt x="0" y="202547"/>
                  <a:pt x="0" y="130483"/>
                </a:cubicBezTo>
                <a:lnTo>
                  <a:pt x="0" y="130483"/>
                </a:lnTo>
                <a:cubicBezTo>
                  <a:pt x="0" y="58419"/>
                  <a:pt x="58419" y="0"/>
                  <a:pt x="130483" y="0"/>
                </a:cubicBezTo>
                <a:close/>
              </a:path>
            </a:pathLst>
          </a:custGeom>
          <a:solidFill>
            <a:srgbClr val="00F0FF"/>
          </a:solidFill>
          <a:ln/>
        </p:spPr>
      </p:sp>
      <p:sp>
        <p:nvSpPr>
          <p:cNvPr id="48" name="Text 46"/>
          <p:cNvSpPr/>
          <p:nvPr/>
        </p:nvSpPr>
        <p:spPr>
          <a:xfrm>
            <a:off x="6406441" y="3245763"/>
            <a:ext cx="326207" cy="2609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027" b="1" dirty="0">
                <a:solidFill>
                  <a:srgbClr val="0A0A0F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4</a:t>
            </a:r>
            <a:endParaRPr lang="en-US" sz="1600" dirty="0"/>
          </a:p>
        </p:txBody>
      </p:sp>
      <p:sp>
        <p:nvSpPr>
          <p:cNvPr id="49" name="Text 47"/>
          <p:cNvSpPr/>
          <p:nvPr/>
        </p:nvSpPr>
        <p:spPr>
          <a:xfrm>
            <a:off x="6797889" y="3278384"/>
            <a:ext cx="1451623" cy="1957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27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Refactor</a:t>
            </a:r>
            <a:pPr>
              <a:lnSpc>
                <a:spcPct val="130000"/>
              </a:lnSpc>
            </a:pPr>
            <a:r>
              <a:rPr lang="en-US" sz="1027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con estándares</a:t>
            </a:r>
            <a:endParaRPr lang="en-US" sz="1600" dirty="0"/>
          </a:p>
        </p:txBody>
      </p:sp>
      <p:sp>
        <p:nvSpPr>
          <p:cNvPr id="50" name="Shape 48"/>
          <p:cNvSpPr/>
          <p:nvPr/>
        </p:nvSpPr>
        <p:spPr>
          <a:xfrm>
            <a:off x="6341199" y="3669833"/>
            <a:ext cx="5349801" cy="456690"/>
          </a:xfrm>
          <a:custGeom>
            <a:avLst/>
            <a:gdLst/>
            <a:ahLst/>
            <a:cxnLst/>
            <a:rect l="l" t="t" r="r" b="b"/>
            <a:pathLst>
              <a:path w="5349801" h="456690">
                <a:moveTo>
                  <a:pt x="65243" y="0"/>
                </a:moveTo>
                <a:lnTo>
                  <a:pt x="5284558" y="0"/>
                </a:lnTo>
                <a:cubicBezTo>
                  <a:pt x="5320590" y="0"/>
                  <a:pt x="5349801" y="29210"/>
                  <a:pt x="5349801" y="65243"/>
                </a:cubicBezTo>
                <a:lnTo>
                  <a:pt x="5349801" y="391448"/>
                </a:lnTo>
                <a:cubicBezTo>
                  <a:pt x="5349801" y="427480"/>
                  <a:pt x="5320590" y="456690"/>
                  <a:pt x="5284558" y="456690"/>
                </a:cubicBezTo>
                <a:lnTo>
                  <a:pt x="65243" y="456690"/>
                </a:lnTo>
                <a:cubicBezTo>
                  <a:pt x="29234" y="456690"/>
                  <a:pt x="0" y="427456"/>
                  <a:pt x="0" y="391448"/>
                </a:cubicBezTo>
                <a:lnTo>
                  <a:pt x="0" y="65243"/>
                </a:lnTo>
                <a:cubicBezTo>
                  <a:pt x="0" y="29234"/>
                  <a:pt x="29234" y="0"/>
                  <a:pt x="65243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51" name="Shape 49"/>
          <p:cNvSpPr/>
          <p:nvPr/>
        </p:nvSpPr>
        <p:spPr>
          <a:xfrm>
            <a:off x="6439061" y="3767695"/>
            <a:ext cx="260966" cy="260966"/>
          </a:xfrm>
          <a:custGeom>
            <a:avLst/>
            <a:gdLst/>
            <a:ahLst/>
            <a:cxnLst/>
            <a:rect l="l" t="t" r="r" b="b"/>
            <a:pathLst>
              <a:path w="260966" h="260966">
                <a:moveTo>
                  <a:pt x="130483" y="0"/>
                </a:moveTo>
                <a:lnTo>
                  <a:pt x="130483" y="0"/>
                </a:lnTo>
                <a:cubicBezTo>
                  <a:pt x="202547" y="0"/>
                  <a:pt x="260966" y="58419"/>
                  <a:pt x="260966" y="130483"/>
                </a:cubicBezTo>
                <a:lnTo>
                  <a:pt x="260966" y="130483"/>
                </a:lnTo>
                <a:cubicBezTo>
                  <a:pt x="260966" y="202547"/>
                  <a:pt x="202547" y="260966"/>
                  <a:pt x="130483" y="260966"/>
                </a:cubicBezTo>
                <a:lnTo>
                  <a:pt x="130483" y="260966"/>
                </a:lnTo>
                <a:cubicBezTo>
                  <a:pt x="58419" y="260966"/>
                  <a:pt x="0" y="202547"/>
                  <a:pt x="0" y="130483"/>
                </a:cubicBezTo>
                <a:lnTo>
                  <a:pt x="0" y="130483"/>
                </a:lnTo>
                <a:cubicBezTo>
                  <a:pt x="0" y="58419"/>
                  <a:pt x="58419" y="0"/>
                  <a:pt x="130483" y="0"/>
                </a:cubicBezTo>
                <a:close/>
              </a:path>
            </a:pathLst>
          </a:custGeom>
          <a:solidFill>
            <a:srgbClr val="00F0FF"/>
          </a:solidFill>
          <a:ln/>
        </p:spPr>
      </p:sp>
      <p:sp>
        <p:nvSpPr>
          <p:cNvPr id="52" name="Text 50"/>
          <p:cNvSpPr/>
          <p:nvPr/>
        </p:nvSpPr>
        <p:spPr>
          <a:xfrm>
            <a:off x="6406441" y="3767695"/>
            <a:ext cx="326207" cy="2609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027" b="1" dirty="0">
                <a:solidFill>
                  <a:srgbClr val="0A0A0F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5</a:t>
            </a:r>
            <a:endParaRPr lang="en-US" sz="1600" dirty="0"/>
          </a:p>
        </p:txBody>
      </p:sp>
      <p:sp>
        <p:nvSpPr>
          <p:cNvPr id="53" name="Text 51"/>
          <p:cNvSpPr/>
          <p:nvPr/>
        </p:nvSpPr>
        <p:spPr>
          <a:xfrm>
            <a:off x="6797889" y="3800316"/>
            <a:ext cx="1337450" cy="1957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27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Tests</a:t>
            </a:r>
            <a:pPr>
              <a:lnSpc>
                <a:spcPct val="130000"/>
              </a:lnSpc>
            </a:pPr>
            <a:r>
              <a:rPr lang="en-US" sz="1027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comprehensivos</a:t>
            </a:r>
            <a:endParaRPr lang="en-US" sz="1600" dirty="0"/>
          </a:p>
        </p:txBody>
      </p:sp>
      <p:sp>
        <p:nvSpPr>
          <p:cNvPr id="54" name="Shape 52"/>
          <p:cNvSpPr/>
          <p:nvPr/>
        </p:nvSpPr>
        <p:spPr>
          <a:xfrm>
            <a:off x="6341199" y="4191765"/>
            <a:ext cx="5349801" cy="456690"/>
          </a:xfrm>
          <a:custGeom>
            <a:avLst/>
            <a:gdLst/>
            <a:ahLst/>
            <a:cxnLst/>
            <a:rect l="l" t="t" r="r" b="b"/>
            <a:pathLst>
              <a:path w="5349801" h="456690">
                <a:moveTo>
                  <a:pt x="65243" y="0"/>
                </a:moveTo>
                <a:lnTo>
                  <a:pt x="5284558" y="0"/>
                </a:lnTo>
                <a:cubicBezTo>
                  <a:pt x="5320590" y="0"/>
                  <a:pt x="5349801" y="29210"/>
                  <a:pt x="5349801" y="65243"/>
                </a:cubicBezTo>
                <a:lnTo>
                  <a:pt x="5349801" y="391448"/>
                </a:lnTo>
                <a:cubicBezTo>
                  <a:pt x="5349801" y="427480"/>
                  <a:pt x="5320590" y="456690"/>
                  <a:pt x="5284558" y="456690"/>
                </a:cubicBezTo>
                <a:lnTo>
                  <a:pt x="65243" y="456690"/>
                </a:lnTo>
                <a:cubicBezTo>
                  <a:pt x="29234" y="456690"/>
                  <a:pt x="0" y="427456"/>
                  <a:pt x="0" y="391448"/>
                </a:cubicBezTo>
                <a:lnTo>
                  <a:pt x="0" y="65243"/>
                </a:lnTo>
                <a:cubicBezTo>
                  <a:pt x="0" y="29234"/>
                  <a:pt x="29234" y="0"/>
                  <a:pt x="65243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55" name="Shape 53"/>
          <p:cNvSpPr/>
          <p:nvPr/>
        </p:nvSpPr>
        <p:spPr>
          <a:xfrm>
            <a:off x="6439061" y="4289627"/>
            <a:ext cx="260966" cy="260966"/>
          </a:xfrm>
          <a:custGeom>
            <a:avLst/>
            <a:gdLst/>
            <a:ahLst/>
            <a:cxnLst/>
            <a:rect l="l" t="t" r="r" b="b"/>
            <a:pathLst>
              <a:path w="260966" h="260966">
                <a:moveTo>
                  <a:pt x="130483" y="0"/>
                </a:moveTo>
                <a:lnTo>
                  <a:pt x="130483" y="0"/>
                </a:lnTo>
                <a:cubicBezTo>
                  <a:pt x="202547" y="0"/>
                  <a:pt x="260966" y="58419"/>
                  <a:pt x="260966" y="130483"/>
                </a:cubicBezTo>
                <a:lnTo>
                  <a:pt x="260966" y="130483"/>
                </a:lnTo>
                <a:cubicBezTo>
                  <a:pt x="260966" y="202547"/>
                  <a:pt x="202547" y="260966"/>
                  <a:pt x="130483" y="260966"/>
                </a:cubicBezTo>
                <a:lnTo>
                  <a:pt x="130483" y="260966"/>
                </a:lnTo>
                <a:cubicBezTo>
                  <a:pt x="58419" y="260966"/>
                  <a:pt x="0" y="202547"/>
                  <a:pt x="0" y="130483"/>
                </a:cubicBezTo>
                <a:lnTo>
                  <a:pt x="0" y="130483"/>
                </a:lnTo>
                <a:cubicBezTo>
                  <a:pt x="0" y="58419"/>
                  <a:pt x="58419" y="0"/>
                  <a:pt x="130483" y="0"/>
                </a:cubicBezTo>
                <a:close/>
              </a:path>
            </a:pathLst>
          </a:custGeom>
          <a:solidFill>
            <a:srgbClr val="00F0FF"/>
          </a:solidFill>
          <a:ln/>
        </p:spPr>
      </p:sp>
      <p:sp>
        <p:nvSpPr>
          <p:cNvPr id="56" name="Text 54"/>
          <p:cNvSpPr/>
          <p:nvPr/>
        </p:nvSpPr>
        <p:spPr>
          <a:xfrm>
            <a:off x="6406441" y="4289627"/>
            <a:ext cx="326207" cy="2609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027" b="1" dirty="0">
                <a:solidFill>
                  <a:srgbClr val="0A0A0F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6</a:t>
            </a:r>
            <a:endParaRPr lang="en-US" sz="1600" dirty="0"/>
          </a:p>
        </p:txBody>
      </p:sp>
      <p:sp>
        <p:nvSpPr>
          <p:cNvPr id="57" name="Text 55"/>
          <p:cNvSpPr/>
          <p:nvPr/>
        </p:nvSpPr>
        <p:spPr>
          <a:xfrm>
            <a:off x="6797889" y="4342635"/>
            <a:ext cx="876411" cy="1549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27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Security audit</a:t>
            </a:r>
            <a:endParaRPr lang="en-US" sz="1600" dirty="0"/>
          </a:p>
        </p:txBody>
      </p:sp>
      <p:sp>
        <p:nvSpPr>
          <p:cNvPr id="58" name="Shape 56"/>
          <p:cNvSpPr/>
          <p:nvPr/>
        </p:nvSpPr>
        <p:spPr>
          <a:xfrm>
            <a:off x="6341199" y="4713696"/>
            <a:ext cx="5349801" cy="456690"/>
          </a:xfrm>
          <a:custGeom>
            <a:avLst/>
            <a:gdLst/>
            <a:ahLst/>
            <a:cxnLst/>
            <a:rect l="l" t="t" r="r" b="b"/>
            <a:pathLst>
              <a:path w="5349801" h="456690">
                <a:moveTo>
                  <a:pt x="65243" y="0"/>
                </a:moveTo>
                <a:lnTo>
                  <a:pt x="5284558" y="0"/>
                </a:lnTo>
                <a:cubicBezTo>
                  <a:pt x="5320590" y="0"/>
                  <a:pt x="5349801" y="29210"/>
                  <a:pt x="5349801" y="65243"/>
                </a:cubicBezTo>
                <a:lnTo>
                  <a:pt x="5349801" y="391448"/>
                </a:lnTo>
                <a:cubicBezTo>
                  <a:pt x="5349801" y="427480"/>
                  <a:pt x="5320590" y="456690"/>
                  <a:pt x="5284558" y="456690"/>
                </a:cubicBezTo>
                <a:lnTo>
                  <a:pt x="65243" y="456690"/>
                </a:lnTo>
                <a:cubicBezTo>
                  <a:pt x="29234" y="456690"/>
                  <a:pt x="0" y="427456"/>
                  <a:pt x="0" y="391448"/>
                </a:cubicBezTo>
                <a:lnTo>
                  <a:pt x="0" y="65243"/>
                </a:lnTo>
                <a:cubicBezTo>
                  <a:pt x="0" y="29234"/>
                  <a:pt x="29234" y="0"/>
                  <a:pt x="65243" y="0"/>
                </a:cubicBezTo>
                <a:close/>
              </a:path>
            </a:pathLst>
          </a:custGeom>
          <a:solidFill>
            <a:srgbClr val="0A0A0F">
              <a:alpha val="60000"/>
            </a:srgbClr>
          </a:solidFill>
          <a:ln/>
        </p:spPr>
      </p:sp>
      <p:sp>
        <p:nvSpPr>
          <p:cNvPr id="59" name="Shape 57"/>
          <p:cNvSpPr/>
          <p:nvPr/>
        </p:nvSpPr>
        <p:spPr>
          <a:xfrm>
            <a:off x="6439061" y="4811559"/>
            <a:ext cx="260966" cy="260966"/>
          </a:xfrm>
          <a:custGeom>
            <a:avLst/>
            <a:gdLst/>
            <a:ahLst/>
            <a:cxnLst/>
            <a:rect l="l" t="t" r="r" b="b"/>
            <a:pathLst>
              <a:path w="260966" h="260966">
                <a:moveTo>
                  <a:pt x="130483" y="0"/>
                </a:moveTo>
                <a:lnTo>
                  <a:pt x="130483" y="0"/>
                </a:lnTo>
                <a:cubicBezTo>
                  <a:pt x="202547" y="0"/>
                  <a:pt x="260966" y="58419"/>
                  <a:pt x="260966" y="130483"/>
                </a:cubicBezTo>
                <a:lnTo>
                  <a:pt x="260966" y="130483"/>
                </a:lnTo>
                <a:cubicBezTo>
                  <a:pt x="260966" y="202547"/>
                  <a:pt x="202547" y="260966"/>
                  <a:pt x="130483" y="260966"/>
                </a:cubicBezTo>
                <a:lnTo>
                  <a:pt x="130483" y="260966"/>
                </a:lnTo>
                <a:cubicBezTo>
                  <a:pt x="58419" y="260966"/>
                  <a:pt x="0" y="202547"/>
                  <a:pt x="0" y="130483"/>
                </a:cubicBezTo>
                <a:lnTo>
                  <a:pt x="0" y="130483"/>
                </a:lnTo>
                <a:cubicBezTo>
                  <a:pt x="0" y="58419"/>
                  <a:pt x="58419" y="0"/>
                  <a:pt x="130483" y="0"/>
                </a:cubicBezTo>
                <a:close/>
              </a:path>
            </a:pathLst>
          </a:custGeom>
          <a:solidFill>
            <a:srgbClr val="00F0FF"/>
          </a:solidFill>
          <a:ln/>
        </p:spPr>
      </p:sp>
      <p:sp>
        <p:nvSpPr>
          <p:cNvPr id="60" name="Text 58"/>
          <p:cNvSpPr/>
          <p:nvPr/>
        </p:nvSpPr>
        <p:spPr>
          <a:xfrm>
            <a:off x="6406441" y="4811559"/>
            <a:ext cx="326207" cy="2609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027" b="1" dirty="0">
                <a:solidFill>
                  <a:srgbClr val="0A0A0F"/>
                </a:solidFill>
                <a:latin typeface="Hedvig Letters Sans" pitchFamily="34" charset="0"/>
                <a:ea typeface="Hedvig Letters Sans" pitchFamily="34" charset="-122"/>
                <a:cs typeface="Hedvig Letters Sans" pitchFamily="34" charset="-120"/>
              </a:rPr>
              <a:t>7</a:t>
            </a:r>
            <a:endParaRPr lang="en-US" sz="1600" dirty="0"/>
          </a:p>
        </p:txBody>
      </p:sp>
      <p:sp>
        <p:nvSpPr>
          <p:cNvPr id="61" name="Text 59"/>
          <p:cNvSpPr/>
          <p:nvPr/>
        </p:nvSpPr>
        <p:spPr>
          <a:xfrm>
            <a:off x="6797889" y="4844179"/>
            <a:ext cx="1264054" cy="1957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27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Deploy</a:t>
            </a:r>
            <a:pPr>
              <a:lnSpc>
                <a:spcPct val="130000"/>
              </a:lnSpc>
            </a:pPr>
            <a:r>
              <a:rPr lang="en-US" sz="1027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 producción</a:t>
            </a:r>
            <a:endParaRPr lang="en-US" sz="1600" dirty="0"/>
          </a:p>
        </p:txBody>
      </p:sp>
      <p:sp>
        <p:nvSpPr>
          <p:cNvPr id="62" name="Shape 60"/>
          <p:cNvSpPr/>
          <p:nvPr/>
        </p:nvSpPr>
        <p:spPr>
          <a:xfrm>
            <a:off x="6169940" y="5455818"/>
            <a:ext cx="5692318" cy="1394536"/>
          </a:xfrm>
          <a:custGeom>
            <a:avLst/>
            <a:gdLst/>
            <a:ahLst/>
            <a:cxnLst/>
            <a:rect l="l" t="t" r="r" b="b"/>
            <a:pathLst>
              <a:path w="5692318" h="1394536">
                <a:moveTo>
                  <a:pt x="65236" y="0"/>
                </a:moveTo>
                <a:lnTo>
                  <a:pt x="5627082" y="0"/>
                </a:lnTo>
                <a:cubicBezTo>
                  <a:pt x="5663111" y="0"/>
                  <a:pt x="5692318" y="29207"/>
                  <a:pt x="5692318" y="65236"/>
                </a:cubicBezTo>
                <a:lnTo>
                  <a:pt x="5692318" y="1329300"/>
                </a:lnTo>
                <a:cubicBezTo>
                  <a:pt x="5692318" y="1365329"/>
                  <a:pt x="5663111" y="1394536"/>
                  <a:pt x="5627082" y="1394536"/>
                </a:cubicBezTo>
                <a:lnTo>
                  <a:pt x="65236" y="1394536"/>
                </a:lnTo>
                <a:cubicBezTo>
                  <a:pt x="29207" y="1394536"/>
                  <a:pt x="0" y="1365329"/>
                  <a:pt x="0" y="1329300"/>
                </a:cubicBezTo>
                <a:lnTo>
                  <a:pt x="0" y="65236"/>
                </a:lnTo>
                <a:cubicBezTo>
                  <a:pt x="0" y="29231"/>
                  <a:pt x="29231" y="0"/>
                  <a:pt x="65236" y="0"/>
                </a:cubicBezTo>
                <a:close/>
              </a:path>
            </a:pathLst>
          </a:custGeom>
          <a:gradFill rotWithShape="1" flip="none">
            <a:gsLst>
              <a:gs pos="0">
                <a:srgbClr val="33FF00">
                  <a:alpha val="20000"/>
                </a:srgbClr>
              </a:gs>
              <a:gs pos="100000">
                <a:srgbClr val="33FF00">
                  <a:alpha val="5000"/>
                </a:srgbClr>
              </a:gs>
            </a:gsLst>
            <a:lin ang="2700000" scaled="1"/>
          </a:gradFill>
          <a:ln w="25400">
            <a:solidFill>
              <a:srgbClr val="33FF00"/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8708513" y="5594456"/>
            <a:ext cx="611639" cy="489311"/>
          </a:xfrm>
          <a:custGeom>
            <a:avLst/>
            <a:gdLst/>
            <a:ahLst/>
            <a:cxnLst/>
            <a:rect l="l" t="t" r="r" b="b"/>
            <a:pathLst>
              <a:path w="611639" h="489311">
                <a:moveTo>
                  <a:pt x="366983" y="30582"/>
                </a:moveTo>
                <a:lnTo>
                  <a:pt x="489311" y="30582"/>
                </a:lnTo>
                <a:cubicBezTo>
                  <a:pt x="506227" y="30582"/>
                  <a:pt x="519893" y="44248"/>
                  <a:pt x="519893" y="61164"/>
                </a:cubicBezTo>
                <a:cubicBezTo>
                  <a:pt x="519893" y="78080"/>
                  <a:pt x="506227" y="91746"/>
                  <a:pt x="489311" y="91746"/>
                </a:cubicBezTo>
                <a:lnTo>
                  <a:pt x="380745" y="91746"/>
                </a:lnTo>
                <a:cubicBezTo>
                  <a:pt x="375776" y="116403"/>
                  <a:pt x="358860" y="136759"/>
                  <a:pt x="336401" y="146507"/>
                </a:cubicBezTo>
                <a:lnTo>
                  <a:pt x="336401" y="428147"/>
                </a:lnTo>
                <a:lnTo>
                  <a:pt x="489311" y="428147"/>
                </a:lnTo>
                <a:cubicBezTo>
                  <a:pt x="506227" y="428147"/>
                  <a:pt x="519893" y="441813"/>
                  <a:pt x="519893" y="458729"/>
                </a:cubicBezTo>
                <a:cubicBezTo>
                  <a:pt x="519893" y="475645"/>
                  <a:pt x="506227" y="489311"/>
                  <a:pt x="489311" y="489311"/>
                </a:cubicBezTo>
                <a:lnTo>
                  <a:pt x="122328" y="489311"/>
                </a:lnTo>
                <a:cubicBezTo>
                  <a:pt x="105412" y="489311"/>
                  <a:pt x="91746" y="475645"/>
                  <a:pt x="91746" y="458729"/>
                </a:cubicBezTo>
                <a:cubicBezTo>
                  <a:pt x="91746" y="441813"/>
                  <a:pt x="105412" y="428147"/>
                  <a:pt x="122328" y="428147"/>
                </a:cubicBezTo>
                <a:lnTo>
                  <a:pt x="275237" y="428147"/>
                </a:lnTo>
                <a:lnTo>
                  <a:pt x="275237" y="146507"/>
                </a:lnTo>
                <a:cubicBezTo>
                  <a:pt x="252779" y="136663"/>
                  <a:pt x="235863" y="116307"/>
                  <a:pt x="230894" y="91746"/>
                </a:cubicBezTo>
                <a:lnTo>
                  <a:pt x="122328" y="91746"/>
                </a:lnTo>
                <a:cubicBezTo>
                  <a:pt x="105412" y="91746"/>
                  <a:pt x="91746" y="78080"/>
                  <a:pt x="91746" y="61164"/>
                </a:cubicBezTo>
                <a:cubicBezTo>
                  <a:pt x="91746" y="44248"/>
                  <a:pt x="105412" y="30582"/>
                  <a:pt x="122328" y="30582"/>
                </a:cubicBezTo>
                <a:lnTo>
                  <a:pt x="244656" y="30582"/>
                </a:lnTo>
                <a:cubicBezTo>
                  <a:pt x="258609" y="12042"/>
                  <a:pt x="280780" y="0"/>
                  <a:pt x="305819" y="0"/>
                </a:cubicBezTo>
                <a:cubicBezTo>
                  <a:pt x="330858" y="0"/>
                  <a:pt x="353030" y="12042"/>
                  <a:pt x="366983" y="30582"/>
                </a:cubicBezTo>
                <a:close/>
                <a:moveTo>
                  <a:pt x="420119" y="305819"/>
                </a:moveTo>
                <a:lnTo>
                  <a:pt x="558503" y="305819"/>
                </a:lnTo>
                <a:lnTo>
                  <a:pt x="489311" y="187123"/>
                </a:lnTo>
                <a:lnTo>
                  <a:pt x="420119" y="305819"/>
                </a:lnTo>
                <a:close/>
                <a:moveTo>
                  <a:pt x="489311" y="397565"/>
                </a:moveTo>
                <a:cubicBezTo>
                  <a:pt x="429198" y="397565"/>
                  <a:pt x="379216" y="365072"/>
                  <a:pt x="368895" y="322162"/>
                </a:cubicBezTo>
                <a:cubicBezTo>
                  <a:pt x="366410" y="311649"/>
                  <a:pt x="369850" y="300850"/>
                  <a:pt x="375298" y="291484"/>
                </a:cubicBezTo>
                <a:lnTo>
                  <a:pt x="466279" y="135516"/>
                </a:lnTo>
                <a:cubicBezTo>
                  <a:pt x="471057" y="127297"/>
                  <a:pt x="479850" y="122328"/>
                  <a:pt x="489311" y="122328"/>
                </a:cubicBezTo>
                <a:cubicBezTo>
                  <a:pt x="498772" y="122328"/>
                  <a:pt x="507565" y="127393"/>
                  <a:pt x="512343" y="135516"/>
                </a:cubicBezTo>
                <a:lnTo>
                  <a:pt x="603324" y="291484"/>
                </a:lnTo>
                <a:cubicBezTo>
                  <a:pt x="608772" y="300850"/>
                  <a:pt x="612212" y="311649"/>
                  <a:pt x="609727" y="322162"/>
                </a:cubicBezTo>
                <a:cubicBezTo>
                  <a:pt x="599406" y="364976"/>
                  <a:pt x="549424" y="397565"/>
                  <a:pt x="489311" y="397565"/>
                </a:cubicBezTo>
                <a:close/>
                <a:moveTo>
                  <a:pt x="121181" y="187123"/>
                </a:moveTo>
                <a:lnTo>
                  <a:pt x="51989" y="305819"/>
                </a:lnTo>
                <a:lnTo>
                  <a:pt x="190468" y="305819"/>
                </a:lnTo>
                <a:lnTo>
                  <a:pt x="121181" y="187123"/>
                </a:lnTo>
                <a:close/>
                <a:moveTo>
                  <a:pt x="860" y="322162"/>
                </a:moveTo>
                <a:cubicBezTo>
                  <a:pt x="-1625" y="311649"/>
                  <a:pt x="1816" y="300850"/>
                  <a:pt x="7263" y="291484"/>
                </a:cubicBezTo>
                <a:lnTo>
                  <a:pt x="98244" y="135516"/>
                </a:lnTo>
                <a:cubicBezTo>
                  <a:pt x="103023" y="127297"/>
                  <a:pt x="111815" y="122328"/>
                  <a:pt x="121277" y="122328"/>
                </a:cubicBezTo>
                <a:cubicBezTo>
                  <a:pt x="130738" y="122328"/>
                  <a:pt x="139530" y="127393"/>
                  <a:pt x="144309" y="135516"/>
                </a:cubicBezTo>
                <a:lnTo>
                  <a:pt x="235290" y="291484"/>
                </a:lnTo>
                <a:cubicBezTo>
                  <a:pt x="240737" y="300850"/>
                  <a:pt x="244178" y="311649"/>
                  <a:pt x="241693" y="322162"/>
                </a:cubicBezTo>
                <a:cubicBezTo>
                  <a:pt x="231371" y="364976"/>
                  <a:pt x="181389" y="397565"/>
                  <a:pt x="121277" y="397565"/>
                </a:cubicBezTo>
                <a:cubicBezTo>
                  <a:pt x="61164" y="397565"/>
                  <a:pt x="11182" y="365072"/>
                  <a:pt x="860" y="322162"/>
                </a:cubicBezTo>
                <a:close/>
              </a:path>
            </a:pathLst>
          </a:custGeom>
          <a:solidFill>
            <a:srgbClr val="33FF00"/>
          </a:solidFill>
          <a:ln/>
        </p:spPr>
      </p:sp>
      <p:sp>
        <p:nvSpPr>
          <p:cNvPr id="64" name="Text 62"/>
          <p:cNvSpPr/>
          <p:nvPr/>
        </p:nvSpPr>
        <p:spPr>
          <a:xfrm>
            <a:off x="6267802" y="6181629"/>
            <a:ext cx="5496594" cy="5300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284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El vibe coding es una </a:t>
            </a:r>
            <a:pPr algn="ctr">
              <a:lnSpc>
                <a:spcPct val="140000"/>
              </a:lnSpc>
            </a:pPr>
            <a:r>
              <a:rPr lang="en-US" sz="1284" b="1" dirty="0">
                <a:solidFill>
                  <a:srgbClr val="33FF0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herramienta de prototipado</a:t>
            </a:r>
            <a:pPr algn="ctr">
              <a:lnSpc>
                <a:spcPct val="140000"/>
              </a:lnSpc>
            </a:pPr>
            <a:r>
              <a:rPr lang="en-US" sz="1284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, no una </a:t>
            </a:r>
            <a:pPr algn="ctr">
              <a:lnSpc>
                <a:spcPct val="140000"/>
              </a:lnSpc>
            </a:pPr>
            <a:r>
              <a:rPr lang="en-US" sz="1284" b="1" dirty="0">
                <a:solidFill>
                  <a:srgbClr val="FF6467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solución de producción</a:t>
            </a:r>
            <a:pPr algn="ctr">
              <a:lnSpc>
                <a:spcPct val="140000"/>
              </a:lnSpc>
            </a:pPr>
            <a:r>
              <a:rPr lang="en-US" sz="1284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por defecto.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theme/theme1.xml><?xml version="1.0" encoding="utf-8"?>
<a:theme xmlns:a="http://schemas.openxmlformats.org/drawingml/2006/main" name="Custom Theme">
  <a:themeElements>
    <a:clrScheme name="Custom">
      <a:dk1>
        <a:srgbClr val="000000"/>
      </a:dk1>
      <a:lt1>
        <a:srgbClr val="ffffff"/>
      </a:lt1>
      <a:dk2>
        <a:srgbClr val="333333"/>
      </a:dk2>
      <a:lt2>
        <a:srgbClr val="eeeeee"/>
      </a:lt2>
      <a:accent1>
        <a:srgbClr val="8daac2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Moonshot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Lección 7: Riesgos, Límites y Consideraciones de Seguridad</dc:title>
  <dc:subject>Lección 7: Riesgos, Límites y Consideraciones de Seguridad</dc:subject>
  <dc:creator>Kimi</dc:creator>
  <cp:lastModifiedBy>Kimi</cp:lastModifiedBy>
  <cp:revision>1</cp:revision>
  <dcterms:created xsi:type="dcterms:W3CDTF">2026-04-20T03:20:50Z</dcterms:created>
  <dcterms:modified xsi:type="dcterms:W3CDTF">2026-04-20T03:20:50Z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4" name="AIGC">
    <vt:lpwstr>{"Label":"Lección 7: Riesgos, Límites y Consideraciones de Seguridad","ContentProducer":"001191110108MACG2KBH8F10000","ProduceID":"19da805d-5112-8fce-8000-0000dbf8de27","ReservedCode1":"","ContentPropagator":"001191110108MACG2KBH8F20000","PropagateID":"19da805d-5112-8fce-8000-0000dbf8de27","ReservedCode2":""}</vt:lpwstr>
  </property>
</Properties>
</file>