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9b86d71389ee4e860f7d2f1d495b9167fdcefd3e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57325" cy="419100"/>
          </a:xfrm>
          <a:custGeom>
            <a:avLst/>
            <a:gdLst/>
            <a:ahLst/>
            <a:cxnLst/>
            <a:rect l="l" t="t" r="r" b="b"/>
            <a:pathLst>
              <a:path w="1457325" h="419100">
                <a:moveTo>
                  <a:pt x="0" y="0"/>
                </a:moveTo>
                <a:lnTo>
                  <a:pt x="1457325" y="0"/>
                </a:lnTo>
                <a:lnTo>
                  <a:pt x="1457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8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Futuro y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Hacia Dónde Va la Programación Asistida por IA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957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057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2026-2030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22821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2" name="Text 9"/>
          <p:cNvSpPr/>
          <p:nvPr/>
        </p:nvSpPr>
        <p:spPr>
          <a:xfrm>
            <a:off x="2599690" y="56007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Predicciones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160361" y="56197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1"/>
          <p:cNvSpPr/>
          <p:nvPr/>
        </p:nvSpPr>
        <p:spPr>
          <a:xfrm>
            <a:off x="4503261" y="5600700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Visión a Largo Plazo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87f31a553baecee95e3d4ab50214fe6274fd792a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10281" b="102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585788"/>
            <a:ext cx="2495550" cy="419100"/>
          </a:xfrm>
          <a:custGeom>
            <a:avLst/>
            <a:gdLst/>
            <a:ahLst/>
            <a:cxnLst/>
            <a:rect l="l" t="t" r="r" b="b"/>
            <a:pathLst>
              <a:path w="2495550" h="419100">
                <a:moveTo>
                  <a:pt x="0" y="0"/>
                </a:moveTo>
                <a:lnTo>
                  <a:pt x="2495550" y="0"/>
                </a:lnTo>
                <a:lnTo>
                  <a:pt x="24955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585788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661988"/>
            <a:ext cx="2181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CURSO COMPLETADO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233488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Conclusiones Finales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2621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2621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609600" y="24526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81088" y="2414588"/>
            <a:ext cx="3800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Una Revolución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81088" y="2757488"/>
            <a:ext cx="37814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es una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revolución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una moda pasajera.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2621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2621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24526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2414588"/>
            <a:ext cx="3000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Nueva Mentalidad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2757488"/>
            <a:ext cx="29813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escritor de código a orquestador de IA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330993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330993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591741" y="3500438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25071" y="54192"/>
                </a:moveTo>
                <a:lnTo>
                  <a:pt x="125071" y="81874"/>
                </a:lnTo>
                <a:lnTo>
                  <a:pt x="125350" y="82153"/>
                </a:lnTo>
                <a:cubicBezTo>
                  <a:pt x="128978" y="36165"/>
                  <a:pt x="167432" y="0"/>
                  <a:pt x="214368" y="0"/>
                </a:cubicBezTo>
                <a:cubicBezTo>
                  <a:pt x="225586" y="0"/>
                  <a:pt x="236358" y="2065"/>
                  <a:pt x="246236" y="5860"/>
                </a:cubicBezTo>
                <a:cubicBezTo>
                  <a:pt x="251817" y="7981"/>
                  <a:pt x="252822" y="15069"/>
                  <a:pt x="248636" y="19310"/>
                </a:cubicBezTo>
                <a:lnTo>
                  <a:pt x="199132" y="68814"/>
                </a:lnTo>
                <a:cubicBezTo>
                  <a:pt x="197458" y="70489"/>
                  <a:pt x="196509" y="72777"/>
                  <a:pt x="196509" y="75121"/>
                </a:cubicBezTo>
                <a:lnTo>
                  <a:pt x="196509" y="98227"/>
                </a:lnTo>
                <a:cubicBezTo>
                  <a:pt x="196509" y="103138"/>
                  <a:pt x="200527" y="107156"/>
                  <a:pt x="205439" y="107156"/>
                </a:cubicBezTo>
                <a:lnTo>
                  <a:pt x="228544" y="107156"/>
                </a:lnTo>
                <a:cubicBezTo>
                  <a:pt x="230888" y="107156"/>
                  <a:pt x="233176" y="106207"/>
                  <a:pt x="234851" y="104533"/>
                </a:cubicBezTo>
                <a:lnTo>
                  <a:pt x="284355" y="55029"/>
                </a:lnTo>
                <a:cubicBezTo>
                  <a:pt x="288596" y="50788"/>
                  <a:pt x="295684" y="51848"/>
                  <a:pt x="297805" y="57429"/>
                </a:cubicBezTo>
                <a:cubicBezTo>
                  <a:pt x="301600" y="67308"/>
                  <a:pt x="303665" y="78079"/>
                  <a:pt x="303665" y="89297"/>
                </a:cubicBezTo>
                <a:cubicBezTo>
                  <a:pt x="303665" y="123118"/>
                  <a:pt x="284857" y="152586"/>
                  <a:pt x="257063" y="167711"/>
                </a:cubicBezTo>
                <a:lnTo>
                  <a:pt x="302549" y="213196"/>
                </a:lnTo>
                <a:cubicBezTo>
                  <a:pt x="312986" y="223633"/>
                  <a:pt x="312986" y="240599"/>
                  <a:pt x="302549" y="251092"/>
                </a:cubicBezTo>
                <a:lnTo>
                  <a:pt x="269007" y="284634"/>
                </a:lnTo>
                <a:cubicBezTo>
                  <a:pt x="258570" y="295070"/>
                  <a:pt x="241604" y="295070"/>
                  <a:pt x="231111" y="284634"/>
                </a:cubicBezTo>
                <a:lnTo>
                  <a:pt x="160790" y="214313"/>
                </a:lnTo>
                <a:cubicBezTo>
                  <a:pt x="145498" y="199020"/>
                  <a:pt x="142038" y="176417"/>
                  <a:pt x="150465" y="157776"/>
                </a:cubicBezTo>
                <a:lnTo>
                  <a:pt x="99845" y="107156"/>
                </a:lnTo>
                <a:lnTo>
                  <a:pt x="72163" y="107156"/>
                </a:lnTo>
                <a:cubicBezTo>
                  <a:pt x="66191" y="107156"/>
                  <a:pt x="60610" y="104198"/>
                  <a:pt x="57317" y="99231"/>
                </a:cubicBezTo>
                <a:lnTo>
                  <a:pt x="13060" y="32872"/>
                </a:lnTo>
                <a:cubicBezTo>
                  <a:pt x="10716" y="29356"/>
                  <a:pt x="11162" y="24612"/>
                  <a:pt x="14176" y="21599"/>
                </a:cubicBezTo>
                <a:lnTo>
                  <a:pt x="39514" y="-3739"/>
                </a:lnTo>
                <a:cubicBezTo>
                  <a:pt x="42528" y="-6753"/>
                  <a:pt x="47216" y="-7200"/>
                  <a:pt x="50788" y="-4856"/>
                </a:cubicBezTo>
                <a:lnTo>
                  <a:pt x="117146" y="39346"/>
                </a:lnTo>
                <a:cubicBezTo>
                  <a:pt x="122113" y="42639"/>
                  <a:pt x="125071" y="48220"/>
                  <a:pt x="125071" y="54192"/>
                </a:cubicBezTo>
                <a:close/>
                <a:moveTo>
                  <a:pt x="120328" y="165534"/>
                </a:moveTo>
                <a:cubicBezTo>
                  <a:pt x="116811" y="186184"/>
                  <a:pt x="121667" y="208006"/>
                  <a:pt x="135062" y="225475"/>
                </a:cubicBezTo>
                <a:lnTo>
                  <a:pt x="82042" y="278439"/>
                </a:lnTo>
                <a:cubicBezTo>
                  <a:pt x="66359" y="294122"/>
                  <a:pt x="40909" y="294122"/>
                  <a:pt x="25226" y="278439"/>
                </a:cubicBezTo>
                <a:cubicBezTo>
                  <a:pt x="9544" y="262756"/>
                  <a:pt x="9544" y="237306"/>
                  <a:pt x="25226" y="221624"/>
                </a:cubicBezTo>
                <a:lnTo>
                  <a:pt x="100794" y="146056"/>
                </a:lnTo>
                <a:lnTo>
                  <a:pt x="120328" y="16559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3462338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 Poderosas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3805237"/>
            <a:ext cx="3228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Requieren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selección inteligente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combinación.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330993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330993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382941" y="3500438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14313" y="80367"/>
                </a:moveTo>
                <a:cubicBezTo>
                  <a:pt x="214313" y="134615"/>
                  <a:pt x="166315" y="178594"/>
                  <a:pt x="107156" y="178594"/>
                </a:cubicBezTo>
                <a:cubicBezTo>
                  <a:pt x="92255" y="178594"/>
                  <a:pt x="78079" y="175803"/>
                  <a:pt x="65187" y="170780"/>
                </a:cubicBezTo>
                <a:lnTo>
                  <a:pt x="19645" y="194890"/>
                </a:lnTo>
                <a:cubicBezTo>
                  <a:pt x="14455" y="197625"/>
                  <a:pt x="8093" y="196676"/>
                  <a:pt x="3907" y="192546"/>
                </a:cubicBezTo>
                <a:cubicBezTo>
                  <a:pt x="-279" y="188416"/>
                  <a:pt x="-1228" y="181998"/>
                  <a:pt x="1563" y="176808"/>
                </a:cubicBezTo>
                <a:lnTo>
                  <a:pt x="21431" y="139303"/>
                </a:lnTo>
                <a:cubicBezTo>
                  <a:pt x="7981" y="122895"/>
                  <a:pt x="0" y="102468"/>
                  <a:pt x="0" y="80367"/>
                </a:cubicBezTo>
                <a:cubicBezTo>
                  <a:pt x="0" y="26119"/>
                  <a:pt x="47997" y="-17859"/>
                  <a:pt x="107156" y="-17859"/>
                </a:cubicBezTo>
                <a:cubicBezTo>
                  <a:pt x="166315" y="-17859"/>
                  <a:pt x="214313" y="26119"/>
                  <a:pt x="214313" y="80367"/>
                </a:cubicBezTo>
                <a:close/>
                <a:moveTo>
                  <a:pt x="214313" y="285750"/>
                </a:moveTo>
                <a:cubicBezTo>
                  <a:pt x="161795" y="285750"/>
                  <a:pt x="118095" y="251092"/>
                  <a:pt x="108942" y="205383"/>
                </a:cubicBezTo>
                <a:cubicBezTo>
                  <a:pt x="175915" y="204546"/>
                  <a:pt x="234125" y="156883"/>
                  <a:pt x="240543" y="92255"/>
                </a:cubicBezTo>
                <a:cubicBezTo>
                  <a:pt x="287034" y="102970"/>
                  <a:pt x="321469" y="141536"/>
                  <a:pt x="321469" y="187523"/>
                </a:cubicBezTo>
                <a:cubicBezTo>
                  <a:pt x="321469" y="209624"/>
                  <a:pt x="313488" y="230051"/>
                  <a:pt x="300038" y="246459"/>
                </a:cubicBezTo>
                <a:lnTo>
                  <a:pt x="319906" y="283964"/>
                </a:lnTo>
                <a:cubicBezTo>
                  <a:pt x="322641" y="289154"/>
                  <a:pt x="321692" y="295517"/>
                  <a:pt x="317562" y="299703"/>
                </a:cubicBezTo>
                <a:cubicBezTo>
                  <a:pt x="313432" y="303888"/>
                  <a:pt x="307014" y="304837"/>
                  <a:pt x="301823" y="302047"/>
                </a:cubicBezTo>
                <a:lnTo>
                  <a:pt x="256282" y="277937"/>
                </a:lnTo>
                <a:cubicBezTo>
                  <a:pt x="243390" y="282959"/>
                  <a:pt x="229214" y="285750"/>
                  <a:pt x="214313" y="28575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72288" y="3462338"/>
            <a:ext cx="2743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Prompting es Clave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72288" y="3805237"/>
            <a:ext cx="27241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habilidad más importante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del futuro.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400050" y="43576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29" name="Shape 26"/>
          <p:cNvSpPr/>
          <p:nvPr/>
        </p:nvSpPr>
        <p:spPr>
          <a:xfrm>
            <a:off x="400050" y="43576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0" name="Shape 27"/>
          <p:cNvSpPr/>
          <p:nvPr/>
        </p:nvSpPr>
        <p:spPr>
          <a:xfrm>
            <a:off x="609600" y="45481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07156" y="35719"/>
                </a:moveTo>
                <a:cubicBezTo>
                  <a:pt x="107156" y="25840"/>
                  <a:pt x="115137" y="17859"/>
                  <a:pt x="125016" y="17859"/>
                </a:cubicBezTo>
                <a:lnTo>
                  <a:pt x="160734" y="17859"/>
                </a:lnTo>
                <a:cubicBezTo>
                  <a:pt x="170613" y="17859"/>
                  <a:pt x="178594" y="25840"/>
                  <a:pt x="178594" y="35719"/>
                </a:cubicBezTo>
                <a:lnTo>
                  <a:pt x="178594" y="71438"/>
                </a:lnTo>
                <a:cubicBezTo>
                  <a:pt x="178594" y="81316"/>
                  <a:pt x="170613" y="89297"/>
                  <a:pt x="160734" y="89297"/>
                </a:cubicBezTo>
                <a:lnTo>
                  <a:pt x="156270" y="89297"/>
                </a:lnTo>
                <a:lnTo>
                  <a:pt x="156270" y="125016"/>
                </a:lnTo>
                <a:lnTo>
                  <a:pt x="223242" y="125016"/>
                </a:lnTo>
                <a:cubicBezTo>
                  <a:pt x="245455" y="125016"/>
                  <a:pt x="263426" y="142987"/>
                  <a:pt x="263426" y="165199"/>
                </a:cubicBezTo>
                <a:lnTo>
                  <a:pt x="263426" y="196453"/>
                </a:lnTo>
                <a:lnTo>
                  <a:pt x="267891" y="196453"/>
                </a:lnTo>
                <a:cubicBezTo>
                  <a:pt x="277769" y="196453"/>
                  <a:pt x="285750" y="204434"/>
                  <a:pt x="285750" y="214313"/>
                </a:cubicBezTo>
                <a:lnTo>
                  <a:pt x="285750" y="250031"/>
                </a:lnTo>
                <a:cubicBezTo>
                  <a:pt x="285750" y="259910"/>
                  <a:pt x="277769" y="267891"/>
                  <a:pt x="267891" y="267891"/>
                </a:cubicBezTo>
                <a:lnTo>
                  <a:pt x="232172" y="267891"/>
                </a:lnTo>
                <a:cubicBezTo>
                  <a:pt x="222293" y="267891"/>
                  <a:pt x="214313" y="259910"/>
                  <a:pt x="214313" y="250031"/>
                </a:cubicBezTo>
                <a:lnTo>
                  <a:pt x="214313" y="214313"/>
                </a:lnTo>
                <a:cubicBezTo>
                  <a:pt x="214313" y="204434"/>
                  <a:pt x="222293" y="196453"/>
                  <a:pt x="232172" y="196453"/>
                </a:cubicBezTo>
                <a:lnTo>
                  <a:pt x="236637" y="196453"/>
                </a:lnTo>
                <a:lnTo>
                  <a:pt x="236637" y="165199"/>
                </a:lnTo>
                <a:cubicBezTo>
                  <a:pt x="236637" y="157776"/>
                  <a:pt x="230665" y="151805"/>
                  <a:pt x="223242" y="151805"/>
                </a:cubicBezTo>
                <a:lnTo>
                  <a:pt x="156270" y="151805"/>
                </a:lnTo>
                <a:lnTo>
                  <a:pt x="156270" y="196453"/>
                </a:lnTo>
                <a:lnTo>
                  <a:pt x="160734" y="196453"/>
                </a:lnTo>
                <a:cubicBezTo>
                  <a:pt x="170613" y="196453"/>
                  <a:pt x="178594" y="204434"/>
                  <a:pt x="178594" y="214313"/>
                </a:cubicBezTo>
                <a:lnTo>
                  <a:pt x="178594" y="250031"/>
                </a:lnTo>
                <a:cubicBezTo>
                  <a:pt x="178594" y="259910"/>
                  <a:pt x="170613" y="267891"/>
                  <a:pt x="160734" y="267891"/>
                </a:cubicBezTo>
                <a:lnTo>
                  <a:pt x="125016" y="267891"/>
                </a:lnTo>
                <a:cubicBezTo>
                  <a:pt x="115137" y="267891"/>
                  <a:pt x="107156" y="259910"/>
                  <a:pt x="107156" y="250031"/>
                </a:cubicBezTo>
                <a:lnTo>
                  <a:pt x="107156" y="214313"/>
                </a:lnTo>
                <a:cubicBezTo>
                  <a:pt x="107156" y="204434"/>
                  <a:pt x="115137" y="196453"/>
                  <a:pt x="125016" y="196453"/>
                </a:cubicBezTo>
                <a:lnTo>
                  <a:pt x="129480" y="196453"/>
                </a:lnTo>
                <a:lnTo>
                  <a:pt x="129480" y="151805"/>
                </a:lnTo>
                <a:lnTo>
                  <a:pt x="62508" y="151805"/>
                </a:lnTo>
                <a:cubicBezTo>
                  <a:pt x="55085" y="151805"/>
                  <a:pt x="49113" y="157776"/>
                  <a:pt x="49113" y="165199"/>
                </a:cubicBezTo>
                <a:lnTo>
                  <a:pt x="49113" y="196453"/>
                </a:lnTo>
                <a:lnTo>
                  <a:pt x="53578" y="196453"/>
                </a:lnTo>
                <a:cubicBezTo>
                  <a:pt x="63457" y="196453"/>
                  <a:pt x="71438" y="204434"/>
                  <a:pt x="71438" y="214313"/>
                </a:cubicBezTo>
                <a:lnTo>
                  <a:pt x="71438" y="250031"/>
                </a:lnTo>
                <a:cubicBezTo>
                  <a:pt x="71438" y="259910"/>
                  <a:pt x="63457" y="267891"/>
                  <a:pt x="5357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14313"/>
                </a:lnTo>
                <a:cubicBezTo>
                  <a:pt x="0" y="204434"/>
                  <a:pt x="7981" y="196453"/>
                  <a:pt x="17859" y="196453"/>
                </a:cubicBezTo>
                <a:lnTo>
                  <a:pt x="22324" y="196453"/>
                </a:lnTo>
                <a:lnTo>
                  <a:pt x="22324" y="165199"/>
                </a:lnTo>
                <a:cubicBezTo>
                  <a:pt x="22324" y="142987"/>
                  <a:pt x="40295" y="125016"/>
                  <a:pt x="62508" y="125016"/>
                </a:cubicBezTo>
                <a:lnTo>
                  <a:pt x="129480" y="125016"/>
                </a:lnTo>
                <a:lnTo>
                  <a:pt x="129480" y="89297"/>
                </a:lnTo>
                <a:lnTo>
                  <a:pt x="125016" y="89297"/>
                </a:lnTo>
                <a:cubicBezTo>
                  <a:pt x="115137" y="89297"/>
                  <a:pt x="107156" y="81316"/>
                  <a:pt x="107156" y="71438"/>
                </a:cubicBezTo>
                <a:lnTo>
                  <a:pt x="107156" y="35719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8"/>
          <p:cNvSpPr/>
          <p:nvPr/>
        </p:nvSpPr>
        <p:spPr>
          <a:xfrm>
            <a:off x="1081088" y="4510088"/>
            <a:ext cx="3286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Arquitectura Crucial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1081088" y="4852988"/>
            <a:ext cx="3267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pensamiento sistémico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sigue siendo esencial.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191250" y="43576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34" name="Shape 31"/>
          <p:cNvSpPr/>
          <p:nvPr/>
        </p:nvSpPr>
        <p:spPr>
          <a:xfrm>
            <a:off x="6191250" y="43576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5" name="Shape 32"/>
          <p:cNvSpPr/>
          <p:nvPr/>
        </p:nvSpPr>
        <p:spPr>
          <a:xfrm>
            <a:off x="6400800" y="45481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3"/>
          <p:cNvSpPr/>
          <p:nvPr/>
        </p:nvSpPr>
        <p:spPr>
          <a:xfrm>
            <a:off x="6872288" y="4510088"/>
            <a:ext cx="2409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Riesgos Manejables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872288" y="4852988"/>
            <a:ext cx="23907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disciplina y buenas prácticas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390525" y="5491163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9" name="Shape 36"/>
          <p:cNvSpPr/>
          <p:nvPr/>
        </p:nvSpPr>
        <p:spPr>
          <a:xfrm>
            <a:off x="3386931" y="57435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0" name="Text 37"/>
          <p:cNvSpPr/>
          <p:nvPr/>
        </p:nvSpPr>
        <p:spPr>
          <a:xfrm>
            <a:off x="904875" y="5691188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código es solo el medio,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producto es el fin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PANORAMA 2026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Estado Actual: 2026 en Números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000250"/>
          </a:xfrm>
          <a:custGeom>
            <a:avLst/>
            <a:gdLst/>
            <a:ahLst/>
            <a:cxnLst/>
            <a:rect l="l" t="t" r="r" b="b"/>
            <a:pathLst>
              <a:path w="5619750" h="2000250">
                <a:moveTo>
                  <a:pt x="76210" y="0"/>
                </a:moveTo>
                <a:lnTo>
                  <a:pt x="5543540" y="0"/>
                </a:lnTo>
                <a:cubicBezTo>
                  <a:pt x="5585630" y="0"/>
                  <a:pt x="5619750" y="34120"/>
                  <a:pt x="5619750" y="76210"/>
                </a:cubicBezTo>
                <a:lnTo>
                  <a:pt x="5619750" y="1924040"/>
                </a:lnTo>
                <a:cubicBezTo>
                  <a:pt x="5619750" y="1966130"/>
                  <a:pt x="5585630" y="2000250"/>
                  <a:pt x="5543540" y="2000250"/>
                </a:cubicBezTo>
                <a:lnTo>
                  <a:pt x="76210" y="2000250"/>
                </a:lnTo>
                <a:cubicBezTo>
                  <a:pt x="34120" y="2000250"/>
                  <a:pt x="0" y="1966130"/>
                  <a:pt x="0" y="1924040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28650" y="1447800"/>
            <a:ext cx="1924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Adopción Masiva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343525" y="1428750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14313" y="10716"/>
                </a:moveTo>
                <a:cubicBezTo>
                  <a:pt x="252754" y="10716"/>
                  <a:pt x="283964" y="41925"/>
                  <a:pt x="283964" y="80367"/>
                </a:cubicBezTo>
                <a:cubicBezTo>
                  <a:pt x="283964" y="118809"/>
                  <a:pt x="252754" y="150019"/>
                  <a:pt x="214313" y="150019"/>
                </a:cubicBezTo>
                <a:cubicBezTo>
                  <a:pt x="175871" y="150019"/>
                  <a:pt x="144661" y="118809"/>
                  <a:pt x="144661" y="80367"/>
                </a:cubicBezTo>
                <a:cubicBezTo>
                  <a:pt x="144661" y="41925"/>
                  <a:pt x="175871" y="10716"/>
                  <a:pt x="214313" y="10716"/>
                </a:cubicBezTo>
                <a:close/>
                <a:moveTo>
                  <a:pt x="64294" y="58936"/>
                </a:moveTo>
                <a:cubicBezTo>
                  <a:pt x="90907" y="58936"/>
                  <a:pt x="112514" y="80543"/>
                  <a:pt x="112514" y="107156"/>
                </a:cubicBezTo>
                <a:cubicBezTo>
                  <a:pt x="112514" y="133770"/>
                  <a:pt x="90907" y="155377"/>
                  <a:pt x="64294" y="155377"/>
                </a:cubicBezTo>
                <a:cubicBezTo>
                  <a:pt x="37680" y="155377"/>
                  <a:pt x="16073" y="133770"/>
                  <a:pt x="16073" y="107156"/>
                </a:cubicBezTo>
                <a:cubicBezTo>
                  <a:pt x="16073" y="80543"/>
                  <a:pt x="37680" y="58936"/>
                  <a:pt x="64294" y="58936"/>
                </a:cubicBezTo>
                <a:close/>
                <a:moveTo>
                  <a:pt x="0" y="278606"/>
                </a:moveTo>
                <a:cubicBezTo>
                  <a:pt x="0" y="231257"/>
                  <a:pt x="38375" y="192881"/>
                  <a:pt x="85725" y="192881"/>
                </a:cubicBezTo>
                <a:cubicBezTo>
                  <a:pt x="94298" y="192881"/>
                  <a:pt x="102602" y="194154"/>
                  <a:pt x="110438" y="196498"/>
                </a:cubicBezTo>
                <a:cubicBezTo>
                  <a:pt x="88404" y="221144"/>
                  <a:pt x="75009" y="253692"/>
                  <a:pt x="75009" y="289322"/>
                </a:cubicBezTo>
                <a:lnTo>
                  <a:pt x="75009" y="300038"/>
                </a:lnTo>
                <a:cubicBezTo>
                  <a:pt x="75009" y="307672"/>
                  <a:pt x="76617" y="314905"/>
                  <a:pt x="79497" y="321469"/>
                </a:cubicBezTo>
                <a:lnTo>
                  <a:pt x="21431" y="321469"/>
                </a:lnTo>
                <a:cubicBezTo>
                  <a:pt x="9577" y="321469"/>
                  <a:pt x="0" y="311892"/>
                  <a:pt x="0" y="300038"/>
                </a:cubicBezTo>
                <a:lnTo>
                  <a:pt x="0" y="278606"/>
                </a:lnTo>
                <a:close/>
                <a:moveTo>
                  <a:pt x="349128" y="321469"/>
                </a:moveTo>
                <a:cubicBezTo>
                  <a:pt x="352008" y="314905"/>
                  <a:pt x="353616" y="307672"/>
                  <a:pt x="353616" y="300038"/>
                </a:cubicBezTo>
                <a:lnTo>
                  <a:pt x="353616" y="289322"/>
                </a:lnTo>
                <a:cubicBezTo>
                  <a:pt x="353616" y="253692"/>
                  <a:pt x="340221" y="221144"/>
                  <a:pt x="318187" y="196498"/>
                </a:cubicBezTo>
                <a:cubicBezTo>
                  <a:pt x="326023" y="194154"/>
                  <a:pt x="334328" y="192881"/>
                  <a:pt x="342900" y="192881"/>
                </a:cubicBezTo>
                <a:cubicBezTo>
                  <a:pt x="390250" y="192881"/>
                  <a:pt x="428625" y="231257"/>
                  <a:pt x="428625" y="278606"/>
                </a:cubicBezTo>
                <a:lnTo>
                  <a:pt x="428625" y="300038"/>
                </a:lnTo>
                <a:cubicBezTo>
                  <a:pt x="428625" y="311892"/>
                  <a:pt x="419048" y="321469"/>
                  <a:pt x="407194" y="321469"/>
                </a:cubicBezTo>
                <a:lnTo>
                  <a:pt x="349128" y="321469"/>
                </a:lnTo>
                <a:close/>
                <a:moveTo>
                  <a:pt x="316111" y="107156"/>
                </a:moveTo>
                <a:cubicBezTo>
                  <a:pt x="316111" y="80543"/>
                  <a:pt x="337718" y="58936"/>
                  <a:pt x="364331" y="58936"/>
                </a:cubicBezTo>
                <a:cubicBezTo>
                  <a:pt x="390945" y="58936"/>
                  <a:pt x="412552" y="80543"/>
                  <a:pt x="412552" y="107156"/>
                </a:cubicBezTo>
                <a:cubicBezTo>
                  <a:pt x="412552" y="133770"/>
                  <a:pt x="390945" y="155377"/>
                  <a:pt x="364331" y="155377"/>
                </a:cubicBezTo>
                <a:cubicBezTo>
                  <a:pt x="337718" y="155377"/>
                  <a:pt x="316111" y="133770"/>
                  <a:pt x="316111" y="107156"/>
                </a:cubicBezTo>
                <a:close/>
                <a:moveTo>
                  <a:pt x="107156" y="289322"/>
                </a:moveTo>
                <a:cubicBezTo>
                  <a:pt x="107156" y="230118"/>
                  <a:pt x="155109" y="182166"/>
                  <a:pt x="214313" y="182166"/>
                </a:cubicBezTo>
                <a:cubicBezTo>
                  <a:pt x="273516" y="182166"/>
                  <a:pt x="321469" y="230118"/>
                  <a:pt x="321469" y="289322"/>
                </a:cubicBezTo>
                <a:lnTo>
                  <a:pt x="321469" y="300038"/>
                </a:lnTo>
                <a:cubicBezTo>
                  <a:pt x="321469" y="311892"/>
                  <a:pt x="311892" y="321469"/>
                  <a:pt x="300038" y="321469"/>
                </a:cubicBezTo>
                <a:lnTo>
                  <a:pt x="128588" y="321469"/>
                </a:lnTo>
                <a:cubicBezTo>
                  <a:pt x="116733" y="321469"/>
                  <a:pt x="107156" y="311892"/>
                  <a:pt x="107156" y="300038"/>
                </a:cubicBezTo>
                <a:lnTo>
                  <a:pt x="107156" y="28932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628650" y="1885950"/>
            <a:ext cx="1714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92%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112169" y="2247900"/>
            <a:ext cx="1962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desarrolladores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28650" y="2686050"/>
            <a:ext cx="522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Estados Unidos han adoptado vibe coding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90525" y="3362325"/>
            <a:ext cx="5619750" cy="2000250"/>
          </a:xfrm>
          <a:custGeom>
            <a:avLst/>
            <a:gdLst/>
            <a:ahLst/>
            <a:cxnLst/>
            <a:rect l="l" t="t" r="r" b="b"/>
            <a:pathLst>
              <a:path w="5619750" h="2000250">
                <a:moveTo>
                  <a:pt x="76210" y="0"/>
                </a:moveTo>
                <a:lnTo>
                  <a:pt x="5543540" y="0"/>
                </a:lnTo>
                <a:cubicBezTo>
                  <a:pt x="5585630" y="0"/>
                  <a:pt x="5619750" y="34120"/>
                  <a:pt x="5619750" y="76210"/>
                </a:cubicBezTo>
                <a:lnTo>
                  <a:pt x="5619750" y="1924040"/>
                </a:lnTo>
                <a:cubicBezTo>
                  <a:pt x="5619750" y="1966130"/>
                  <a:pt x="5585630" y="2000250"/>
                  <a:pt x="5543540" y="2000250"/>
                </a:cubicBezTo>
                <a:lnTo>
                  <a:pt x="76210" y="2000250"/>
                </a:lnTo>
                <a:cubicBezTo>
                  <a:pt x="34120" y="2000250"/>
                  <a:pt x="0" y="1966130"/>
                  <a:pt x="0" y="1924040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8650" y="3619500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Adopción Empresarial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29250" y="3600450"/>
            <a:ext cx="257175" cy="342900"/>
          </a:xfrm>
          <a:custGeom>
            <a:avLst/>
            <a:gdLst/>
            <a:ahLst/>
            <a:cxnLst/>
            <a:rect l="l" t="t" r="r" b="b"/>
            <a:pathLst>
              <a:path w="257175" h="342900">
                <a:moveTo>
                  <a:pt x="42863" y="0"/>
                </a:moveTo>
                <a:cubicBezTo>
                  <a:pt x="19221" y="0"/>
                  <a:pt x="0" y="19221"/>
                  <a:pt x="0" y="42863"/>
                </a:cubicBezTo>
                <a:lnTo>
                  <a:pt x="0" y="300038"/>
                </a:lnTo>
                <a:cubicBezTo>
                  <a:pt x="0" y="323679"/>
                  <a:pt x="19221" y="342900"/>
                  <a:pt x="42863" y="342900"/>
                </a:cubicBezTo>
                <a:lnTo>
                  <a:pt x="214313" y="342900"/>
                </a:lnTo>
                <a:cubicBezTo>
                  <a:pt x="237954" y="342900"/>
                  <a:pt x="257175" y="323679"/>
                  <a:pt x="257175" y="300038"/>
                </a:cubicBezTo>
                <a:lnTo>
                  <a:pt x="257175" y="42863"/>
                </a:lnTo>
                <a:cubicBezTo>
                  <a:pt x="257175" y="19221"/>
                  <a:pt x="237954" y="0"/>
                  <a:pt x="214313" y="0"/>
                </a:cubicBezTo>
                <a:lnTo>
                  <a:pt x="42863" y="0"/>
                </a:lnTo>
                <a:close/>
                <a:moveTo>
                  <a:pt x="117872" y="235744"/>
                </a:moveTo>
                <a:lnTo>
                  <a:pt x="139303" y="235744"/>
                </a:lnTo>
                <a:cubicBezTo>
                  <a:pt x="151157" y="235744"/>
                  <a:pt x="160734" y="245321"/>
                  <a:pt x="160734" y="257175"/>
                </a:cubicBezTo>
                <a:lnTo>
                  <a:pt x="160734" y="310753"/>
                </a:lnTo>
                <a:lnTo>
                  <a:pt x="96441" y="310753"/>
                </a:lnTo>
                <a:lnTo>
                  <a:pt x="96441" y="257175"/>
                </a:lnTo>
                <a:cubicBezTo>
                  <a:pt x="96441" y="245321"/>
                  <a:pt x="106018" y="235744"/>
                  <a:pt x="117872" y="235744"/>
                </a:cubicBezTo>
                <a:close/>
                <a:moveTo>
                  <a:pt x="64294" y="75009"/>
                </a:moveTo>
                <a:cubicBezTo>
                  <a:pt x="64294" y="69116"/>
                  <a:pt x="69116" y="64294"/>
                  <a:pt x="75009" y="64294"/>
                </a:cubicBezTo>
                <a:lnTo>
                  <a:pt x="96441" y="64294"/>
                </a:lnTo>
                <a:cubicBezTo>
                  <a:pt x="102334" y="64294"/>
                  <a:pt x="107156" y="69116"/>
                  <a:pt x="107156" y="75009"/>
                </a:cubicBezTo>
                <a:lnTo>
                  <a:pt x="107156" y="96441"/>
                </a:lnTo>
                <a:cubicBezTo>
                  <a:pt x="107156" y="102334"/>
                  <a:pt x="102334" y="107156"/>
                  <a:pt x="96441" y="107156"/>
                </a:cubicBezTo>
                <a:lnTo>
                  <a:pt x="75009" y="107156"/>
                </a:lnTo>
                <a:cubicBezTo>
                  <a:pt x="69116" y="107156"/>
                  <a:pt x="64294" y="102334"/>
                  <a:pt x="64294" y="96441"/>
                </a:cubicBezTo>
                <a:lnTo>
                  <a:pt x="64294" y="75009"/>
                </a:lnTo>
                <a:close/>
                <a:moveTo>
                  <a:pt x="160734" y="64294"/>
                </a:moveTo>
                <a:lnTo>
                  <a:pt x="182166" y="64294"/>
                </a:lnTo>
                <a:cubicBezTo>
                  <a:pt x="188059" y="64294"/>
                  <a:pt x="192881" y="69116"/>
                  <a:pt x="192881" y="75009"/>
                </a:cubicBezTo>
                <a:lnTo>
                  <a:pt x="192881" y="96441"/>
                </a:lnTo>
                <a:cubicBezTo>
                  <a:pt x="192881" y="102334"/>
                  <a:pt x="188059" y="107156"/>
                  <a:pt x="182166" y="107156"/>
                </a:cubicBezTo>
                <a:lnTo>
                  <a:pt x="160734" y="107156"/>
                </a:lnTo>
                <a:cubicBezTo>
                  <a:pt x="154841" y="107156"/>
                  <a:pt x="150019" y="102334"/>
                  <a:pt x="150019" y="96441"/>
                </a:cubicBezTo>
                <a:lnTo>
                  <a:pt x="150019" y="75009"/>
                </a:lnTo>
                <a:cubicBezTo>
                  <a:pt x="150019" y="69116"/>
                  <a:pt x="154841" y="64294"/>
                  <a:pt x="160734" y="64294"/>
                </a:cubicBezTo>
                <a:close/>
                <a:moveTo>
                  <a:pt x="64294" y="160734"/>
                </a:moveTo>
                <a:cubicBezTo>
                  <a:pt x="64294" y="154841"/>
                  <a:pt x="69116" y="150019"/>
                  <a:pt x="75009" y="150019"/>
                </a:cubicBezTo>
                <a:lnTo>
                  <a:pt x="96441" y="150019"/>
                </a:lnTo>
                <a:cubicBezTo>
                  <a:pt x="102334" y="150019"/>
                  <a:pt x="107156" y="154841"/>
                  <a:pt x="107156" y="160734"/>
                </a:cubicBezTo>
                <a:lnTo>
                  <a:pt x="107156" y="182166"/>
                </a:lnTo>
                <a:cubicBezTo>
                  <a:pt x="107156" y="188059"/>
                  <a:pt x="102334" y="192881"/>
                  <a:pt x="96441" y="192881"/>
                </a:cubicBezTo>
                <a:lnTo>
                  <a:pt x="75009" y="192881"/>
                </a:lnTo>
                <a:cubicBezTo>
                  <a:pt x="69116" y="192881"/>
                  <a:pt x="64294" y="188059"/>
                  <a:pt x="64294" y="182166"/>
                </a:cubicBezTo>
                <a:lnTo>
                  <a:pt x="64294" y="160734"/>
                </a:lnTo>
                <a:close/>
                <a:moveTo>
                  <a:pt x="160734" y="150019"/>
                </a:moveTo>
                <a:lnTo>
                  <a:pt x="182166" y="150019"/>
                </a:lnTo>
                <a:cubicBezTo>
                  <a:pt x="188059" y="150019"/>
                  <a:pt x="192881" y="154841"/>
                  <a:pt x="192881" y="160734"/>
                </a:cubicBezTo>
                <a:lnTo>
                  <a:pt x="192881" y="182166"/>
                </a:lnTo>
                <a:cubicBezTo>
                  <a:pt x="192881" y="188059"/>
                  <a:pt x="188059" y="192881"/>
                  <a:pt x="182166" y="192881"/>
                </a:cubicBezTo>
                <a:lnTo>
                  <a:pt x="160734" y="192881"/>
                </a:lnTo>
                <a:cubicBezTo>
                  <a:pt x="154841" y="192881"/>
                  <a:pt x="150019" y="188059"/>
                  <a:pt x="150019" y="182166"/>
                </a:cubicBezTo>
                <a:lnTo>
                  <a:pt x="150019" y="160734"/>
                </a:lnTo>
                <a:cubicBezTo>
                  <a:pt x="150019" y="154841"/>
                  <a:pt x="154841" y="150019"/>
                  <a:pt x="160734" y="1500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628650" y="4057650"/>
            <a:ext cx="16954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78%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099310" y="4419600"/>
            <a:ext cx="1885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organizaciones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28650" y="4857750"/>
            <a:ext cx="522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 integrado IA en flujos de desarrollo (McKinsey/Upwork)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81725" y="1190625"/>
            <a:ext cx="5619750" cy="2000250"/>
          </a:xfrm>
          <a:custGeom>
            <a:avLst/>
            <a:gdLst/>
            <a:ahLst/>
            <a:cxnLst/>
            <a:rect l="l" t="t" r="r" b="b"/>
            <a:pathLst>
              <a:path w="5619750" h="2000250">
                <a:moveTo>
                  <a:pt x="76210" y="0"/>
                </a:moveTo>
                <a:lnTo>
                  <a:pt x="5543540" y="0"/>
                </a:lnTo>
                <a:cubicBezTo>
                  <a:pt x="5585630" y="0"/>
                  <a:pt x="5619750" y="34120"/>
                  <a:pt x="5619750" y="76210"/>
                </a:cubicBezTo>
                <a:lnTo>
                  <a:pt x="5619750" y="1924040"/>
                </a:lnTo>
                <a:cubicBezTo>
                  <a:pt x="5619750" y="1966130"/>
                  <a:pt x="5585630" y="2000250"/>
                  <a:pt x="5543540" y="2000250"/>
                </a:cubicBezTo>
                <a:lnTo>
                  <a:pt x="76210" y="2000250"/>
                </a:lnTo>
                <a:cubicBezTo>
                  <a:pt x="34120" y="2000250"/>
                  <a:pt x="0" y="1966130"/>
                  <a:pt x="0" y="1924040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19850" y="1447800"/>
            <a:ext cx="1771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Mercado Global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1177588" y="14287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42863" y="42863"/>
                </a:moveTo>
                <a:cubicBezTo>
                  <a:pt x="42863" y="31008"/>
                  <a:pt x="33285" y="21431"/>
                  <a:pt x="21431" y="21431"/>
                </a:cubicBezTo>
                <a:cubicBezTo>
                  <a:pt x="9577" y="21431"/>
                  <a:pt x="0" y="31008"/>
                  <a:pt x="0" y="42863"/>
                </a:cubicBezTo>
                <a:lnTo>
                  <a:pt x="0" y="267891"/>
                </a:lnTo>
                <a:cubicBezTo>
                  <a:pt x="0" y="297493"/>
                  <a:pt x="23976" y="321469"/>
                  <a:pt x="53578" y="321469"/>
                </a:cubicBezTo>
                <a:lnTo>
                  <a:pt x="321469" y="321469"/>
                </a:lnTo>
                <a:cubicBezTo>
                  <a:pt x="333323" y="321469"/>
                  <a:pt x="342900" y="311892"/>
                  <a:pt x="342900" y="300038"/>
                </a:cubicBezTo>
                <a:cubicBezTo>
                  <a:pt x="342900" y="288183"/>
                  <a:pt x="333323" y="278606"/>
                  <a:pt x="321469" y="278606"/>
                </a:cubicBezTo>
                <a:lnTo>
                  <a:pt x="53578" y="278606"/>
                </a:lnTo>
                <a:cubicBezTo>
                  <a:pt x="47685" y="278606"/>
                  <a:pt x="42863" y="273784"/>
                  <a:pt x="42863" y="267891"/>
                </a:cubicBezTo>
                <a:lnTo>
                  <a:pt x="42863" y="42863"/>
                </a:lnTo>
                <a:close/>
                <a:moveTo>
                  <a:pt x="315173" y="100861"/>
                </a:moveTo>
                <a:cubicBezTo>
                  <a:pt x="323545" y="92489"/>
                  <a:pt x="323545" y="78894"/>
                  <a:pt x="315173" y="70522"/>
                </a:cubicBezTo>
                <a:cubicBezTo>
                  <a:pt x="306802" y="62151"/>
                  <a:pt x="293206" y="62151"/>
                  <a:pt x="284835" y="70522"/>
                </a:cubicBezTo>
                <a:lnTo>
                  <a:pt x="214313" y="141111"/>
                </a:lnTo>
                <a:lnTo>
                  <a:pt x="175870" y="102736"/>
                </a:lnTo>
                <a:cubicBezTo>
                  <a:pt x="167499" y="94364"/>
                  <a:pt x="153903" y="94364"/>
                  <a:pt x="145532" y="102736"/>
                </a:cubicBezTo>
                <a:lnTo>
                  <a:pt x="81238" y="167030"/>
                </a:lnTo>
                <a:cubicBezTo>
                  <a:pt x="72866" y="175401"/>
                  <a:pt x="72866" y="188997"/>
                  <a:pt x="81238" y="197368"/>
                </a:cubicBezTo>
                <a:cubicBezTo>
                  <a:pt x="89609" y="205740"/>
                  <a:pt x="103205" y="205740"/>
                  <a:pt x="111576" y="197368"/>
                </a:cubicBezTo>
                <a:lnTo>
                  <a:pt x="160734" y="148210"/>
                </a:lnTo>
                <a:lnTo>
                  <a:pt x="199177" y="186653"/>
                </a:lnTo>
                <a:cubicBezTo>
                  <a:pt x="207548" y="195024"/>
                  <a:pt x="221144" y="195024"/>
                  <a:pt x="229515" y="186653"/>
                </a:cubicBezTo>
                <a:lnTo>
                  <a:pt x="315240" y="100928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9" name="Text 17"/>
          <p:cNvSpPr/>
          <p:nvPr/>
        </p:nvSpPr>
        <p:spPr>
          <a:xfrm>
            <a:off x="6419850" y="1885950"/>
            <a:ext cx="2171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$8.5B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364062" y="2247900"/>
            <a:ext cx="1819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proyectado 2026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19850" y="2686050"/>
            <a:ext cx="522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Mercado global de herramientas de programación asistida por IA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81725" y="3362325"/>
            <a:ext cx="5619750" cy="2647950"/>
          </a:xfrm>
          <a:custGeom>
            <a:avLst/>
            <a:gdLst/>
            <a:ahLst/>
            <a:cxnLst/>
            <a:rect l="l" t="t" r="r" b="b"/>
            <a:pathLst>
              <a:path w="5619750" h="2647950">
                <a:moveTo>
                  <a:pt x="76208" y="0"/>
                </a:moveTo>
                <a:lnTo>
                  <a:pt x="5543542" y="0"/>
                </a:lnTo>
                <a:cubicBezTo>
                  <a:pt x="5585602" y="0"/>
                  <a:pt x="5619750" y="34148"/>
                  <a:pt x="5619750" y="76208"/>
                </a:cubicBezTo>
                <a:lnTo>
                  <a:pt x="5619750" y="2571742"/>
                </a:lnTo>
                <a:cubicBezTo>
                  <a:pt x="5619750" y="2613831"/>
                  <a:pt x="5585631" y="2647950"/>
                  <a:pt x="5543542" y="2647950"/>
                </a:cubicBezTo>
                <a:lnTo>
                  <a:pt x="76208" y="2647950"/>
                </a:lnTo>
                <a:cubicBezTo>
                  <a:pt x="34119" y="2647950"/>
                  <a:pt x="0" y="2613831"/>
                  <a:pt x="0" y="257174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419850" y="3600450"/>
            <a:ext cx="5257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Datos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48425" y="4095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Text 23"/>
          <p:cNvSpPr/>
          <p:nvPr/>
        </p:nvSpPr>
        <p:spPr>
          <a:xfrm>
            <a:off x="6819900" y="4057650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700,000+ skills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819900" y="4324350"/>
            <a:ext cx="1809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especializados disponibles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48425" y="4705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28588" y="42863"/>
                </a:move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ubicBezTo>
                  <a:pt x="122185" y="57150"/>
                  <a:pt x="128588" y="50748"/>
                  <a:pt x="128588" y="42863"/>
                </a:cubicBezTo>
                <a:close/>
                <a:moveTo>
                  <a:pt x="114300" y="185738"/>
                </a:moveTo>
                <a:cubicBezTo>
                  <a:pt x="130061" y="185738"/>
                  <a:pt x="142875" y="172923"/>
                  <a:pt x="142875" y="157163"/>
                </a:cubicBezTo>
                <a:cubicBezTo>
                  <a:pt x="142875" y="149929"/>
                  <a:pt x="140196" y="143277"/>
                  <a:pt x="135731" y="138276"/>
                </a:cubicBezTo>
                <a:lnTo>
                  <a:pt x="166762" y="76260"/>
                </a:lnTo>
                <a:cubicBezTo>
                  <a:pt x="169396" y="70946"/>
                  <a:pt x="167253" y="64517"/>
                  <a:pt x="161985" y="61883"/>
                </a:cubicBezTo>
                <a:cubicBezTo>
                  <a:pt x="156716" y="59248"/>
                  <a:pt x="150242" y="61392"/>
                  <a:pt x="147608" y="66660"/>
                </a:cubicBezTo>
                <a:lnTo>
                  <a:pt x="116577" y="128677"/>
                </a:lnTo>
                <a:cubicBezTo>
                  <a:pt x="115818" y="128632"/>
                  <a:pt x="115059" y="128588"/>
                  <a:pt x="114300" y="128588"/>
                </a:cubicBezTo>
                <a:cubicBezTo>
                  <a:pt x="98539" y="128588"/>
                  <a:pt x="85725" y="141402"/>
                  <a:pt x="85725" y="157163"/>
                </a:cubicBezTo>
                <a:cubicBezTo>
                  <a:pt x="85725" y="172923"/>
                  <a:pt x="98539" y="185738"/>
                  <a:pt x="114300" y="185738"/>
                </a:cubicBezTo>
                <a:close/>
                <a:moveTo>
                  <a:pt x="78581" y="64294"/>
                </a:moveTo>
                <a:cubicBezTo>
                  <a:pt x="78581" y="56408"/>
                  <a:pt x="72179" y="50006"/>
                  <a:pt x="64294" y="50006"/>
                </a:cubicBezTo>
                <a:cubicBezTo>
                  <a:pt x="56408" y="50006"/>
                  <a:pt x="50006" y="56408"/>
                  <a:pt x="50006" y="64294"/>
                </a:cubicBezTo>
                <a:cubicBezTo>
                  <a:pt x="50006" y="72179"/>
                  <a:pt x="56408" y="78581"/>
                  <a:pt x="64294" y="78581"/>
                </a:cubicBezTo>
                <a:cubicBezTo>
                  <a:pt x="72179" y="78581"/>
                  <a:pt x="78581" y="72179"/>
                  <a:pt x="78581" y="64294"/>
                </a:cubicBezTo>
                <a:close/>
                <a:moveTo>
                  <a:pt x="42863" y="128588"/>
                </a:moveTo>
                <a:cubicBezTo>
                  <a:pt x="50748" y="128588"/>
                  <a:pt x="57150" y="122185"/>
                  <a:pt x="57150" y="114300"/>
                </a:cubicBezTo>
                <a:cubicBezTo>
                  <a:pt x="57150" y="106415"/>
                  <a:pt x="50748" y="100013"/>
                  <a:pt x="42863" y="100013"/>
                </a:cubicBezTo>
                <a:cubicBezTo>
                  <a:pt x="34977" y="100013"/>
                  <a:pt x="28575" y="106415"/>
                  <a:pt x="28575" y="114300"/>
                </a:cubicBezTo>
                <a:cubicBezTo>
                  <a:pt x="28575" y="122185"/>
                  <a:pt x="34977" y="128588"/>
                  <a:pt x="42863" y="128588"/>
                </a:cubicBezTo>
                <a:close/>
                <a:moveTo>
                  <a:pt x="200025" y="114300"/>
                </a:moveTo>
                <a:cubicBezTo>
                  <a:pt x="200025" y="106415"/>
                  <a:pt x="193623" y="100013"/>
                  <a:pt x="185738" y="100013"/>
                </a:cubicBezTo>
                <a:cubicBezTo>
                  <a:pt x="177852" y="100013"/>
                  <a:pt x="171450" y="106415"/>
                  <a:pt x="171450" y="114300"/>
                </a:cubicBezTo>
                <a:cubicBezTo>
                  <a:pt x="171450" y="122185"/>
                  <a:pt x="177852" y="128588"/>
                  <a:pt x="185738" y="128588"/>
                </a:cubicBezTo>
                <a:cubicBezTo>
                  <a:pt x="193623" y="128588"/>
                  <a:pt x="200025" y="122185"/>
                  <a:pt x="200025" y="11430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8" name="Text 26"/>
          <p:cNvSpPr/>
          <p:nvPr/>
        </p:nvSpPr>
        <p:spPr>
          <a:xfrm>
            <a:off x="6819900" y="4667250"/>
            <a:ext cx="1781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3-5x más rápido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819900" y="4933950"/>
            <a:ext cx="1771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prototipado vs tradicional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48425" y="5314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Text 29"/>
          <p:cNvSpPr/>
          <p:nvPr/>
        </p:nvSpPr>
        <p:spPr>
          <a:xfrm>
            <a:off x="6819900" y="5276850"/>
            <a:ext cx="1733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45% vulnerabilidades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19900" y="5543550"/>
            <a:ext cx="1724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área de mejora crítica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Agentes Más Autónomos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571750"/>
          </a:xfrm>
          <a:custGeom>
            <a:avLst/>
            <a:gdLst/>
            <a:ahLst/>
            <a:cxnLst/>
            <a:rect l="l" t="t" r="r" b="b"/>
            <a:pathLst>
              <a:path w="5619750" h="2571750">
                <a:moveTo>
                  <a:pt x="76201" y="0"/>
                </a:moveTo>
                <a:lnTo>
                  <a:pt x="5543549" y="0"/>
                </a:lnTo>
                <a:cubicBezTo>
                  <a:pt x="5585634" y="0"/>
                  <a:pt x="5619750" y="34116"/>
                  <a:pt x="5619750" y="76201"/>
                </a:cubicBezTo>
                <a:lnTo>
                  <a:pt x="5619750" y="2495549"/>
                </a:lnTo>
                <a:cubicBezTo>
                  <a:pt x="5619750" y="2537634"/>
                  <a:pt x="5585634" y="2571750"/>
                  <a:pt x="5543549" y="2571750"/>
                </a:cubicBezTo>
                <a:lnTo>
                  <a:pt x="76201" y="2571750"/>
                </a:lnTo>
                <a:cubicBezTo>
                  <a:pt x="34116" y="2571750"/>
                  <a:pt x="0" y="2537634"/>
                  <a:pt x="0" y="24955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35744" y="0"/>
                </a:moveTo>
                <a:cubicBezTo>
                  <a:pt x="235744" y="-11854"/>
                  <a:pt x="226167" y="-21431"/>
                  <a:pt x="214313" y="-21431"/>
                </a:cubicBezTo>
                <a:cubicBezTo>
                  <a:pt x="202458" y="-21431"/>
                  <a:pt x="192881" y="-11854"/>
                  <a:pt x="192881" y="0"/>
                </a:cubicBezTo>
                <a:lnTo>
                  <a:pt x="192881" y="42863"/>
                </a:lnTo>
                <a:lnTo>
                  <a:pt x="128588" y="42863"/>
                </a:lnTo>
                <a:cubicBezTo>
                  <a:pt x="93092" y="42863"/>
                  <a:pt x="64294" y="71661"/>
                  <a:pt x="64294" y="107156"/>
                </a:cubicBezTo>
                <a:lnTo>
                  <a:pt x="64294" y="257175"/>
                </a:lnTo>
                <a:cubicBezTo>
                  <a:pt x="64294" y="292671"/>
                  <a:pt x="93092" y="321469"/>
                  <a:pt x="128588" y="321469"/>
                </a:cubicBezTo>
                <a:lnTo>
                  <a:pt x="300038" y="321469"/>
                </a:lnTo>
                <a:cubicBezTo>
                  <a:pt x="335533" y="321469"/>
                  <a:pt x="364331" y="292671"/>
                  <a:pt x="364331" y="257175"/>
                </a:cubicBezTo>
                <a:lnTo>
                  <a:pt x="364331" y="107156"/>
                </a:lnTo>
                <a:cubicBezTo>
                  <a:pt x="364331" y="71661"/>
                  <a:pt x="335533" y="42863"/>
                  <a:pt x="300038" y="42863"/>
                </a:cubicBezTo>
                <a:lnTo>
                  <a:pt x="235744" y="42863"/>
                </a:lnTo>
                <a:lnTo>
                  <a:pt x="235744" y="0"/>
                </a:lnTo>
                <a:close/>
                <a:moveTo>
                  <a:pt x="107156" y="246459"/>
                </a:moveTo>
                <a:cubicBezTo>
                  <a:pt x="107156" y="237552"/>
                  <a:pt x="114322" y="230386"/>
                  <a:pt x="123230" y="230386"/>
                </a:cubicBezTo>
                <a:lnTo>
                  <a:pt x="144661" y="230386"/>
                </a:lnTo>
                <a:cubicBezTo>
                  <a:pt x="153568" y="230386"/>
                  <a:pt x="160734" y="237552"/>
                  <a:pt x="160734" y="246459"/>
                </a:cubicBezTo>
                <a:cubicBezTo>
                  <a:pt x="160734" y="255367"/>
                  <a:pt x="153568" y="262533"/>
                  <a:pt x="144661" y="262533"/>
                </a:cubicBezTo>
                <a:lnTo>
                  <a:pt x="123230" y="262533"/>
                </a:lnTo>
                <a:cubicBezTo>
                  <a:pt x="114322" y="262533"/>
                  <a:pt x="107156" y="255367"/>
                  <a:pt x="107156" y="246459"/>
                </a:cubicBezTo>
                <a:close/>
                <a:moveTo>
                  <a:pt x="187523" y="246459"/>
                </a:moveTo>
                <a:cubicBezTo>
                  <a:pt x="187523" y="237552"/>
                  <a:pt x="194690" y="230386"/>
                  <a:pt x="203597" y="230386"/>
                </a:cubicBezTo>
                <a:lnTo>
                  <a:pt x="225028" y="230386"/>
                </a:lnTo>
                <a:cubicBezTo>
                  <a:pt x="233935" y="230386"/>
                  <a:pt x="241102" y="237552"/>
                  <a:pt x="241102" y="246459"/>
                </a:cubicBezTo>
                <a:cubicBezTo>
                  <a:pt x="241102" y="255367"/>
                  <a:pt x="233935" y="262533"/>
                  <a:pt x="225028" y="262533"/>
                </a:cubicBezTo>
                <a:lnTo>
                  <a:pt x="203597" y="262533"/>
                </a:lnTo>
                <a:cubicBezTo>
                  <a:pt x="194690" y="262533"/>
                  <a:pt x="187523" y="255367"/>
                  <a:pt x="187523" y="246459"/>
                </a:cubicBezTo>
                <a:close/>
                <a:moveTo>
                  <a:pt x="267891" y="246459"/>
                </a:moveTo>
                <a:cubicBezTo>
                  <a:pt x="267891" y="237552"/>
                  <a:pt x="275057" y="230386"/>
                  <a:pt x="283964" y="230386"/>
                </a:cubicBezTo>
                <a:lnTo>
                  <a:pt x="305395" y="230386"/>
                </a:lnTo>
                <a:cubicBezTo>
                  <a:pt x="314303" y="230386"/>
                  <a:pt x="321469" y="237552"/>
                  <a:pt x="321469" y="246459"/>
                </a:cubicBezTo>
                <a:cubicBezTo>
                  <a:pt x="321469" y="255367"/>
                  <a:pt x="314303" y="262533"/>
                  <a:pt x="305395" y="262533"/>
                </a:cubicBezTo>
                <a:lnTo>
                  <a:pt x="283964" y="262533"/>
                </a:lnTo>
                <a:cubicBezTo>
                  <a:pt x="275057" y="262533"/>
                  <a:pt x="267891" y="255367"/>
                  <a:pt x="267891" y="246459"/>
                </a:cubicBezTo>
                <a:close/>
                <a:moveTo>
                  <a:pt x="150019" y="117872"/>
                </a:moveTo>
                <a:cubicBezTo>
                  <a:pt x="167761" y="117872"/>
                  <a:pt x="182166" y="132276"/>
                  <a:pt x="182166" y="150019"/>
                </a:cubicBezTo>
                <a:cubicBezTo>
                  <a:pt x="182166" y="167761"/>
                  <a:pt x="167761" y="182166"/>
                  <a:pt x="150019" y="182166"/>
                </a:cubicBezTo>
                <a:cubicBezTo>
                  <a:pt x="132276" y="182166"/>
                  <a:pt x="117872" y="167761"/>
                  <a:pt x="117872" y="150019"/>
                </a:cubicBezTo>
                <a:cubicBezTo>
                  <a:pt x="117872" y="132276"/>
                  <a:pt x="132276" y="117872"/>
                  <a:pt x="150019" y="117872"/>
                </a:cubicBezTo>
                <a:close/>
                <a:moveTo>
                  <a:pt x="246459" y="150019"/>
                </a:moveTo>
                <a:cubicBezTo>
                  <a:pt x="246459" y="132276"/>
                  <a:pt x="260864" y="117872"/>
                  <a:pt x="278606" y="117872"/>
                </a:cubicBezTo>
                <a:cubicBezTo>
                  <a:pt x="296349" y="117872"/>
                  <a:pt x="310753" y="132276"/>
                  <a:pt x="310753" y="150019"/>
                </a:cubicBezTo>
                <a:cubicBezTo>
                  <a:pt x="310753" y="167761"/>
                  <a:pt x="296349" y="182166"/>
                  <a:pt x="278606" y="182166"/>
                </a:cubicBezTo>
                <a:cubicBezTo>
                  <a:pt x="260864" y="182166"/>
                  <a:pt x="246459" y="167761"/>
                  <a:pt x="246459" y="150019"/>
                </a:cubicBezTo>
                <a:close/>
                <a:moveTo>
                  <a:pt x="42863" y="150019"/>
                </a:moveTo>
                <a:cubicBezTo>
                  <a:pt x="42863" y="138165"/>
                  <a:pt x="33285" y="128588"/>
                  <a:pt x="21431" y="128588"/>
                </a:cubicBezTo>
                <a:cubicBezTo>
                  <a:pt x="9577" y="128588"/>
                  <a:pt x="0" y="138165"/>
                  <a:pt x="0" y="150019"/>
                </a:cubicBezTo>
                <a:lnTo>
                  <a:pt x="0" y="214313"/>
                </a:lnTo>
                <a:cubicBezTo>
                  <a:pt x="0" y="226167"/>
                  <a:pt x="9577" y="235744"/>
                  <a:pt x="21431" y="235744"/>
                </a:cubicBezTo>
                <a:cubicBezTo>
                  <a:pt x="33285" y="235744"/>
                  <a:pt x="42863" y="226167"/>
                  <a:pt x="42863" y="214313"/>
                </a:cubicBezTo>
                <a:lnTo>
                  <a:pt x="42863" y="150019"/>
                </a:lnTo>
                <a:close/>
                <a:moveTo>
                  <a:pt x="407194" y="128588"/>
                </a:moveTo>
                <a:cubicBezTo>
                  <a:pt x="395340" y="128588"/>
                  <a:pt x="385763" y="138165"/>
                  <a:pt x="385763" y="150019"/>
                </a:cubicBezTo>
                <a:lnTo>
                  <a:pt x="385763" y="214313"/>
                </a:lnTo>
                <a:cubicBezTo>
                  <a:pt x="385763" y="226167"/>
                  <a:pt x="395340" y="235744"/>
                  <a:pt x="407194" y="235744"/>
                </a:cubicBezTo>
                <a:cubicBezTo>
                  <a:pt x="419048" y="235744"/>
                  <a:pt x="428625" y="226167"/>
                  <a:pt x="428625" y="214313"/>
                </a:cubicBezTo>
                <a:lnTo>
                  <a:pt x="428625" y="150019"/>
                </a:lnTo>
                <a:cubicBezTo>
                  <a:pt x="428625" y="138165"/>
                  <a:pt x="419048" y="128588"/>
                  <a:pt x="407194" y="12858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3676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Evolución hacia Autonomía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agentes de IA evolucionan de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asistentes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ingenieros autónomos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Capacidades expandidas que van más allá de generar código.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1028700"/>
          </a:xfrm>
          <a:custGeom>
            <a:avLst/>
            <a:gdLst/>
            <a:ahLst/>
            <a:cxnLst/>
            <a:rect l="l" t="t" r="r" b="b"/>
            <a:pathLst>
              <a:path w="5219700" h="1028700">
                <a:moveTo>
                  <a:pt x="76196" y="0"/>
                </a:moveTo>
                <a:lnTo>
                  <a:pt x="5143504" y="0"/>
                </a:lnTo>
                <a:cubicBezTo>
                  <a:pt x="5185586" y="0"/>
                  <a:pt x="5219700" y="34114"/>
                  <a:pt x="5219700" y="76196"/>
                </a:cubicBezTo>
                <a:lnTo>
                  <a:pt x="5219700" y="952504"/>
                </a:lnTo>
                <a:cubicBezTo>
                  <a:pt x="5219700" y="994586"/>
                  <a:pt x="5185586" y="1028700"/>
                  <a:pt x="5143504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Futuro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9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asistente que sugiere código a ingeniero que planifica, implementa, testea y deploya autónomamente.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8862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38862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40386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Ejemplos Actuales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44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76300" y="4419600"/>
            <a:ext cx="1819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Devin: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primer ingeniero IA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4762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76300" y="4724400"/>
            <a:ext cx="2266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Purple AI (p0):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agente autónomo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0550" y="5067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5029200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Emergent: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orquestación multi-agente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725" y="1190625"/>
            <a:ext cx="5619750" cy="4933950"/>
          </a:xfrm>
          <a:custGeom>
            <a:avLst/>
            <a:gdLst/>
            <a:ahLst/>
            <a:cxnLst/>
            <a:rect l="l" t="t" r="r" b="b"/>
            <a:pathLst>
              <a:path w="5619750" h="4933950">
                <a:moveTo>
                  <a:pt x="76180" y="0"/>
                </a:moveTo>
                <a:lnTo>
                  <a:pt x="5543570" y="0"/>
                </a:lnTo>
                <a:cubicBezTo>
                  <a:pt x="5585643" y="0"/>
                  <a:pt x="5619750" y="34107"/>
                  <a:pt x="5619750" y="76180"/>
                </a:cubicBezTo>
                <a:lnTo>
                  <a:pt x="5619750" y="4857770"/>
                </a:lnTo>
                <a:cubicBezTo>
                  <a:pt x="5619750" y="4899843"/>
                  <a:pt x="5585643" y="4933950"/>
                  <a:pt x="5543570" y="4933950"/>
                </a:cubicBezTo>
                <a:lnTo>
                  <a:pt x="76180" y="4933950"/>
                </a:lnTo>
                <a:cubicBezTo>
                  <a:pt x="34107" y="4933950"/>
                  <a:pt x="0" y="4899843"/>
                  <a:pt x="0" y="4857770"/>
                </a:cubicBezTo>
                <a:lnTo>
                  <a:pt x="0" y="76180"/>
                </a:lnTo>
                <a:cubicBezTo>
                  <a:pt x="0" y="34135"/>
                  <a:pt x="34135" y="0"/>
                  <a:pt x="7618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Capacidades Expandidas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05575" y="20002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3819" y="26194"/>
                </a:moveTo>
                <a:lnTo>
                  <a:pt x="97631" y="26194"/>
                </a:lnTo>
                <a:lnTo>
                  <a:pt x="97631" y="40481"/>
                </a:lnTo>
                <a:lnTo>
                  <a:pt x="73819" y="40481"/>
                </a:lnTo>
                <a:lnTo>
                  <a:pt x="73819" y="26194"/>
                </a:lnTo>
                <a:close/>
                <a:moveTo>
                  <a:pt x="71438" y="9525"/>
                </a:moveTo>
                <a:cubicBezTo>
                  <a:pt x="63550" y="9525"/>
                  <a:pt x="57150" y="15925"/>
                  <a:pt x="57150" y="23813"/>
                </a:cubicBezTo>
                <a:lnTo>
                  <a:pt x="57150" y="42863"/>
                </a:lnTo>
                <a:cubicBezTo>
                  <a:pt x="57150" y="50750"/>
                  <a:pt x="63550" y="57150"/>
                  <a:pt x="71438" y="57150"/>
                </a:cubicBezTo>
                <a:lnTo>
                  <a:pt x="76200" y="57150"/>
                </a:lnTo>
                <a:lnTo>
                  <a:pt x="76200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38100" y="85725"/>
                </a:lnTo>
                <a:lnTo>
                  <a:pt x="38100" y="95250"/>
                </a:lnTo>
                <a:lnTo>
                  <a:pt x="33338" y="95250"/>
                </a:lnTo>
                <a:cubicBezTo>
                  <a:pt x="25450" y="95250"/>
                  <a:pt x="19050" y="101650"/>
                  <a:pt x="19050" y="109537"/>
                </a:cubicBezTo>
                <a:lnTo>
                  <a:pt x="19050" y="128588"/>
                </a:lnTo>
                <a:cubicBezTo>
                  <a:pt x="19050" y="136475"/>
                  <a:pt x="25450" y="142875"/>
                  <a:pt x="33338" y="142875"/>
                </a:cubicBezTo>
                <a:lnTo>
                  <a:pt x="61912" y="142875"/>
                </a:lnTo>
                <a:cubicBezTo>
                  <a:pt x="69800" y="142875"/>
                  <a:pt x="76200" y="136475"/>
                  <a:pt x="76200" y="128588"/>
                </a:cubicBezTo>
                <a:lnTo>
                  <a:pt x="76200" y="109537"/>
                </a:lnTo>
                <a:cubicBezTo>
                  <a:pt x="76200" y="101650"/>
                  <a:pt x="69800" y="95250"/>
                  <a:pt x="61912" y="95250"/>
                </a:cubicBezTo>
                <a:lnTo>
                  <a:pt x="57150" y="95250"/>
                </a:lnTo>
                <a:lnTo>
                  <a:pt x="57150" y="85725"/>
                </a:lnTo>
                <a:lnTo>
                  <a:pt x="114300" y="85725"/>
                </a:lnTo>
                <a:lnTo>
                  <a:pt x="114300" y="95250"/>
                </a:lnTo>
                <a:lnTo>
                  <a:pt x="109537" y="95250"/>
                </a:lnTo>
                <a:cubicBezTo>
                  <a:pt x="101650" y="95250"/>
                  <a:pt x="95250" y="101650"/>
                  <a:pt x="95250" y="109537"/>
                </a:cubicBezTo>
                <a:lnTo>
                  <a:pt x="95250" y="128588"/>
                </a:lnTo>
                <a:cubicBezTo>
                  <a:pt x="95250" y="136475"/>
                  <a:pt x="101650" y="142875"/>
                  <a:pt x="109537" y="142875"/>
                </a:cubicBezTo>
                <a:lnTo>
                  <a:pt x="138113" y="142875"/>
                </a:lnTo>
                <a:cubicBezTo>
                  <a:pt x="146000" y="142875"/>
                  <a:pt x="152400" y="136475"/>
                  <a:pt x="152400" y="128588"/>
                </a:cubicBezTo>
                <a:lnTo>
                  <a:pt x="152400" y="109537"/>
                </a:lnTo>
                <a:cubicBezTo>
                  <a:pt x="152400" y="101650"/>
                  <a:pt x="146000" y="95250"/>
                  <a:pt x="138113" y="95250"/>
                </a:cubicBezTo>
                <a:lnTo>
                  <a:pt x="133350" y="95250"/>
                </a:lnTo>
                <a:lnTo>
                  <a:pt x="133350" y="85725"/>
                </a:lnTo>
                <a:lnTo>
                  <a:pt x="161925" y="85725"/>
                </a:lnTo>
                <a:cubicBezTo>
                  <a:pt x="167194" y="85725"/>
                  <a:pt x="171450" y="81469"/>
                  <a:pt x="171450" y="76200"/>
                </a:cubicBezTo>
                <a:cubicBezTo>
                  <a:pt x="171450" y="70931"/>
                  <a:pt x="167194" y="66675"/>
                  <a:pt x="161925" y="66675"/>
                </a:cubicBezTo>
                <a:lnTo>
                  <a:pt x="95250" y="66675"/>
                </a:lnTo>
                <a:lnTo>
                  <a:pt x="95250" y="57150"/>
                </a:lnTo>
                <a:lnTo>
                  <a:pt x="100013" y="57150"/>
                </a:lnTo>
                <a:cubicBezTo>
                  <a:pt x="107900" y="57150"/>
                  <a:pt x="114300" y="50750"/>
                  <a:pt x="114300" y="42863"/>
                </a:cubicBezTo>
                <a:lnTo>
                  <a:pt x="114300" y="23813"/>
                </a:lnTo>
                <a:cubicBezTo>
                  <a:pt x="114300" y="15925"/>
                  <a:pt x="107900" y="9525"/>
                  <a:pt x="100013" y="9525"/>
                </a:cubicBezTo>
                <a:lnTo>
                  <a:pt x="71438" y="9525"/>
                </a:lnTo>
                <a:close/>
                <a:moveTo>
                  <a:pt x="133350" y="111919"/>
                </a:moveTo>
                <a:lnTo>
                  <a:pt x="135731" y="111919"/>
                </a:lnTo>
                <a:lnTo>
                  <a:pt x="135731" y="126206"/>
                </a:lnTo>
                <a:lnTo>
                  <a:pt x="111919" y="126206"/>
                </a:lnTo>
                <a:lnTo>
                  <a:pt x="111919" y="111919"/>
                </a:lnTo>
                <a:lnTo>
                  <a:pt x="133350" y="111919"/>
                </a:lnTo>
                <a:close/>
                <a:moveTo>
                  <a:pt x="57150" y="111919"/>
                </a:moveTo>
                <a:lnTo>
                  <a:pt x="59531" y="111919"/>
                </a:lnTo>
                <a:lnTo>
                  <a:pt x="59531" y="126206"/>
                </a:lnTo>
                <a:lnTo>
                  <a:pt x="35719" y="126206"/>
                </a:lnTo>
                <a:lnTo>
                  <a:pt x="35719" y="111919"/>
                </a:lnTo>
                <a:lnTo>
                  <a:pt x="57150" y="11191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800850" y="1962150"/>
            <a:ext cx="100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MCP Protocol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Estándar para comunicación entre agentes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96050" y="283845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66675"/>
                </a:moveTo>
                <a:cubicBezTo>
                  <a:pt x="112335" y="66675"/>
                  <a:pt x="126206" y="52804"/>
                  <a:pt x="126206" y="35719"/>
                </a:cubicBezTo>
                <a:cubicBezTo>
                  <a:pt x="126206" y="18634"/>
                  <a:pt x="112335" y="4763"/>
                  <a:pt x="95250" y="4763"/>
                </a:cubicBezTo>
                <a:cubicBezTo>
                  <a:pt x="78165" y="4763"/>
                  <a:pt x="64294" y="18634"/>
                  <a:pt x="64294" y="35719"/>
                </a:cubicBezTo>
                <a:cubicBezTo>
                  <a:pt x="64294" y="52804"/>
                  <a:pt x="78165" y="66675"/>
                  <a:pt x="95250" y="66675"/>
                </a:cubicBezTo>
                <a:close/>
                <a:moveTo>
                  <a:pt x="28575" y="69056"/>
                </a:moveTo>
                <a:cubicBezTo>
                  <a:pt x="40403" y="69056"/>
                  <a:pt x="50006" y="59453"/>
                  <a:pt x="50006" y="47625"/>
                </a:cubicBezTo>
                <a:cubicBezTo>
                  <a:pt x="50006" y="35797"/>
                  <a:pt x="40403" y="26194"/>
                  <a:pt x="28575" y="26194"/>
                </a:cubicBezTo>
                <a:cubicBezTo>
                  <a:pt x="16747" y="26194"/>
                  <a:pt x="7144" y="35797"/>
                  <a:pt x="7144" y="47625"/>
                </a:cubicBezTo>
                <a:cubicBezTo>
                  <a:pt x="7144" y="59453"/>
                  <a:pt x="16747" y="69056"/>
                  <a:pt x="28575" y="69056"/>
                </a:cubicBezTo>
                <a:close/>
                <a:moveTo>
                  <a:pt x="0" y="123825"/>
                </a:moveTo>
                <a:lnTo>
                  <a:pt x="0" y="133350"/>
                </a:lnTo>
                <a:cubicBezTo>
                  <a:pt x="0" y="138619"/>
                  <a:pt x="4256" y="142875"/>
                  <a:pt x="9525" y="142875"/>
                </a:cubicBezTo>
                <a:lnTo>
                  <a:pt x="35332" y="142875"/>
                </a:lnTo>
                <a:cubicBezTo>
                  <a:pt x="34052" y="139958"/>
                  <a:pt x="33338" y="136743"/>
                  <a:pt x="33338" y="133350"/>
                </a:cubicBezTo>
                <a:lnTo>
                  <a:pt x="33338" y="128588"/>
                </a:lnTo>
                <a:cubicBezTo>
                  <a:pt x="33338" y="112752"/>
                  <a:pt x="39291" y="98286"/>
                  <a:pt x="49084" y="87332"/>
                </a:cubicBezTo>
                <a:cubicBezTo>
                  <a:pt x="45601" y="86291"/>
                  <a:pt x="41910" y="85725"/>
                  <a:pt x="38100" y="85725"/>
                </a:cubicBezTo>
                <a:cubicBezTo>
                  <a:pt x="17056" y="85725"/>
                  <a:pt x="0" y="102781"/>
                  <a:pt x="0" y="123825"/>
                </a:cubicBezTo>
                <a:close/>
                <a:moveTo>
                  <a:pt x="183356" y="47625"/>
                </a:moveTo>
                <a:cubicBezTo>
                  <a:pt x="183356" y="35797"/>
                  <a:pt x="173753" y="26194"/>
                  <a:pt x="161925" y="26194"/>
                </a:cubicBezTo>
                <a:cubicBezTo>
                  <a:pt x="150097" y="26194"/>
                  <a:pt x="140494" y="35797"/>
                  <a:pt x="140494" y="47625"/>
                </a:cubicBezTo>
                <a:cubicBezTo>
                  <a:pt x="140494" y="59453"/>
                  <a:pt x="150097" y="69056"/>
                  <a:pt x="161925" y="69056"/>
                </a:cubicBezTo>
                <a:cubicBezTo>
                  <a:pt x="173753" y="69056"/>
                  <a:pt x="183356" y="59453"/>
                  <a:pt x="183356" y="47625"/>
                </a:cubicBezTo>
                <a:close/>
                <a:moveTo>
                  <a:pt x="47625" y="128588"/>
                </a:moveTo>
                <a:lnTo>
                  <a:pt x="47625" y="133350"/>
                </a:lnTo>
                <a:cubicBezTo>
                  <a:pt x="47625" y="138619"/>
                  <a:pt x="51881" y="142875"/>
                  <a:pt x="57150" y="142875"/>
                </a:cubicBezTo>
                <a:lnTo>
                  <a:pt x="103823" y="142875"/>
                </a:lnTo>
                <a:cubicBezTo>
                  <a:pt x="101709" y="136446"/>
                  <a:pt x="101947" y="129659"/>
                  <a:pt x="107007" y="123825"/>
                </a:cubicBezTo>
                <a:cubicBezTo>
                  <a:pt x="102840" y="119003"/>
                  <a:pt x="100905" y="112008"/>
                  <a:pt x="103614" y="104983"/>
                </a:cubicBezTo>
                <a:cubicBezTo>
                  <a:pt x="105579" y="99893"/>
                  <a:pt x="108347" y="95131"/>
                  <a:pt x="111770" y="90904"/>
                </a:cubicBezTo>
                <a:cubicBezTo>
                  <a:pt x="113377" y="88940"/>
                  <a:pt x="115223" y="87422"/>
                  <a:pt x="117217" y="86320"/>
                </a:cubicBezTo>
                <a:cubicBezTo>
                  <a:pt x="110639" y="82897"/>
                  <a:pt x="103168" y="80962"/>
                  <a:pt x="95250" y="80962"/>
                </a:cubicBezTo>
                <a:cubicBezTo>
                  <a:pt x="68937" y="80962"/>
                  <a:pt x="47625" y="102275"/>
                  <a:pt x="47625" y="128588"/>
                </a:cubicBezTo>
                <a:close/>
                <a:moveTo>
                  <a:pt x="185916" y="115461"/>
                </a:moveTo>
                <a:cubicBezTo>
                  <a:pt x="187791" y="114389"/>
                  <a:pt x="188744" y="112157"/>
                  <a:pt x="187940" y="110103"/>
                </a:cubicBezTo>
                <a:cubicBezTo>
                  <a:pt x="186511" y="106412"/>
                  <a:pt x="184517" y="102930"/>
                  <a:pt x="182017" y="99864"/>
                </a:cubicBezTo>
                <a:cubicBezTo>
                  <a:pt x="180648" y="98167"/>
                  <a:pt x="178237" y="97869"/>
                  <a:pt x="176361" y="98971"/>
                </a:cubicBezTo>
                <a:cubicBezTo>
                  <a:pt x="169872" y="102721"/>
                  <a:pt x="161895" y="98137"/>
                  <a:pt x="161895" y="90607"/>
                </a:cubicBezTo>
                <a:cubicBezTo>
                  <a:pt x="161895" y="88434"/>
                  <a:pt x="160437" y="86499"/>
                  <a:pt x="158294" y="86171"/>
                </a:cubicBezTo>
                <a:cubicBezTo>
                  <a:pt x="154454" y="85576"/>
                  <a:pt x="150316" y="85576"/>
                  <a:pt x="146477" y="86171"/>
                </a:cubicBezTo>
                <a:cubicBezTo>
                  <a:pt x="144334" y="86499"/>
                  <a:pt x="142875" y="88434"/>
                  <a:pt x="142875" y="90607"/>
                </a:cubicBezTo>
                <a:cubicBezTo>
                  <a:pt x="142875" y="98108"/>
                  <a:pt x="134898" y="102721"/>
                  <a:pt x="128409" y="98971"/>
                </a:cubicBezTo>
                <a:cubicBezTo>
                  <a:pt x="126534" y="97899"/>
                  <a:pt x="124123" y="98197"/>
                  <a:pt x="122753" y="99864"/>
                </a:cubicBezTo>
                <a:cubicBezTo>
                  <a:pt x="120253" y="102930"/>
                  <a:pt x="118259" y="106412"/>
                  <a:pt x="116830" y="110103"/>
                </a:cubicBezTo>
                <a:cubicBezTo>
                  <a:pt x="116056" y="112127"/>
                  <a:pt x="116979" y="114360"/>
                  <a:pt x="118854" y="115431"/>
                </a:cubicBezTo>
                <a:cubicBezTo>
                  <a:pt x="125373" y="119182"/>
                  <a:pt x="125373" y="128379"/>
                  <a:pt x="118854" y="132159"/>
                </a:cubicBezTo>
                <a:cubicBezTo>
                  <a:pt x="116979" y="133231"/>
                  <a:pt x="116026" y="135463"/>
                  <a:pt x="116830" y="137487"/>
                </a:cubicBezTo>
                <a:cubicBezTo>
                  <a:pt x="118259" y="141178"/>
                  <a:pt x="120253" y="144661"/>
                  <a:pt x="122753" y="147727"/>
                </a:cubicBezTo>
                <a:cubicBezTo>
                  <a:pt x="124123" y="149423"/>
                  <a:pt x="126534" y="149721"/>
                  <a:pt x="128409" y="148620"/>
                </a:cubicBezTo>
                <a:cubicBezTo>
                  <a:pt x="134898" y="144869"/>
                  <a:pt x="142875" y="149483"/>
                  <a:pt x="142875" y="156984"/>
                </a:cubicBezTo>
                <a:cubicBezTo>
                  <a:pt x="142875" y="159157"/>
                  <a:pt x="144334" y="161092"/>
                  <a:pt x="146477" y="161419"/>
                </a:cubicBezTo>
                <a:cubicBezTo>
                  <a:pt x="150316" y="162014"/>
                  <a:pt x="154454" y="162014"/>
                  <a:pt x="158294" y="161419"/>
                </a:cubicBezTo>
                <a:cubicBezTo>
                  <a:pt x="160437" y="161092"/>
                  <a:pt x="161895" y="159157"/>
                  <a:pt x="161895" y="156984"/>
                </a:cubicBezTo>
                <a:cubicBezTo>
                  <a:pt x="161895" y="149483"/>
                  <a:pt x="169872" y="144869"/>
                  <a:pt x="176361" y="148620"/>
                </a:cubicBezTo>
                <a:cubicBezTo>
                  <a:pt x="178237" y="149691"/>
                  <a:pt x="180648" y="149394"/>
                  <a:pt x="182017" y="147727"/>
                </a:cubicBezTo>
                <a:cubicBezTo>
                  <a:pt x="184517" y="144661"/>
                  <a:pt x="186511" y="141178"/>
                  <a:pt x="187940" y="137487"/>
                </a:cubicBezTo>
                <a:cubicBezTo>
                  <a:pt x="188714" y="135463"/>
                  <a:pt x="187791" y="133231"/>
                  <a:pt x="185916" y="132159"/>
                </a:cubicBezTo>
                <a:cubicBezTo>
                  <a:pt x="179397" y="128409"/>
                  <a:pt x="179397" y="119211"/>
                  <a:pt x="185916" y="115431"/>
                </a:cubicBezTo>
                <a:close/>
                <a:moveTo>
                  <a:pt x="140494" y="123825"/>
                </a:moveTo>
                <a:cubicBezTo>
                  <a:pt x="140494" y="117254"/>
                  <a:pt x="145829" y="111919"/>
                  <a:pt x="152400" y="111919"/>
                </a:cubicBezTo>
                <a:cubicBezTo>
                  <a:pt x="158971" y="111919"/>
                  <a:pt x="164306" y="117254"/>
                  <a:pt x="164306" y="123825"/>
                </a:cubicBezTo>
                <a:cubicBezTo>
                  <a:pt x="164306" y="130396"/>
                  <a:pt x="158971" y="135731"/>
                  <a:pt x="152400" y="135731"/>
                </a:cubicBezTo>
                <a:cubicBezTo>
                  <a:pt x="145829" y="135731"/>
                  <a:pt x="140494" y="130396"/>
                  <a:pt x="140494" y="1238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800850" y="2800350"/>
            <a:ext cx="1952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Orquestación Multi-Agente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Múltiples agentes especializados trabajando juntos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15100" y="3676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638550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 y Monitoreo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solo código, sino operaciones completas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1750" y="43624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15100" y="4514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4"/>
          <p:cNvSpPr/>
          <p:nvPr/>
        </p:nvSpPr>
        <p:spPr>
          <a:xfrm>
            <a:off x="6800850" y="4476750"/>
            <a:ext cx="1685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Planificación Autónoma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96050" y="47815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Agentes que crean su propio plan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52006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515100" y="53530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32117"/>
                </a:moveTo>
                <a:lnTo>
                  <a:pt x="71735" y="25926"/>
                </a:lnTo>
                <a:cubicBezTo>
                  <a:pt x="64294" y="15627"/>
                  <a:pt x="52358" y="9525"/>
                  <a:pt x="39618" y="9525"/>
                </a:cubicBezTo>
                <a:cubicBezTo>
                  <a:pt x="17740" y="9525"/>
                  <a:pt x="0" y="27265"/>
                  <a:pt x="0" y="49143"/>
                </a:cubicBezTo>
                <a:lnTo>
                  <a:pt x="0" y="49917"/>
                </a:lnTo>
                <a:cubicBezTo>
                  <a:pt x="0" y="56942"/>
                  <a:pt x="1845" y="64204"/>
                  <a:pt x="4941" y="71438"/>
                </a:cubicBezTo>
                <a:lnTo>
                  <a:pt x="36493" y="71438"/>
                </a:lnTo>
                <a:cubicBezTo>
                  <a:pt x="37445" y="71438"/>
                  <a:pt x="38308" y="70872"/>
                  <a:pt x="38695" y="69979"/>
                </a:cubicBezTo>
                <a:lnTo>
                  <a:pt x="48161" y="47268"/>
                </a:lnTo>
                <a:cubicBezTo>
                  <a:pt x="49262" y="44648"/>
                  <a:pt x="51822" y="42922"/>
                  <a:pt x="54650" y="42863"/>
                </a:cubicBezTo>
                <a:cubicBezTo>
                  <a:pt x="57477" y="42803"/>
                  <a:pt x="60097" y="44470"/>
                  <a:pt x="61258" y="47059"/>
                </a:cubicBezTo>
                <a:lnTo>
                  <a:pt x="76527" y="80962"/>
                </a:lnTo>
                <a:lnTo>
                  <a:pt x="88850" y="56317"/>
                </a:lnTo>
                <a:cubicBezTo>
                  <a:pt x="90071" y="53906"/>
                  <a:pt x="92541" y="52358"/>
                  <a:pt x="95250" y="52358"/>
                </a:cubicBezTo>
                <a:cubicBezTo>
                  <a:pt x="97959" y="52358"/>
                  <a:pt x="100429" y="53876"/>
                  <a:pt x="101650" y="56317"/>
                </a:cubicBezTo>
                <a:lnTo>
                  <a:pt x="108555" y="70098"/>
                </a:lnTo>
                <a:cubicBezTo>
                  <a:pt x="108972" y="70902"/>
                  <a:pt x="109776" y="71408"/>
                  <a:pt x="110698" y="71408"/>
                </a:cubicBezTo>
                <a:lnTo>
                  <a:pt x="147489" y="71408"/>
                </a:lnTo>
                <a:cubicBezTo>
                  <a:pt x="150614" y="64175"/>
                  <a:pt x="152430" y="56912"/>
                  <a:pt x="152430" y="49887"/>
                </a:cubicBezTo>
                <a:lnTo>
                  <a:pt x="152430" y="49113"/>
                </a:lnTo>
                <a:cubicBezTo>
                  <a:pt x="152400" y="27265"/>
                  <a:pt x="134660" y="9525"/>
                  <a:pt x="112782" y="9525"/>
                </a:cubicBezTo>
                <a:cubicBezTo>
                  <a:pt x="100072" y="9525"/>
                  <a:pt x="88106" y="15627"/>
                  <a:pt x="80665" y="25926"/>
                </a:cubicBezTo>
                <a:lnTo>
                  <a:pt x="76200" y="32087"/>
                </a:lnTo>
                <a:close/>
                <a:moveTo>
                  <a:pt x="139779" y="85725"/>
                </a:moveTo>
                <a:lnTo>
                  <a:pt x="110669" y="85725"/>
                </a:lnTo>
                <a:cubicBezTo>
                  <a:pt x="104358" y="85725"/>
                  <a:pt x="98584" y="82153"/>
                  <a:pt x="95756" y="76498"/>
                </a:cubicBezTo>
                <a:lnTo>
                  <a:pt x="95250" y="75486"/>
                </a:lnTo>
                <a:lnTo>
                  <a:pt x="82600" y="100816"/>
                </a:lnTo>
                <a:cubicBezTo>
                  <a:pt x="81379" y="103287"/>
                  <a:pt x="78819" y="104835"/>
                  <a:pt x="76051" y="104775"/>
                </a:cubicBezTo>
                <a:cubicBezTo>
                  <a:pt x="73283" y="104715"/>
                  <a:pt x="70812" y="103078"/>
                  <a:pt x="69681" y="100578"/>
                </a:cubicBezTo>
                <a:lnTo>
                  <a:pt x="55007" y="67985"/>
                </a:lnTo>
                <a:lnTo>
                  <a:pt x="51881" y="75486"/>
                </a:lnTo>
                <a:cubicBezTo>
                  <a:pt x="49292" y="81707"/>
                  <a:pt x="43220" y="85755"/>
                  <a:pt x="36493" y="85755"/>
                </a:cubicBezTo>
                <a:lnTo>
                  <a:pt x="12621" y="85755"/>
                </a:lnTo>
                <a:cubicBezTo>
                  <a:pt x="26670" y="107722"/>
                  <a:pt x="49232" y="127933"/>
                  <a:pt x="63341" y="138708"/>
                </a:cubicBezTo>
                <a:cubicBezTo>
                  <a:pt x="67032" y="141506"/>
                  <a:pt x="71557" y="142905"/>
                  <a:pt x="76170" y="142905"/>
                </a:cubicBezTo>
                <a:cubicBezTo>
                  <a:pt x="80784" y="142905"/>
                  <a:pt x="85338" y="141536"/>
                  <a:pt x="88999" y="138708"/>
                </a:cubicBezTo>
                <a:cubicBezTo>
                  <a:pt x="103168" y="127903"/>
                  <a:pt x="125730" y="107692"/>
                  <a:pt x="139779" y="857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0" name="Text 38"/>
          <p:cNvSpPr/>
          <p:nvPr/>
        </p:nvSpPr>
        <p:spPr>
          <a:xfrm>
            <a:off x="6800850" y="5314950"/>
            <a:ext cx="923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Self-Healing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96050" y="56197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Detectan y corrigen errores automáticamente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4850" y="374850"/>
            <a:ext cx="1150789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spc="52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4850" y="637245"/>
            <a:ext cx="11610982" cy="374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6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Mejora en Seguridad y Guardrails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4221" y="1171407"/>
            <a:ext cx="5632123" cy="2530238"/>
          </a:xfrm>
          <a:custGeom>
            <a:avLst/>
            <a:gdLst/>
            <a:ahLst/>
            <a:cxnLst/>
            <a:rect l="l" t="t" r="r" b="b"/>
            <a:pathLst>
              <a:path w="5632123" h="2530238">
                <a:moveTo>
                  <a:pt x="74971" y="0"/>
                </a:moveTo>
                <a:lnTo>
                  <a:pt x="5557152" y="0"/>
                </a:lnTo>
                <a:cubicBezTo>
                  <a:pt x="5598557" y="0"/>
                  <a:pt x="5632123" y="33566"/>
                  <a:pt x="5632123" y="74971"/>
                </a:cubicBezTo>
                <a:lnTo>
                  <a:pt x="5632123" y="2455267"/>
                </a:lnTo>
                <a:cubicBezTo>
                  <a:pt x="5632123" y="2496673"/>
                  <a:pt x="5598557" y="2530238"/>
                  <a:pt x="5557152" y="2530238"/>
                </a:cubicBezTo>
                <a:lnTo>
                  <a:pt x="74971" y="2530238"/>
                </a:lnTo>
                <a:cubicBezTo>
                  <a:pt x="33566" y="2530238"/>
                  <a:pt x="0" y="2496673"/>
                  <a:pt x="0" y="2455267"/>
                </a:cubicBezTo>
                <a:lnTo>
                  <a:pt x="0" y="74971"/>
                </a:lnTo>
                <a:cubicBezTo>
                  <a:pt x="0" y="33566"/>
                  <a:pt x="33566" y="0"/>
                  <a:pt x="7497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3188" y="1368203"/>
            <a:ext cx="337365" cy="337365"/>
          </a:xfrm>
          <a:custGeom>
            <a:avLst/>
            <a:gdLst/>
            <a:ahLst/>
            <a:cxnLst/>
            <a:rect l="l" t="t" r="r" b="b"/>
            <a:pathLst>
              <a:path w="337365" h="337365">
                <a:moveTo>
                  <a:pt x="168683" y="0"/>
                </a:moveTo>
                <a:cubicBezTo>
                  <a:pt x="171714" y="0"/>
                  <a:pt x="174745" y="659"/>
                  <a:pt x="177512" y="1911"/>
                </a:cubicBezTo>
                <a:lnTo>
                  <a:pt x="301652" y="54558"/>
                </a:lnTo>
                <a:cubicBezTo>
                  <a:pt x="316148" y="60686"/>
                  <a:pt x="326954" y="74985"/>
                  <a:pt x="326888" y="92248"/>
                </a:cubicBezTo>
                <a:cubicBezTo>
                  <a:pt x="326559" y="157613"/>
                  <a:pt x="299675" y="277206"/>
                  <a:pt x="186144" y="331567"/>
                </a:cubicBezTo>
                <a:cubicBezTo>
                  <a:pt x="175140" y="336838"/>
                  <a:pt x="162357" y="336838"/>
                  <a:pt x="151353" y="331567"/>
                </a:cubicBezTo>
                <a:cubicBezTo>
                  <a:pt x="37756" y="277206"/>
                  <a:pt x="10938" y="157613"/>
                  <a:pt x="10609" y="92248"/>
                </a:cubicBezTo>
                <a:cubicBezTo>
                  <a:pt x="10543" y="74985"/>
                  <a:pt x="21349" y="60686"/>
                  <a:pt x="35845" y="54558"/>
                </a:cubicBezTo>
                <a:lnTo>
                  <a:pt x="159919" y="1911"/>
                </a:lnTo>
                <a:cubicBezTo>
                  <a:pt x="162686" y="659"/>
                  <a:pt x="165652" y="0"/>
                  <a:pt x="168683" y="0"/>
                </a:cubicBezTo>
                <a:close/>
                <a:moveTo>
                  <a:pt x="168683" y="44016"/>
                </a:moveTo>
                <a:lnTo>
                  <a:pt x="168683" y="293152"/>
                </a:lnTo>
                <a:cubicBezTo>
                  <a:pt x="259613" y="249136"/>
                  <a:pt x="284059" y="151617"/>
                  <a:pt x="284652" y="93237"/>
                </a:cubicBezTo>
                <a:lnTo>
                  <a:pt x="168683" y="44081"/>
                </a:lnTo>
                <a:lnTo>
                  <a:pt x="168683" y="4408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15179" y="1368203"/>
            <a:ext cx="2802005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1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Respuesta a Riesgos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81018" y="1855508"/>
            <a:ext cx="5313500" cy="487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industria responde a los riesgos de seguridad con </a:t>
            </a:r>
            <a:pPr>
              <a:lnSpc>
                <a:spcPct val="14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herramientas integradas</a:t>
            </a:r>
            <a:pPr>
              <a:lnSpc>
                <a:spcPct val="14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>
              <a:lnSpc>
                <a:spcPct val="14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guardrails configurables</a:t>
            </a:r>
            <a:pPr>
              <a:lnSpc>
                <a:spcPct val="14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81018" y="2492753"/>
            <a:ext cx="5238530" cy="1012095"/>
          </a:xfrm>
          <a:custGeom>
            <a:avLst/>
            <a:gdLst/>
            <a:ahLst/>
            <a:cxnLst/>
            <a:rect l="l" t="t" r="r" b="b"/>
            <a:pathLst>
              <a:path w="5238530" h="1012095">
                <a:moveTo>
                  <a:pt x="74966" y="0"/>
                </a:moveTo>
                <a:lnTo>
                  <a:pt x="5163564" y="0"/>
                </a:lnTo>
                <a:cubicBezTo>
                  <a:pt x="5204967" y="0"/>
                  <a:pt x="5238530" y="33563"/>
                  <a:pt x="5238530" y="74966"/>
                </a:cubicBezTo>
                <a:lnTo>
                  <a:pt x="5238530" y="937129"/>
                </a:lnTo>
                <a:cubicBezTo>
                  <a:pt x="5238530" y="978532"/>
                  <a:pt x="5204967" y="1012095"/>
                  <a:pt x="5163564" y="1012095"/>
                </a:cubicBezTo>
                <a:lnTo>
                  <a:pt x="74966" y="1012095"/>
                </a:lnTo>
                <a:cubicBezTo>
                  <a:pt x="33563" y="1012095"/>
                  <a:pt x="0" y="978532"/>
                  <a:pt x="0" y="937129"/>
                </a:cubicBezTo>
                <a:lnTo>
                  <a:pt x="0" y="74966"/>
                </a:lnTo>
                <a:cubicBezTo>
                  <a:pt x="0" y="33591"/>
                  <a:pt x="33591" y="0"/>
                  <a:pt x="7496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30958" y="2642693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Visión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30958" y="2905088"/>
            <a:ext cx="5013620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seguridad pasará de preocupación a </a:t>
            </a:r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integrada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todas las herramientas de vibe coding.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93593" y="3823471"/>
            <a:ext cx="5632123" cy="1499400"/>
          </a:xfrm>
          <a:custGeom>
            <a:avLst/>
            <a:gdLst/>
            <a:ahLst/>
            <a:cxnLst/>
            <a:rect l="l" t="t" r="r" b="b"/>
            <a:pathLst>
              <a:path w="5632123" h="1499400">
                <a:moveTo>
                  <a:pt x="37485" y="0"/>
                </a:moveTo>
                <a:lnTo>
                  <a:pt x="5557153" y="0"/>
                </a:lnTo>
                <a:cubicBezTo>
                  <a:pt x="5598558" y="0"/>
                  <a:pt x="5632123" y="33565"/>
                  <a:pt x="5632123" y="74970"/>
                </a:cubicBezTo>
                <a:lnTo>
                  <a:pt x="5632123" y="1424430"/>
                </a:lnTo>
                <a:cubicBezTo>
                  <a:pt x="5632123" y="1465835"/>
                  <a:pt x="5598558" y="1499400"/>
                  <a:pt x="5557153" y="1499400"/>
                </a:cubicBezTo>
                <a:lnTo>
                  <a:pt x="37485" y="1499400"/>
                </a:lnTo>
                <a:cubicBezTo>
                  <a:pt x="16783" y="1499400"/>
                  <a:pt x="0" y="1482618"/>
                  <a:pt x="0" y="1461915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393593" y="3823471"/>
            <a:ext cx="37485" cy="1499400"/>
          </a:xfrm>
          <a:custGeom>
            <a:avLst/>
            <a:gdLst/>
            <a:ahLst/>
            <a:cxnLst/>
            <a:rect l="l" t="t" r="r" b="b"/>
            <a:pathLst>
              <a:path w="37485" h="1499400">
                <a:moveTo>
                  <a:pt x="37485" y="0"/>
                </a:moveTo>
                <a:lnTo>
                  <a:pt x="37485" y="0"/>
                </a:lnTo>
                <a:lnTo>
                  <a:pt x="37485" y="1499400"/>
                </a:lnTo>
                <a:lnTo>
                  <a:pt x="37485" y="1499400"/>
                </a:lnTo>
                <a:cubicBezTo>
                  <a:pt x="16783" y="1499400"/>
                  <a:pt x="0" y="1482618"/>
                  <a:pt x="0" y="1461915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62275" y="3973411"/>
            <a:ext cx="5407213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 Emergentes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1018" y="4385746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62155" y="4348261"/>
            <a:ext cx="2352184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Snyk: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scanning de vulnerabilidades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81018" y="4685626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62155" y="4648141"/>
            <a:ext cx="2061676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SonarQube: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calidad de código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81018" y="4985507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62155" y="4948022"/>
            <a:ext cx="2352184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Guardrails AI: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límites configurables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903" y="1171407"/>
            <a:ext cx="5632123" cy="4029639"/>
          </a:xfrm>
          <a:custGeom>
            <a:avLst/>
            <a:gdLst/>
            <a:ahLst/>
            <a:cxnLst/>
            <a:rect l="l" t="t" r="r" b="b"/>
            <a:pathLst>
              <a:path w="5632123" h="4029639">
                <a:moveTo>
                  <a:pt x="74951" y="0"/>
                </a:moveTo>
                <a:lnTo>
                  <a:pt x="5557172" y="0"/>
                </a:lnTo>
                <a:cubicBezTo>
                  <a:pt x="5598566" y="0"/>
                  <a:pt x="5632123" y="33557"/>
                  <a:pt x="5632123" y="74951"/>
                </a:cubicBezTo>
                <a:lnTo>
                  <a:pt x="5632123" y="3954687"/>
                </a:lnTo>
                <a:cubicBezTo>
                  <a:pt x="5632123" y="3996082"/>
                  <a:pt x="5598566" y="4029639"/>
                  <a:pt x="5557172" y="4029639"/>
                </a:cubicBezTo>
                <a:lnTo>
                  <a:pt x="74951" y="4029639"/>
                </a:lnTo>
                <a:cubicBezTo>
                  <a:pt x="33557" y="4029639"/>
                  <a:pt x="0" y="3996082"/>
                  <a:pt x="0" y="3954687"/>
                </a:cubicBezTo>
                <a:lnTo>
                  <a:pt x="0" y="74951"/>
                </a:lnTo>
                <a:cubicBezTo>
                  <a:pt x="0" y="33585"/>
                  <a:pt x="33585" y="0"/>
                  <a:pt x="7495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78700" y="1368203"/>
            <a:ext cx="5350985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71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Desarrollos Clave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78700" y="1818023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09897" y="1967963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121826" y="60913"/>
                </a:moveTo>
                <a:cubicBezTo>
                  <a:pt x="121826" y="74355"/>
                  <a:pt x="117463" y="86772"/>
                  <a:pt x="110112" y="96846"/>
                </a:cubicBezTo>
                <a:lnTo>
                  <a:pt x="147187" y="133950"/>
                </a:lnTo>
                <a:cubicBezTo>
                  <a:pt x="150848" y="137611"/>
                  <a:pt x="150848" y="143556"/>
                  <a:pt x="147187" y="147217"/>
                </a:cubicBezTo>
                <a:cubicBezTo>
                  <a:pt x="143527" y="150877"/>
                  <a:pt x="137582" y="150877"/>
                  <a:pt x="133921" y="147217"/>
                </a:cubicBezTo>
                <a:lnTo>
                  <a:pt x="96846" y="110112"/>
                </a:lnTo>
                <a:cubicBezTo>
                  <a:pt x="86772" y="117463"/>
                  <a:pt x="74355" y="121826"/>
                  <a:pt x="60913" y="121826"/>
                </a:cubicBezTo>
                <a:cubicBezTo>
                  <a:pt x="27264" y="121826"/>
                  <a:pt x="0" y="94562"/>
                  <a:pt x="0" y="60913"/>
                </a:cubicBezTo>
                <a:cubicBezTo>
                  <a:pt x="0" y="27264"/>
                  <a:pt x="27264" y="0"/>
                  <a:pt x="60913" y="0"/>
                </a:cubicBezTo>
                <a:cubicBezTo>
                  <a:pt x="94562" y="0"/>
                  <a:pt x="121826" y="27264"/>
                  <a:pt x="121826" y="60913"/>
                </a:cubicBezTo>
                <a:close/>
                <a:moveTo>
                  <a:pt x="60913" y="103084"/>
                </a:moveTo>
                <a:cubicBezTo>
                  <a:pt x="84188" y="103084"/>
                  <a:pt x="103084" y="84188"/>
                  <a:pt x="103084" y="60913"/>
                </a:cubicBezTo>
                <a:cubicBezTo>
                  <a:pt x="103084" y="37639"/>
                  <a:pt x="84188" y="18743"/>
                  <a:pt x="60913" y="18743"/>
                </a:cubicBezTo>
                <a:cubicBezTo>
                  <a:pt x="37639" y="18743"/>
                  <a:pt x="18743" y="37639"/>
                  <a:pt x="18743" y="60913"/>
                </a:cubicBezTo>
                <a:cubicBezTo>
                  <a:pt x="18743" y="84188"/>
                  <a:pt x="37639" y="103084"/>
                  <a:pt x="60913" y="103084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791035" y="1930478"/>
            <a:ext cx="1967963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Security Scanning Integrado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1155" y="2230358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Análisis de vulnerabilidades en tiempo real dentro de IDEs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78700" y="2642693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528640" y="2792633"/>
            <a:ext cx="112455" cy="149940"/>
          </a:xfrm>
          <a:custGeom>
            <a:avLst/>
            <a:gdLst/>
            <a:ahLst/>
            <a:cxnLst/>
            <a:rect l="l" t="t" r="r" b="b"/>
            <a:pathLst>
              <a:path w="112455" h="149940">
                <a:moveTo>
                  <a:pt x="37485" y="28114"/>
                </a:moveTo>
                <a:lnTo>
                  <a:pt x="37485" y="46856"/>
                </a:lnTo>
                <a:lnTo>
                  <a:pt x="74970" y="46856"/>
                </a:lnTo>
                <a:lnTo>
                  <a:pt x="74970" y="28114"/>
                </a:lnTo>
                <a:cubicBezTo>
                  <a:pt x="74970" y="17776"/>
                  <a:pt x="66565" y="9371"/>
                  <a:pt x="56228" y="9371"/>
                </a:cubicBezTo>
                <a:cubicBezTo>
                  <a:pt x="45890" y="9371"/>
                  <a:pt x="37485" y="17776"/>
                  <a:pt x="37485" y="28114"/>
                </a:cubicBezTo>
                <a:close/>
                <a:moveTo>
                  <a:pt x="18743" y="46856"/>
                </a:moveTo>
                <a:lnTo>
                  <a:pt x="18743" y="28114"/>
                </a:lnTo>
                <a:cubicBezTo>
                  <a:pt x="18743" y="7409"/>
                  <a:pt x="35523" y="-9371"/>
                  <a:pt x="56228" y="-9371"/>
                </a:cubicBezTo>
                <a:cubicBezTo>
                  <a:pt x="76932" y="-9371"/>
                  <a:pt x="93713" y="7409"/>
                  <a:pt x="93713" y="28114"/>
                </a:cubicBezTo>
                <a:lnTo>
                  <a:pt x="93713" y="46856"/>
                </a:lnTo>
                <a:cubicBezTo>
                  <a:pt x="104050" y="46856"/>
                  <a:pt x="112455" y="55261"/>
                  <a:pt x="112455" y="65599"/>
                </a:cubicBezTo>
                <a:lnTo>
                  <a:pt x="112455" y="131198"/>
                </a:lnTo>
                <a:cubicBezTo>
                  <a:pt x="112455" y="141535"/>
                  <a:pt x="104050" y="149940"/>
                  <a:pt x="93713" y="149940"/>
                </a:cubicBezTo>
                <a:lnTo>
                  <a:pt x="18743" y="149940"/>
                </a:lnTo>
                <a:cubicBezTo>
                  <a:pt x="8405" y="149940"/>
                  <a:pt x="0" y="141535"/>
                  <a:pt x="0" y="131198"/>
                </a:cubicBezTo>
                <a:lnTo>
                  <a:pt x="0" y="65599"/>
                </a:lnTo>
                <a:cubicBezTo>
                  <a:pt x="0" y="55261"/>
                  <a:pt x="8405" y="46856"/>
                  <a:pt x="18743" y="46856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791035" y="2755148"/>
            <a:ext cx="1733682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Guardrails Configurables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1155" y="3055028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Límites sobre lo que la IA puede generar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78700" y="3467364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91155" y="3617304"/>
            <a:ext cx="187425" cy="149940"/>
          </a:xfrm>
          <a:custGeom>
            <a:avLst/>
            <a:gdLst/>
            <a:ahLst/>
            <a:cxnLst/>
            <a:rect l="l" t="t" r="r" b="b"/>
            <a:pathLst>
              <a:path w="187425" h="149940">
                <a:moveTo>
                  <a:pt x="112455" y="9371"/>
                </a:moveTo>
                <a:lnTo>
                  <a:pt x="149940" y="9371"/>
                </a:lnTo>
                <a:cubicBezTo>
                  <a:pt x="155124" y="9371"/>
                  <a:pt x="159311" y="13559"/>
                  <a:pt x="159311" y="18743"/>
                </a:cubicBezTo>
                <a:cubicBezTo>
                  <a:pt x="159311" y="23926"/>
                  <a:pt x="155124" y="28114"/>
                  <a:pt x="149940" y="28114"/>
                </a:cubicBezTo>
                <a:lnTo>
                  <a:pt x="116672" y="28114"/>
                </a:lnTo>
                <a:cubicBezTo>
                  <a:pt x="115149" y="35669"/>
                  <a:pt x="109966" y="41907"/>
                  <a:pt x="103084" y="44894"/>
                </a:cubicBezTo>
                <a:lnTo>
                  <a:pt x="103084" y="131198"/>
                </a:lnTo>
                <a:lnTo>
                  <a:pt x="149940" y="131198"/>
                </a:lnTo>
                <a:cubicBezTo>
                  <a:pt x="155124" y="131198"/>
                  <a:pt x="159311" y="135385"/>
                  <a:pt x="159311" y="140569"/>
                </a:cubicBezTo>
                <a:cubicBezTo>
                  <a:pt x="159311" y="145752"/>
                  <a:pt x="155124" y="149940"/>
                  <a:pt x="149940" y="149940"/>
                </a:cubicBezTo>
                <a:lnTo>
                  <a:pt x="37485" y="149940"/>
                </a:lnTo>
                <a:cubicBezTo>
                  <a:pt x="32302" y="149940"/>
                  <a:pt x="28114" y="145752"/>
                  <a:pt x="28114" y="140569"/>
                </a:cubicBezTo>
                <a:cubicBezTo>
                  <a:pt x="28114" y="135385"/>
                  <a:pt x="32302" y="131198"/>
                  <a:pt x="37485" y="131198"/>
                </a:cubicBezTo>
                <a:lnTo>
                  <a:pt x="84341" y="131198"/>
                </a:lnTo>
                <a:lnTo>
                  <a:pt x="84341" y="44894"/>
                </a:lnTo>
                <a:cubicBezTo>
                  <a:pt x="77459" y="41878"/>
                  <a:pt x="72276" y="35640"/>
                  <a:pt x="70753" y="28114"/>
                </a:cubicBezTo>
                <a:lnTo>
                  <a:pt x="37485" y="28114"/>
                </a:lnTo>
                <a:cubicBezTo>
                  <a:pt x="32302" y="28114"/>
                  <a:pt x="28114" y="23926"/>
                  <a:pt x="28114" y="18743"/>
                </a:cubicBezTo>
                <a:cubicBezTo>
                  <a:pt x="28114" y="13559"/>
                  <a:pt x="32302" y="9371"/>
                  <a:pt x="37485" y="9371"/>
                </a:cubicBezTo>
                <a:lnTo>
                  <a:pt x="74970" y="9371"/>
                </a:lnTo>
                <a:cubicBezTo>
                  <a:pt x="79246" y="3690"/>
                  <a:pt x="86040" y="0"/>
                  <a:pt x="93713" y="0"/>
                </a:cubicBezTo>
                <a:cubicBezTo>
                  <a:pt x="101385" y="0"/>
                  <a:pt x="108179" y="3690"/>
                  <a:pt x="112455" y="9371"/>
                </a:cubicBezTo>
                <a:close/>
                <a:moveTo>
                  <a:pt x="128738" y="93713"/>
                </a:moveTo>
                <a:lnTo>
                  <a:pt x="171143" y="93713"/>
                </a:lnTo>
                <a:lnTo>
                  <a:pt x="149940" y="57340"/>
                </a:lnTo>
                <a:lnTo>
                  <a:pt x="128738" y="93713"/>
                </a:lnTo>
                <a:close/>
                <a:moveTo>
                  <a:pt x="149940" y="121826"/>
                </a:moveTo>
                <a:cubicBezTo>
                  <a:pt x="131520" y="121826"/>
                  <a:pt x="116204" y="111869"/>
                  <a:pt x="113041" y="98720"/>
                </a:cubicBezTo>
                <a:cubicBezTo>
                  <a:pt x="112279" y="95499"/>
                  <a:pt x="113334" y="92190"/>
                  <a:pt x="115003" y="89320"/>
                </a:cubicBezTo>
                <a:lnTo>
                  <a:pt x="142882" y="41526"/>
                </a:lnTo>
                <a:cubicBezTo>
                  <a:pt x="144347" y="39008"/>
                  <a:pt x="147041" y="37485"/>
                  <a:pt x="149940" y="37485"/>
                </a:cubicBezTo>
                <a:cubicBezTo>
                  <a:pt x="152839" y="37485"/>
                  <a:pt x="155534" y="39037"/>
                  <a:pt x="156998" y="41526"/>
                </a:cubicBezTo>
                <a:lnTo>
                  <a:pt x="184877" y="89320"/>
                </a:lnTo>
                <a:cubicBezTo>
                  <a:pt x="186547" y="92190"/>
                  <a:pt x="187601" y="95499"/>
                  <a:pt x="186839" y="98720"/>
                </a:cubicBezTo>
                <a:cubicBezTo>
                  <a:pt x="183677" y="111840"/>
                  <a:pt x="168360" y="121826"/>
                  <a:pt x="149940" y="121826"/>
                </a:cubicBezTo>
                <a:close/>
                <a:moveTo>
                  <a:pt x="37134" y="57340"/>
                </a:moveTo>
                <a:lnTo>
                  <a:pt x="15931" y="93713"/>
                </a:lnTo>
                <a:lnTo>
                  <a:pt x="58365" y="93713"/>
                </a:lnTo>
                <a:lnTo>
                  <a:pt x="37134" y="57340"/>
                </a:lnTo>
                <a:close/>
                <a:moveTo>
                  <a:pt x="264" y="98720"/>
                </a:moveTo>
                <a:cubicBezTo>
                  <a:pt x="-498" y="95499"/>
                  <a:pt x="556" y="92190"/>
                  <a:pt x="2226" y="89320"/>
                </a:cubicBezTo>
                <a:lnTo>
                  <a:pt x="30105" y="41526"/>
                </a:lnTo>
                <a:cubicBezTo>
                  <a:pt x="31569" y="39008"/>
                  <a:pt x="34264" y="37485"/>
                  <a:pt x="37163" y="37485"/>
                </a:cubicBezTo>
                <a:cubicBezTo>
                  <a:pt x="40062" y="37485"/>
                  <a:pt x="42756" y="39037"/>
                  <a:pt x="44221" y="41526"/>
                </a:cubicBezTo>
                <a:lnTo>
                  <a:pt x="72100" y="89320"/>
                </a:lnTo>
                <a:cubicBezTo>
                  <a:pt x="73769" y="92190"/>
                  <a:pt x="74824" y="95499"/>
                  <a:pt x="74062" y="98720"/>
                </a:cubicBezTo>
                <a:cubicBezTo>
                  <a:pt x="70899" y="111840"/>
                  <a:pt x="55583" y="121826"/>
                  <a:pt x="37163" y="121826"/>
                </a:cubicBezTo>
                <a:cubicBezTo>
                  <a:pt x="18743" y="121826"/>
                  <a:pt x="3426" y="111869"/>
                  <a:pt x="264" y="9872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791035" y="3579819"/>
            <a:ext cx="170556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Compliance Automation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1155" y="3879699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Verificación automática de GDPR, HIPAA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78700" y="4292034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491155" y="4441974"/>
            <a:ext cx="187425" cy="149940"/>
          </a:xfrm>
          <a:custGeom>
            <a:avLst/>
            <a:gdLst/>
            <a:ahLst/>
            <a:cxnLst/>
            <a:rect l="l" t="t" r="r" b="b"/>
            <a:pathLst>
              <a:path w="187425" h="149940">
                <a:moveTo>
                  <a:pt x="39828" y="37485"/>
                </a:moveTo>
                <a:cubicBezTo>
                  <a:pt x="39828" y="18090"/>
                  <a:pt x="55575" y="2343"/>
                  <a:pt x="74970" y="2343"/>
                </a:cubicBezTo>
                <a:cubicBezTo>
                  <a:pt x="94366" y="2343"/>
                  <a:pt x="110112" y="18090"/>
                  <a:pt x="110112" y="37485"/>
                </a:cubicBezTo>
                <a:cubicBezTo>
                  <a:pt x="110112" y="56881"/>
                  <a:pt x="94366" y="72627"/>
                  <a:pt x="74970" y="72627"/>
                </a:cubicBezTo>
                <a:cubicBezTo>
                  <a:pt x="55575" y="72627"/>
                  <a:pt x="39828" y="56881"/>
                  <a:pt x="39828" y="37485"/>
                </a:cubicBezTo>
                <a:close/>
                <a:moveTo>
                  <a:pt x="14057" y="141242"/>
                </a:moveTo>
                <a:cubicBezTo>
                  <a:pt x="14057" y="112396"/>
                  <a:pt x="37426" y="89027"/>
                  <a:pt x="66272" y="89027"/>
                </a:cubicBezTo>
                <a:lnTo>
                  <a:pt x="83668" y="89027"/>
                </a:lnTo>
                <a:cubicBezTo>
                  <a:pt x="112514" y="89027"/>
                  <a:pt x="135883" y="112396"/>
                  <a:pt x="135883" y="141242"/>
                </a:cubicBezTo>
                <a:cubicBezTo>
                  <a:pt x="135883" y="146045"/>
                  <a:pt x="131988" y="149940"/>
                  <a:pt x="127185" y="149940"/>
                </a:cubicBezTo>
                <a:lnTo>
                  <a:pt x="22755" y="149940"/>
                </a:lnTo>
                <a:cubicBezTo>
                  <a:pt x="17952" y="149940"/>
                  <a:pt x="14057" y="146045"/>
                  <a:pt x="14057" y="141242"/>
                </a:cubicBezTo>
                <a:close/>
                <a:moveTo>
                  <a:pt x="179342" y="38861"/>
                </a:moveTo>
                <a:lnTo>
                  <a:pt x="155914" y="76346"/>
                </a:lnTo>
                <a:cubicBezTo>
                  <a:pt x="154684" y="78309"/>
                  <a:pt x="152576" y="79539"/>
                  <a:pt x="150262" y="79656"/>
                </a:cubicBezTo>
                <a:cubicBezTo>
                  <a:pt x="147949" y="79773"/>
                  <a:pt x="145723" y="78719"/>
                  <a:pt x="144347" y="76844"/>
                </a:cubicBezTo>
                <a:lnTo>
                  <a:pt x="130290" y="58102"/>
                </a:lnTo>
                <a:cubicBezTo>
                  <a:pt x="127947" y="54998"/>
                  <a:pt x="128591" y="50605"/>
                  <a:pt x="131695" y="48262"/>
                </a:cubicBezTo>
                <a:cubicBezTo>
                  <a:pt x="134800" y="45919"/>
                  <a:pt x="139192" y="46563"/>
                  <a:pt x="141535" y="49668"/>
                </a:cubicBezTo>
                <a:lnTo>
                  <a:pt x="149442" y="60210"/>
                </a:lnTo>
                <a:lnTo>
                  <a:pt x="167423" y="31423"/>
                </a:lnTo>
                <a:cubicBezTo>
                  <a:pt x="169473" y="28143"/>
                  <a:pt x="173807" y="27118"/>
                  <a:pt x="177117" y="29197"/>
                </a:cubicBezTo>
                <a:cubicBezTo>
                  <a:pt x="180426" y="31277"/>
                  <a:pt x="181422" y="35581"/>
                  <a:pt x="179342" y="3889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4"/>
          <p:cNvSpPr/>
          <p:nvPr/>
        </p:nvSpPr>
        <p:spPr>
          <a:xfrm>
            <a:off x="6791035" y="4404489"/>
            <a:ext cx="154625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Review Asistido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91155" y="4704369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Revisión automática de seguridad, rendimiento, calidad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81903" y="5332243"/>
            <a:ext cx="5632123" cy="1518143"/>
          </a:xfrm>
          <a:custGeom>
            <a:avLst/>
            <a:gdLst/>
            <a:ahLst/>
            <a:cxnLst/>
            <a:rect l="l" t="t" r="r" b="b"/>
            <a:pathLst>
              <a:path w="5632123" h="1518143">
                <a:moveTo>
                  <a:pt x="74966" y="0"/>
                </a:moveTo>
                <a:lnTo>
                  <a:pt x="5557157" y="0"/>
                </a:lnTo>
                <a:cubicBezTo>
                  <a:pt x="5598560" y="0"/>
                  <a:pt x="5632123" y="33563"/>
                  <a:pt x="5632123" y="74966"/>
                </a:cubicBezTo>
                <a:lnTo>
                  <a:pt x="5632123" y="1443177"/>
                </a:lnTo>
                <a:cubicBezTo>
                  <a:pt x="5632123" y="1484580"/>
                  <a:pt x="5598560" y="1518143"/>
                  <a:pt x="5557157" y="1518143"/>
                </a:cubicBezTo>
                <a:lnTo>
                  <a:pt x="74966" y="1518143"/>
                </a:lnTo>
                <a:cubicBezTo>
                  <a:pt x="33563" y="1518143"/>
                  <a:pt x="0" y="1484580"/>
                  <a:pt x="0" y="1443177"/>
                </a:cubicBezTo>
                <a:lnTo>
                  <a:pt x="0" y="74966"/>
                </a:lnTo>
                <a:cubicBezTo>
                  <a:pt x="0" y="33591"/>
                  <a:pt x="33591" y="0"/>
                  <a:pt x="7496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341215" y="5491554"/>
            <a:ext cx="5407213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Innovaciones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59957" y="5903889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1" name="Text 39"/>
          <p:cNvSpPr/>
          <p:nvPr/>
        </p:nvSpPr>
        <p:spPr>
          <a:xfrm>
            <a:off x="6641095" y="5866404"/>
            <a:ext cx="157437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Sandbox environments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9957" y="6203769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3" name="Text 41"/>
          <p:cNvSpPr/>
          <p:nvPr/>
        </p:nvSpPr>
        <p:spPr>
          <a:xfrm>
            <a:off x="6641095" y="6166284"/>
            <a:ext cx="1490029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Audit trails completos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59957" y="6503650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5" name="Text 43"/>
          <p:cNvSpPr/>
          <p:nvPr/>
        </p:nvSpPr>
        <p:spPr>
          <a:xfrm>
            <a:off x="6641095" y="6466164"/>
            <a:ext cx="200544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Certificaciones para código IA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0296" y="370296"/>
            <a:ext cx="11516210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b="1" spc="51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3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0296" y="629503"/>
            <a:ext cx="11618041" cy="370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4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Democratización y Nuevos Roles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9554" y="1157175"/>
            <a:ext cx="5637759" cy="4239891"/>
          </a:xfrm>
          <a:custGeom>
            <a:avLst/>
            <a:gdLst/>
            <a:ahLst/>
            <a:cxnLst/>
            <a:rect l="l" t="t" r="r" b="b"/>
            <a:pathLst>
              <a:path w="5637759" h="4239891">
                <a:moveTo>
                  <a:pt x="74071" y="0"/>
                </a:moveTo>
                <a:lnTo>
                  <a:pt x="5563688" y="0"/>
                </a:lnTo>
                <a:cubicBezTo>
                  <a:pt x="5604596" y="0"/>
                  <a:pt x="5637759" y="33163"/>
                  <a:pt x="5637759" y="74071"/>
                </a:cubicBezTo>
                <a:lnTo>
                  <a:pt x="5637759" y="4165820"/>
                </a:lnTo>
                <a:cubicBezTo>
                  <a:pt x="5637759" y="4206728"/>
                  <a:pt x="5604596" y="4239891"/>
                  <a:pt x="5563688" y="4239891"/>
                </a:cubicBezTo>
                <a:lnTo>
                  <a:pt x="74071" y="4239891"/>
                </a:lnTo>
                <a:cubicBezTo>
                  <a:pt x="33163" y="4239891"/>
                  <a:pt x="0" y="4206728"/>
                  <a:pt x="0" y="4165820"/>
                </a:cubicBezTo>
                <a:lnTo>
                  <a:pt x="0" y="74071"/>
                </a:lnTo>
                <a:cubicBezTo>
                  <a:pt x="0" y="33190"/>
                  <a:pt x="33190" y="0"/>
                  <a:pt x="7407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73959" y="1351581"/>
            <a:ext cx="416583" cy="333267"/>
          </a:xfrm>
          <a:custGeom>
            <a:avLst/>
            <a:gdLst/>
            <a:ahLst/>
            <a:cxnLst/>
            <a:rect l="l" t="t" r="r" b="b"/>
            <a:pathLst>
              <a:path w="416583" h="333267">
                <a:moveTo>
                  <a:pt x="208292" y="10415"/>
                </a:moveTo>
                <a:cubicBezTo>
                  <a:pt x="245653" y="10415"/>
                  <a:pt x="275986" y="40748"/>
                  <a:pt x="275986" y="78109"/>
                </a:cubicBezTo>
                <a:cubicBezTo>
                  <a:pt x="275986" y="115471"/>
                  <a:pt x="245653" y="145804"/>
                  <a:pt x="208292" y="145804"/>
                </a:cubicBezTo>
                <a:cubicBezTo>
                  <a:pt x="170930" y="145804"/>
                  <a:pt x="140597" y="115471"/>
                  <a:pt x="140597" y="78109"/>
                </a:cubicBezTo>
                <a:cubicBezTo>
                  <a:pt x="140597" y="40748"/>
                  <a:pt x="170930" y="10415"/>
                  <a:pt x="208292" y="10415"/>
                </a:cubicBezTo>
                <a:close/>
                <a:moveTo>
                  <a:pt x="62487" y="57280"/>
                </a:moveTo>
                <a:cubicBezTo>
                  <a:pt x="88353" y="57280"/>
                  <a:pt x="109353" y="78280"/>
                  <a:pt x="109353" y="104146"/>
                </a:cubicBezTo>
                <a:cubicBezTo>
                  <a:pt x="109353" y="130012"/>
                  <a:pt x="88353" y="151011"/>
                  <a:pt x="62487" y="151011"/>
                </a:cubicBezTo>
                <a:cubicBezTo>
                  <a:pt x="36622" y="151011"/>
                  <a:pt x="15622" y="130012"/>
                  <a:pt x="15622" y="104146"/>
                </a:cubicBezTo>
                <a:cubicBezTo>
                  <a:pt x="15622" y="78280"/>
                  <a:pt x="36622" y="57280"/>
                  <a:pt x="62487" y="57280"/>
                </a:cubicBezTo>
                <a:close/>
                <a:moveTo>
                  <a:pt x="0" y="270779"/>
                </a:moveTo>
                <a:cubicBezTo>
                  <a:pt x="0" y="224760"/>
                  <a:pt x="37297" y="187462"/>
                  <a:pt x="83317" y="187462"/>
                </a:cubicBezTo>
                <a:cubicBezTo>
                  <a:pt x="91648" y="187462"/>
                  <a:pt x="99720" y="188699"/>
                  <a:pt x="107335" y="190977"/>
                </a:cubicBezTo>
                <a:cubicBezTo>
                  <a:pt x="85920" y="214931"/>
                  <a:pt x="72902" y="246565"/>
                  <a:pt x="72902" y="281194"/>
                </a:cubicBezTo>
                <a:lnTo>
                  <a:pt x="72902" y="291608"/>
                </a:lnTo>
                <a:cubicBezTo>
                  <a:pt x="72902" y="299029"/>
                  <a:pt x="74464" y="306058"/>
                  <a:pt x="77263" y="312437"/>
                </a:cubicBezTo>
                <a:lnTo>
                  <a:pt x="20829" y="312437"/>
                </a:lnTo>
                <a:cubicBezTo>
                  <a:pt x="9308" y="312437"/>
                  <a:pt x="0" y="303129"/>
                  <a:pt x="0" y="291608"/>
                </a:cubicBezTo>
                <a:lnTo>
                  <a:pt x="0" y="270779"/>
                </a:lnTo>
                <a:close/>
                <a:moveTo>
                  <a:pt x="339320" y="312437"/>
                </a:moveTo>
                <a:cubicBezTo>
                  <a:pt x="342119" y="306058"/>
                  <a:pt x="343681" y="299029"/>
                  <a:pt x="343681" y="291608"/>
                </a:cubicBezTo>
                <a:lnTo>
                  <a:pt x="343681" y="281194"/>
                </a:lnTo>
                <a:cubicBezTo>
                  <a:pt x="343681" y="246565"/>
                  <a:pt x="330663" y="214931"/>
                  <a:pt x="309248" y="190977"/>
                </a:cubicBezTo>
                <a:cubicBezTo>
                  <a:pt x="316864" y="188699"/>
                  <a:pt x="324935" y="187462"/>
                  <a:pt x="333267" y="187462"/>
                </a:cubicBezTo>
                <a:cubicBezTo>
                  <a:pt x="379286" y="187462"/>
                  <a:pt x="416583" y="224760"/>
                  <a:pt x="416583" y="270779"/>
                </a:cubicBezTo>
                <a:lnTo>
                  <a:pt x="416583" y="291608"/>
                </a:lnTo>
                <a:cubicBezTo>
                  <a:pt x="416583" y="303129"/>
                  <a:pt x="407275" y="312437"/>
                  <a:pt x="395754" y="312437"/>
                </a:cubicBezTo>
                <a:lnTo>
                  <a:pt x="339320" y="312437"/>
                </a:lnTo>
                <a:close/>
                <a:moveTo>
                  <a:pt x="307230" y="104146"/>
                </a:moveTo>
                <a:cubicBezTo>
                  <a:pt x="307230" y="78280"/>
                  <a:pt x="328230" y="57280"/>
                  <a:pt x="354096" y="57280"/>
                </a:cubicBezTo>
                <a:cubicBezTo>
                  <a:pt x="379962" y="57280"/>
                  <a:pt x="400961" y="78280"/>
                  <a:pt x="400961" y="104146"/>
                </a:cubicBezTo>
                <a:cubicBezTo>
                  <a:pt x="400961" y="130012"/>
                  <a:pt x="379962" y="151011"/>
                  <a:pt x="354096" y="151011"/>
                </a:cubicBezTo>
                <a:cubicBezTo>
                  <a:pt x="328230" y="151011"/>
                  <a:pt x="307230" y="130012"/>
                  <a:pt x="307230" y="104146"/>
                </a:cubicBezTo>
                <a:close/>
                <a:moveTo>
                  <a:pt x="104146" y="281194"/>
                </a:moveTo>
                <a:cubicBezTo>
                  <a:pt x="104146" y="223653"/>
                  <a:pt x="150751" y="177048"/>
                  <a:pt x="208292" y="177048"/>
                </a:cubicBezTo>
                <a:cubicBezTo>
                  <a:pt x="265832" y="177048"/>
                  <a:pt x="312437" y="223653"/>
                  <a:pt x="312437" y="281194"/>
                </a:cubicBezTo>
                <a:lnTo>
                  <a:pt x="312437" y="291608"/>
                </a:lnTo>
                <a:cubicBezTo>
                  <a:pt x="312437" y="303129"/>
                  <a:pt x="303129" y="312437"/>
                  <a:pt x="291608" y="312437"/>
                </a:cubicBezTo>
                <a:lnTo>
                  <a:pt x="124975" y="312437"/>
                </a:lnTo>
                <a:cubicBezTo>
                  <a:pt x="113454" y="312437"/>
                  <a:pt x="104146" y="303129"/>
                  <a:pt x="104146" y="291608"/>
                </a:cubicBezTo>
                <a:lnTo>
                  <a:pt x="104146" y="28119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01631" y="1351581"/>
            <a:ext cx="3749248" cy="33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87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Quién Puede Crear Software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3959" y="1832966"/>
            <a:ext cx="5323007" cy="4813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</a:t>
            </a:r>
            <a:pPr>
              <a:lnSpc>
                <a:spcPct val="140000"/>
              </a:lnSpc>
            </a:pPr>
            <a:r>
              <a:rPr lang="en-US" sz="1166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transforma quién puede crear software</a:t>
            </a:r>
            <a:pPr>
              <a:lnSpc>
                <a:spcPct val="140000"/>
              </a:lnSpc>
            </a:pPr>
            <a:r>
              <a:rPr lang="en-US" sz="116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 solo ingenieros, sino cualquier persona con una idea.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3959" y="2462469"/>
            <a:ext cx="5248948" cy="629503"/>
          </a:xfrm>
          <a:custGeom>
            <a:avLst/>
            <a:gdLst/>
            <a:ahLst/>
            <a:cxnLst/>
            <a:rect l="l" t="t" r="r" b="b"/>
            <a:pathLst>
              <a:path w="5248948" h="629503">
                <a:moveTo>
                  <a:pt x="74061" y="0"/>
                </a:moveTo>
                <a:lnTo>
                  <a:pt x="5174887" y="0"/>
                </a:lnTo>
                <a:cubicBezTo>
                  <a:pt x="5215789" y="0"/>
                  <a:pt x="5248948" y="33158"/>
                  <a:pt x="5248948" y="74061"/>
                </a:cubicBezTo>
                <a:lnTo>
                  <a:pt x="5248948" y="555442"/>
                </a:lnTo>
                <a:cubicBezTo>
                  <a:pt x="5248948" y="596345"/>
                  <a:pt x="5215789" y="629503"/>
                  <a:pt x="5174887" y="629503"/>
                </a:cubicBezTo>
                <a:lnTo>
                  <a:pt x="74061" y="629503"/>
                </a:lnTo>
                <a:cubicBezTo>
                  <a:pt x="33158" y="629503"/>
                  <a:pt x="0" y="596345"/>
                  <a:pt x="0" y="555442"/>
                </a:cubicBezTo>
                <a:lnTo>
                  <a:pt x="0" y="74061"/>
                </a:lnTo>
                <a:cubicBezTo>
                  <a:pt x="0" y="33186"/>
                  <a:pt x="33186" y="0"/>
                  <a:pt x="7406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12820" y="2592073"/>
            <a:ext cx="129604" cy="148118"/>
          </a:xfrm>
          <a:custGeom>
            <a:avLst/>
            <a:gdLst/>
            <a:ahLst/>
            <a:cxnLst/>
            <a:rect l="l" t="t" r="r" b="b"/>
            <a:pathLst>
              <a:path w="129604" h="148118">
                <a:moveTo>
                  <a:pt x="64802" y="71745"/>
                </a:moveTo>
                <a:cubicBezTo>
                  <a:pt x="83962" y="71745"/>
                  <a:pt x="99517" y="56189"/>
                  <a:pt x="99517" y="37030"/>
                </a:cubicBezTo>
                <a:cubicBezTo>
                  <a:pt x="99517" y="17870"/>
                  <a:pt x="83962" y="2314"/>
                  <a:pt x="64802" y="2314"/>
                </a:cubicBezTo>
                <a:cubicBezTo>
                  <a:pt x="45642" y="2314"/>
                  <a:pt x="30087" y="17870"/>
                  <a:pt x="30087" y="37030"/>
                </a:cubicBezTo>
                <a:cubicBezTo>
                  <a:pt x="30087" y="56189"/>
                  <a:pt x="45642" y="71745"/>
                  <a:pt x="64802" y="71745"/>
                </a:cubicBezTo>
                <a:close/>
                <a:moveTo>
                  <a:pt x="56210" y="87945"/>
                </a:moveTo>
                <a:cubicBezTo>
                  <a:pt x="27714" y="87945"/>
                  <a:pt x="4629" y="111031"/>
                  <a:pt x="4629" y="139526"/>
                </a:cubicBezTo>
                <a:cubicBezTo>
                  <a:pt x="4629" y="144271"/>
                  <a:pt x="8476" y="148118"/>
                  <a:pt x="13221" y="148118"/>
                </a:cubicBezTo>
                <a:lnTo>
                  <a:pt x="116383" y="148118"/>
                </a:lnTo>
                <a:cubicBezTo>
                  <a:pt x="121127" y="148118"/>
                  <a:pt x="124975" y="144271"/>
                  <a:pt x="124975" y="139526"/>
                </a:cubicBezTo>
                <a:cubicBezTo>
                  <a:pt x="124975" y="111031"/>
                  <a:pt x="101889" y="87945"/>
                  <a:pt x="73394" y="87945"/>
                </a:cubicBezTo>
                <a:lnTo>
                  <a:pt x="56210" y="87945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8"/>
          <p:cNvSpPr/>
          <p:nvPr/>
        </p:nvSpPr>
        <p:spPr>
          <a:xfrm>
            <a:off x="944255" y="2596702"/>
            <a:ext cx="1325506" cy="175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Developers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5048" y="2795736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formación técnica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3959" y="3166032"/>
            <a:ext cx="5248948" cy="629503"/>
          </a:xfrm>
          <a:custGeom>
            <a:avLst/>
            <a:gdLst/>
            <a:ahLst/>
            <a:cxnLst/>
            <a:rect l="l" t="t" r="r" b="b"/>
            <a:pathLst>
              <a:path w="5248948" h="629503">
                <a:moveTo>
                  <a:pt x="74061" y="0"/>
                </a:moveTo>
                <a:lnTo>
                  <a:pt x="5174887" y="0"/>
                </a:lnTo>
                <a:cubicBezTo>
                  <a:pt x="5215789" y="0"/>
                  <a:pt x="5248948" y="33158"/>
                  <a:pt x="5248948" y="74061"/>
                </a:cubicBezTo>
                <a:lnTo>
                  <a:pt x="5248948" y="555442"/>
                </a:lnTo>
                <a:cubicBezTo>
                  <a:pt x="5248948" y="596345"/>
                  <a:pt x="5215789" y="629503"/>
                  <a:pt x="5174887" y="629503"/>
                </a:cubicBezTo>
                <a:lnTo>
                  <a:pt x="74061" y="629503"/>
                </a:lnTo>
                <a:cubicBezTo>
                  <a:pt x="33158" y="629503"/>
                  <a:pt x="0" y="596345"/>
                  <a:pt x="0" y="555442"/>
                </a:cubicBezTo>
                <a:lnTo>
                  <a:pt x="0" y="74061"/>
                </a:lnTo>
                <a:cubicBezTo>
                  <a:pt x="0" y="33186"/>
                  <a:pt x="33186" y="0"/>
                  <a:pt x="7406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03563" y="3295636"/>
            <a:ext cx="148118" cy="148118"/>
          </a:xfrm>
          <a:custGeom>
            <a:avLst/>
            <a:gdLst/>
            <a:ahLst/>
            <a:cxnLst/>
            <a:rect l="l" t="t" r="r" b="b"/>
            <a:pathLst>
              <a:path w="148118" h="148118">
                <a:moveTo>
                  <a:pt x="57859" y="13886"/>
                </a:moveTo>
                <a:lnTo>
                  <a:pt x="90260" y="13886"/>
                </a:lnTo>
                <a:cubicBezTo>
                  <a:pt x="91533" y="13886"/>
                  <a:pt x="92574" y="14928"/>
                  <a:pt x="92574" y="16200"/>
                </a:cubicBezTo>
                <a:lnTo>
                  <a:pt x="92574" y="27772"/>
                </a:lnTo>
                <a:lnTo>
                  <a:pt x="55544" y="27772"/>
                </a:lnTo>
                <a:lnTo>
                  <a:pt x="55544" y="16200"/>
                </a:lnTo>
                <a:cubicBezTo>
                  <a:pt x="55544" y="14928"/>
                  <a:pt x="56586" y="13886"/>
                  <a:pt x="57859" y="13886"/>
                </a:cubicBezTo>
                <a:close/>
                <a:moveTo>
                  <a:pt x="41658" y="16200"/>
                </a:moveTo>
                <a:lnTo>
                  <a:pt x="41658" y="27772"/>
                </a:lnTo>
                <a:lnTo>
                  <a:pt x="18515" y="27772"/>
                </a:lnTo>
                <a:cubicBezTo>
                  <a:pt x="8303" y="27772"/>
                  <a:pt x="0" y="36075"/>
                  <a:pt x="0" y="46287"/>
                </a:cubicBezTo>
                <a:lnTo>
                  <a:pt x="0" y="74059"/>
                </a:lnTo>
                <a:lnTo>
                  <a:pt x="148118" y="74059"/>
                </a:lnTo>
                <a:lnTo>
                  <a:pt x="148118" y="46287"/>
                </a:lnTo>
                <a:cubicBezTo>
                  <a:pt x="148118" y="36075"/>
                  <a:pt x="139816" y="27772"/>
                  <a:pt x="129604" y="27772"/>
                </a:cubicBezTo>
                <a:lnTo>
                  <a:pt x="106460" y="27772"/>
                </a:lnTo>
                <a:lnTo>
                  <a:pt x="106460" y="16200"/>
                </a:lnTo>
                <a:cubicBezTo>
                  <a:pt x="106460" y="7261"/>
                  <a:pt x="99199" y="0"/>
                  <a:pt x="90260" y="0"/>
                </a:cubicBezTo>
                <a:lnTo>
                  <a:pt x="57859" y="0"/>
                </a:lnTo>
                <a:cubicBezTo>
                  <a:pt x="48920" y="0"/>
                  <a:pt x="41658" y="7261"/>
                  <a:pt x="41658" y="16200"/>
                </a:cubicBezTo>
                <a:close/>
                <a:moveTo>
                  <a:pt x="148118" y="87945"/>
                </a:moveTo>
                <a:lnTo>
                  <a:pt x="92574" y="87945"/>
                </a:lnTo>
                <a:lnTo>
                  <a:pt x="92574" y="92574"/>
                </a:lnTo>
                <a:cubicBezTo>
                  <a:pt x="92574" y="97695"/>
                  <a:pt x="88437" y="101831"/>
                  <a:pt x="83317" y="101831"/>
                </a:cubicBezTo>
                <a:lnTo>
                  <a:pt x="64802" y="101831"/>
                </a:lnTo>
                <a:cubicBezTo>
                  <a:pt x="59681" y="101831"/>
                  <a:pt x="55544" y="97695"/>
                  <a:pt x="55544" y="92574"/>
                </a:cubicBezTo>
                <a:lnTo>
                  <a:pt x="55544" y="87945"/>
                </a:lnTo>
                <a:lnTo>
                  <a:pt x="0" y="87945"/>
                </a:lnTo>
                <a:lnTo>
                  <a:pt x="0" y="120346"/>
                </a:lnTo>
                <a:cubicBezTo>
                  <a:pt x="0" y="130558"/>
                  <a:pt x="8303" y="138861"/>
                  <a:pt x="18515" y="138861"/>
                </a:cubicBezTo>
                <a:lnTo>
                  <a:pt x="129604" y="138861"/>
                </a:lnTo>
                <a:cubicBezTo>
                  <a:pt x="139816" y="138861"/>
                  <a:pt x="148118" y="130558"/>
                  <a:pt x="148118" y="120346"/>
                </a:cubicBezTo>
                <a:lnTo>
                  <a:pt x="148118" y="87945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2"/>
          <p:cNvSpPr/>
          <p:nvPr/>
        </p:nvSpPr>
        <p:spPr>
          <a:xfrm>
            <a:off x="944255" y="3300264"/>
            <a:ext cx="1282613" cy="175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Managers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85048" y="3499298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Construyendo prototipos directamente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3959" y="3869595"/>
            <a:ext cx="5248948" cy="629503"/>
          </a:xfrm>
          <a:custGeom>
            <a:avLst/>
            <a:gdLst/>
            <a:ahLst/>
            <a:cxnLst/>
            <a:rect l="l" t="t" r="r" b="b"/>
            <a:pathLst>
              <a:path w="5248948" h="629503">
                <a:moveTo>
                  <a:pt x="74061" y="0"/>
                </a:moveTo>
                <a:lnTo>
                  <a:pt x="5174887" y="0"/>
                </a:lnTo>
                <a:cubicBezTo>
                  <a:pt x="5215789" y="0"/>
                  <a:pt x="5248948" y="33158"/>
                  <a:pt x="5248948" y="74061"/>
                </a:cubicBezTo>
                <a:lnTo>
                  <a:pt x="5248948" y="555442"/>
                </a:lnTo>
                <a:cubicBezTo>
                  <a:pt x="5248948" y="596345"/>
                  <a:pt x="5215789" y="629503"/>
                  <a:pt x="5174887" y="629503"/>
                </a:cubicBezTo>
                <a:lnTo>
                  <a:pt x="74061" y="629503"/>
                </a:lnTo>
                <a:cubicBezTo>
                  <a:pt x="33158" y="629503"/>
                  <a:pt x="0" y="596345"/>
                  <a:pt x="0" y="555442"/>
                </a:cubicBezTo>
                <a:lnTo>
                  <a:pt x="0" y="74061"/>
                </a:lnTo>
                <a:cubicBezTo>
                  <a:pt x="0" y="33186"/>
                  <a:pt x="33186" y="0"/>
                  <a:pt x="7406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94305" y="3999198"/>
            <a:ext cx="166633" cy="148118"/>
          </a:xfrm>
          <a:custGeom>
            <a:avLst/>
            <a:gdLst/>
            <a:ahLst/>
            <a:cxnLst/>
            <a:rect l="l" t="t" r="r" b="b"/>
            <a:pathLst>
              <a:path w="166633" h="148118">
                <a:moveTo>
                  <a:pt x="139006" y="2980"/>
                </a:moveTo>
                <a:lnTo>
                  <a:pt x="74956" y="45708"/>
                </a:lnTo>
                <a:cubicBezTo>
                  <a:pt x="66538" y="51321"/>
                  <a:pt x="61186" y="60433"/>
                  <a:pt x="60318" y="70385"/>
                </a:cubicBezTo>
                <a:cubicBezTo>
                  <a:pt x="78341" y="74088"/>
                  <a:pt x="92545" y="88292"/>
                  <a:pt x="96277" y="106344"/>
                </a:cubicBezTo>
                <a:cubicBezTo>
                  <a:pt x="106258" y="105477"/>
                  <a:pt x="115341" y="100125"/>
                  <a:pt x="120954" y="91706"/>
                </a:cubicBezTo>
                <a:lnTo>
                  <a:pt x="163654" y="27628"/>
                </a:lnTo>
                <a:cubicBezTo>
                  <a:pt x="165592" y="24706"/>
                  <a:pt x="166633" y="21292"/>
                  <a:pt x="166633" y="17763"/>
                </a:cubicBezTo>
                <a:cubicBezTo>
                  <a:pt x="166633" y="7956"/>
                  <a:pt x="158678" y="0"/>
                  <a:pt x="148871" y="0"/>
                </a:cubicBezTo>
                <a:cubicBezTo>
                  <a:pt x="145370" y="0"/>
                  <a:pt x="141928" y="1041"/>
                  <a:pt x="139006" y="2980"/>
                </a:cubicBezTo>
                <a:close/>
                <a:moveTo>
                  <a:pt x="83317" y="115718"/>
                </a:moveTo>
                <a:cubicBezTo>
                  <a:pt x="83317" y="97810"/>
                  <a:pt x="68823" y="83317"/>
                  <a:pt x="50916" y="83317"/>
                </a:cubicBezTo>
                <a:cubicBezTo>
                  <a:pt x="33008" y="83317"/>
                  <a:pt x="18515" y="97810"/>
                  <a:pt x="18515" y="115718"/>
                </a:cubicBezTo>
                <a:cubicBezTo>
                  <a:pt x="18515" y="116846"/>
                  <a:pt x="18573" y="117974"/>
                  <a:pt x="18688" y="119073"/>
                </a:cubicBezTo>
                <a:cubicBezTo>
                  <a:pt x="19209" y="124136"/>
                  <a:pt x="15738" y="129604"/>
                  <a:pt x="10646" y="129604"/>
                </a:cubicBezTo>
                <a:lnTo>
                  <a:pt x="9257" y="129604"/>
                </a:lnTo>
                <a:cubicBezTo>
                  <a:pt x="4137" y="129604"/>
                  <a:pt x="0" y="133741"/>
                  <a:pt x="0" y="138861"/>
                </a:cubicBezTo>
                <a:cubicBezTo>
                  <a:pt x="0" y="143982"/>
                  <a:pt x="4137" y="148118"/>
                  <a:pt x="9257" y="148118"/>
                </a:cubicBezTo>
                <a:lnTo>
                  <a:pt x="50916" y="148118"/>
                </a:lnTo>
                <a:cubicBezTo>
                  <a:pt x="68823" y="148118"/>
                  <a:pt x="83317" y="133625"/>
                  <a:pt x="83317" y="11571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944255" y="4003827"/>
            <a:ext cx="731798" cy="175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Designers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85048" y="4202861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Generando apps funcionales desde Figma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3959" y="4573157"/>
            <a:ext cx="5248948" cy="629503"/>
          </a:xfrm>
          <a:custGeom>
            <a:avLst/>
            <a:gdLst/>
            <a:ahLst/>
            <a:cxnLst/>
            <a:rect l="l" t="t" r="r" b="b"/>
            <a:pathLst>
              <a:path w="5248948" h="629503">
                <a:moveTo>
                  <a:pt x="74061" y="0"/>
                </a:moveTo>
                <a:lnTo>
                  <a:pt x="5174887" y="0"/>
                </a:lnTo>
                <a:cubicBezTo>
                  <a:pt x="5215789" y="0"/>
                  <a:pt x="5248948" y="33158"/>
                  <a:pt x="5248948" y="74061"/>
                </a:cubicBezTo>
                <a:lnTo>
                  <a:pt x="5248948" y="555442"/>
                </a:lnTo>
                <a:cubicBezTo>
                  <a:pt x="5248948" y="596345"/>
                  <a:pt x="5215789" y="629503"/>
                  <a:pt x="5174887" y="629503"/>
                </a:cubicBezTo>
                <a:lnTo>
                  <a:pt x="74061" y="629503"/>
                </a:lnTo>
                <a:cubicBezTo>
                  <a:pt x="33158" y="629503"/>
                  <a:pt x="0" y="596345"/>
                  <a:pt x="0" y="555442"/>
                </a:cubicBezTo>
                <a:lnTo>
                  <a:pt x="0" y="74061"/>
                </a:lnTo>
                <a:cubicBezTo>
                  <a:pt x="0" y="33186"/>
                  <a:pt x="33186" y="0"/>
                  <a:pt x="7406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703563" y="4702761"/>
            <a:ext cx="148118" cy="148118"/>
          </a:xfrm>
          <a:custGeom>
            <a:avLst/>
            <a:gdLst/>
            <a:ahLst/>
            <a:cxnLst/>
            <a:rect l="l" t="t" r="r" b="b"/>
            <a:pathLst>
              <a:path w="148118" h="148118">
                <a:moveTo>
                  <a:pt x="9257" y="9257"/>
                </a:moveTo>
                <a:cubicBezTo>
                  <a:pt x="14378" y="9257"/>
                  <a:pt x="18515" y="13394"/>
                  <a:pt x="18515" y="18515"/>
                </a:cubicBezTo>
                <a:lnTo>
                  <a:pt x="18515" y="115718"/>
                </a:lnTo>
                <a:cubicBezTo>
                  <a:pt x="18515" y="118263"/>
                  <a:pt x="20598" y="120346"/>
                  <a:pt x="23144" y="120346"/>
                </a:cubicBezTo>
                <a:lnTo>
                  <a:pt x="138861" y="120346"/>
                </a:lnTo>
                <a:cubicBezTo>
                  <a:pt x="143982" y="120346"/>
                  <a:pt x="148118" y="124483"/>
                  <a:pt x="148118" y="129604"/>
                </a:cubicBezTo>
                <a:cubicBezTo>
                  <a:pt x="148118" y="134724"/>
                  <a:pt x="143982" y="138861"/>
                  <a:pt x="138861" y="138861"/>
                </a:cubicBezTo>
                <a:lnTo>
                  <a:pt x="23144" y="138861"/>
                </a:lnTo>
                <a:cubicBezTo>
                  <a:pt x="10357" y="138861"/>
                  <a:pt x="0" y="128504"/>
                  <a:pt x="0" y="115718"/>
                </a:cubicBezTo>
                <a:lnTo>
                  <a:pt x="0" y="18515"/>
                </a:lnTo>
                <a:cubicBezTo>
                  <a:pt x="0" y="13394"/>
                  <a:pt x="4137" y="9257"/>
                  <a:pt x="9257" y="9257"/>
                </a:cubicBezTo>
                <a:close/>
                <a:moveTo>
                  <a:pt x="37030" y="27772"/>
                </a:moveTo>
                <a:cubicBezTo>
                  <a:pt x="37030" y="22652"/>
                  <a:pt x="41167" y="18515"/>
                  <a:pt x="46287" y="18515"/>
                </a:cubicBezTo>
                <a:lnTo>
                  <a:pt x="101831" y="18515"/>
                </a:lnTo>
                <a:cubicBezTo>
                  <a:pt x="106952" y="18515"/>
                  <a:pt x="111089" y="22652"/>
                  <a:pt x="111089" y="27772"/>
                </a:cubicBezTo>
                <a:cubicBezTo>
                  <a:pt x="111089" y="32893"/>
                  <a:pt x="106952" y="37030"/>
                  <a:pt x="101831" y="37030"/>
                </a:cubicBezTo>
                <a:lnTo>
                  <a:pt x="46287" y="37030"/>
                </a:lnTo>
                <a:cubicBezTo>
                  <a:pt x="41167" y="37030"/>
                  <a:pt x="37030" y="32893"/>
                  <a:pt x="37030" y="27772"/>
                </a:cubicBezTo>
                <a:close/>
                <a:moveTo>
                  <a:pt x="46287" y="50916"/>
                </a:moveTo>
                <a:lnTo>
                  <a:pt x="83317" y="50916"/>
                </a:lnTo>
                <a:cubicBezTo>
                  <a:pt x="88437" y="50916"/>
                  <a:pt x="92574" y="55053"/>
                  <a:pt x="92574" y="60173"/>
                </a:cubicBezTo>
                <a:cubicBezTo>
                  <a:pt x="92574" y="65294"/>
                  <a:pt x="88437" y="69431"/>
                  <a:pt x="83317" y="69431"/>
                </a:cubicBezTo>
                <a:lnTo>
                  <a:pt x="46287" y="69431"/>
                </a:lnTo>
                <a:cubicBezTo>
                  <a:pt x="41167" y="69431"/>
                  <a:pt x="37030" y="65294"/>
                  <a:pt x="37030" y="60173"/>
                </a:cubicBezTo>
                <a:cubicBezTo>
                  <a:pt x="37030" y="55053"/>
                  <a:pt x="41167" y="50916"/>
                  <a:pt x="46287" y="50916"/>
                </a:cubicBezTo>
                <a:close/>
                <a:moveTo>
                  <a:pt x="46287" y="83317"/>
                </a:moveTo>
                <a:lnTo>
                  <a:pt x="120346" y="83317"/>
                </a:lnTo>
                <a:cubicBezTo>
                  <a:pt x="125467" y="83317"/>
                  <a:pt x="129604" y="87454"/>
                  <a:pt x="129604" y="92574"/>
                </a:cubicBezTo>
                <a:cubicBezTo>
                  <a:pt x="129604" y="97695"/>
                  <a:pt x="125467" y="101831"/>
                  <a:pt x="120346" y="101831"/>
                </a:cubicBezTo>
                <a:lnTo>
                  <a:pt x="46287" y="101831"/>
                </a:lnTo>
                <a:cubicBezTo>
                  <a:pt x="41167" y="101831"/>
                  <a:pt x="37030" y="97695"/>
                  <a:pt x="37030" y="92574"/>
                </a:cubicBezTo>
                <a:cubicBezTo>
                  <a:pt x="37030" y="87454"/>
                  <a:pt x="41167" y="83317"/>
                  <a:pt x="46287" y="8331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944255" y="4707390"/>
            <a:ext cx="637064" cy="175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Analysts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048" y="4906424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Creando herramientas internas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0860" y="1157175"/>
            <a:ext cx="5637759" cy="3980683"/>
          </a:xfrm>
          <a:custGeom>
            <a:avLst/>
            <a:gdLst/>
            <a:ahLst/>
            <a:cxnLst/>
            <a:rect l="l" t="t" r="r" b="b"/>
            <a:pathLst>
              <a:path w="5637759" h="3980683">
                <a:moveTo>
                  <a:pt x="74041" y="0"/>
                </a:moveTo>
                <a:lnTo>
                  <a:pt x="5563718" y="0"/>
                </a:lnTo>
                <a:cubicBezTo>
                  <a:pt x="5604609" y="0"/>
                  <a:pt x="5637759" y="33149"/>
                  <a:pt x="5637759" y="74041"/>
                </a:cubicBezTo>
                <a:lnTo>
                  <a:pt x="5637759" y="3906643"/>
                </a:lnTo>
                <a:cubicBezTo>
                  <a:pt x="5637759" y="3947534"/>
                  <a:pt x="5604609" y="3980683"/>
                  <a:pt x="5563718" y="3980683"/>
                </a:cubicBezTo>
                <a:lnTo>
                  <a:pt x="74041" y="3980683"/>
                </a:lnTo>
                <a:cubicBezTo>
                  <a:pt x="33149" y="3980683"/>
                  <a:pt x="0" y="3947534"/>
                  <a:pt x="0" y="3906643"/>
                </a:cubicBezTo>
                <a:lnTo>
                  <a:pt x="0" y="74041"/>
                </a:lnTo>
                <a:cubicBezTo>
                  <a:pt x="0" y="33177"/>
                  <a:pt x="33177" y="0"/>
                  <a:pt x="74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75265" y="1351581"/>
            <a:ext cx="5360036" cy="2962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9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Nuevos Roles Emergentes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75265" y="1795936"/>
            <a:ext cx="5248948" cy="703563"/>
          </a:xfrm>
          <a:custGeom>
            <a:avLst/>
            <a:gdLst/>
            <a:ahLst/>
            <a:cxnLst/>
            <a:rect l="l" t="t" r="r" b="b"/>
            <a:pathLst>
              <a:path w="5248948" h="703563">
                <a:moveTo>
                  <a:pt x="74057" y="0"/>
                </a:moveTo>
                <a:lnTo>
                  <a:pt x="5174891" y="0"/>
                </a:lnTo>
                <a:cubicBezTo>
                  <a:pt x="5215791" y="0"/>
                  <a:pt x="5248948" y="33156"/>
                  <a:pt x="5248948" y="74057"/>
                </a:cubicBezTo>
                <a:lnTo>
                  <a:pt x="5248948" y="629506"/>
                </a:lnTo>
                <a:cubicBezTo>
                  <a:pt x="5248948" y="670406"/>
                  <a:pt x="5215791" y="703563"/>
                  <a:pt x="5174891" y="703563"/>
                </a:cubicBezTo>
                <a:lnTo>
                  <a:pt x="74057" y="703563"/>
                </a:lnTo>
                <a:cubicBezTo>
                  <a:pt x="33156" y="703563"/>
                  <a:pt x="0" y="670406"/>
                  <a:pt x="0" y="629506"/>
                </a:cubicBezTo>
                <a:lnTo>
                  <a:pt x="0" y="74057"/>
                </a:lnTo>
                <a:cubicBezTo>
                  <a:pt x="0" y="33156"/>
                  <a:pt x="33156" y="0"/>
                  <a:pt x="7405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514126" y="1944055"/>
            <a:ext cx="129604" cy="148118"/>
          </a:xfrm>
          <a:custGeom>
            <a:avLst/>
            <a:gdLst/>
            <a:ahLst/>
            <a:cxnLst/>
            <a:rect l="l" t="t" r="r" b="b"/>
            <a:pathLst>
              <a:path w="129604" h="148118">
                <a:moveTo>
                  <a:pt x="64802" y="-9257"/>
                </a:moveTo>
                <a:cubicBezTo>
                  <a:pt x="69922" y="-9257"/>
                  <a:pt x="74059" y="-5121"/>
                  <a:pt x="74059" y="0"/>
                </a:cubicBezTo>
                <a:lnTo>
                  <a:pt x="74059" y="9257"/>
                </a:lnTo>
                <a:lnTo>
                  <a:pt x="83317" y="9257"/>
                </a:lnTo>
                <a:cubicBezTo>
                  <a:pt x="88437" y="9257"/>
                  <a:pt x="92574" y="13394"/>
                  <a:pt x="92574" y="18515"/>
                </a:cubicBezTo>
                <a:cubicBezTo>
                  <a:pt x="92574" y="23635"/>
                  <a:pt x="88437" y="27772"/>
                  <a:pt x="83317" y="27772"/>
                </a:cubicBezTo>
                <a:lnTo>
                  <a:pt x="74059" y="27772"/>
                </a:lnTo>
                <a:lnTo>
                  <a:pt x="74059" y="46287"/>
                </a:lnTo>
                <a:lnTo>
                  <a:pt x="118553" y="46287"/>
                </a:lnTo>
                <a:cubicBezTo>
                  <a:pt x="124657" y="46287"/>
                  <a:pt x="129604" y="51234"/>
                  <a:pt x="129604" y="57338"/>
                </a:cubicBezTo>
                <a:cubicBezTo>
                  <a:pt x="129604" y="59190"/>
                  <a:pt x="129141" y="61012"/>
                  <a:pt x="128244" y="62632"/>
                </a:cubicBezTo>
                <a:lnTo>
                  <a:pt x="101831" y="111089"/>
                </a:lnTo>
                <a:lnTo>
                  <a:pt x="118090" y="131426"/>
                </a:lnTo>
                <a:cubicBezTo>
                  <a:pt x="119536" y="133249"/>
                  <a:pt x="120346" y="135505"/>
                  <a:pt x="120346" y="137849"/>
                </a:cubicBezTo>
                <a:cubicBezTo>
                  <a:pt x="120346" y="143519"/>
                  <a:pt x="115746" y="148118"/>
                  <a:pt x="110076" y="148118"/>
                </a:cubicBezTo>
                <a:lnTo>
                  <a:pt x="19527" y="148118"/>
                </a:lnTo>
                <a:cubicBezTo>
                  <a:pt x="13857" y="148118"/>
                  <a:pt x="9257" y="143519"/>
                  <a:pt x="9257" y="137849"/>
                </a:cubicBezTo>
                <a:cubicBezTo>
                  <a:pt x="9257" y="135505"/>
                  <a:pt x="10038" y="133249"/>
                  <a:pt x="11514" y="131426"/>
                </a:cubicBezTo>
                <a:lnTo>
                  <a:pt x="27772" y="111089"/>
                </a:lnTo>
                <a:lnTo>
                  <a:pt x="1360" y="62661"/>
                </a:lnTo>
                <a:cubicBezTo>
                  <a:pt x="463" y="61012"/>
                  <a:pt x="0" y="59190"/>
                  <a:pt x="0" y="57338"/>
                </a:cubicBezTo>
                <a:cubicBezTo>
                  <a:pt x="0" y="51234"/>
                  <a:pt x="4947" y="46287"/>
                  <a:pt x="11051" y="46287"/>
                </a:cubicBezTo>
                <a:lnTo>
                  <a:pt x="55544" y="46287"/>
                </a:lnTo>
                <a:lnTo>
                  <a:pt x="55544" y="27772"/>
                </a:lnTo>
                <a:lnTo>
                  <a:pt x="46287" y="27772"/>
                </a:lnTo>
                <a:cubicBezTo>
                  <a:pt x="41167" y="27772"/>
                  <a:pt x="37030" y="23635"/>
                  <a:pt x="37030" y="18515"/>
                </a:cubicBezTo>
                <a:cubicBezTo>
                  <a:pt x="37030" y="13394"/>
                  <a:pt x="41167" y="9257"/>
                  <a:pt x="46287" y="9257"/>
                </a:cubicBezTo>
                <a:lnTo>
                  <a:pt x="55544" y="9257"/>
                </a:lnTo>
                <a:lnTo>
                  <a:pt x="55544" y="0"/>
                </a:lnTo>
                <a:cubicBezTo>
                  <a:pt x="55544" y="-5121"/>
                  <a:pt x="59681" y="-9257"/>
                  <a:pt x="64802" y="-925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8" name="Text 26"/>
          <p:cNvSpPr/>
          <p:nvPr/>
        </p:nvSpPr>
        <p:spPr>
          <a:xfrm>
            <a:off x="6782591" y="1907025"/>
            <a:ext cx="1110888" cy="22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Orchestrator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86354" y="2203262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Orquesta múltiples agentes de IA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75265" y="2610588"/>
            <a:ext cx="5248948" cy="703563"/>
          </a:xfrm>
          <a:custGeom>
            <a:avLst/>
            <a:gdLst/>
            <a:ahLst/>
            <a:cxnLst/>
            <a:rect l="l" t="t" r="r" b="b"/>
            <a:pathLst>
              <a:path w="5248948" h="703563">
                <a:moveTo>
                  <a:pt x="74057" y="0"/>
                </a:moveTo>
                <a:lnTo>
                  <a:pt x="5174891" y="0"/>
                </a:lnTo>
                <a:cubicBezTo>
                  <a:pt x="5215791" y="0"/>
                  <a:pt x="5248948" y="33156"/>
                  <a:pt x="5248948" y="74057"/>
                </a:cubicBezTo>
                <a:lnTo>
                  <a:pt x="5248948" y="629506"/>
                </a:lnTo>
                <a:cubicBezTo>
                  <a:pt x="5248948" y="670406"/>
                  <a:pt x="5215791" y="703563"/>
                  <a:pt x="5174891" y="703563"/>
                </a:cubicBezTo>
                <a:lnTo>
                  <a:pt x="74057" y="703563"/>
                </a:lnTo>
                <a:cubicBezTo>
                  <a:pt x="33156" y="703563"/>
                  <a:pt x="0" y="670406"/>
                  <a:pt x="0" y="629506"/>
                </a:cubicBezTo>
                <a:lnTo>
                  <a:pt x="0" y="74057"/>
                </a:lnTo>
                <a:cubicBezTo>
                  <a:pt x="0" y="33156"/>
                  <a:pt x="33156" y="0"/>
                  <a:pt x="7405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95611" y="2758706"/>
            <a:ext cx="166633" cy="148118"/>
          </a:xfrm>
          <a:custGeom>
            <a:avLst/>
            <a:gdLst/>
            <a:ahLst/>
            <a:cxnLst/>
            <a:rect l="l" t="t" r="r" b="b"/>
            <a:pathLst>
              <a:path w="166633" h="148118">
                <a:moveTo>
                  <a:pt x="111089" y="41658"/>
                </a:moveTo>
                <a:cubicBezTo>
                  <a:pt x="111089" y="69778"/>
                  <a:pt x="86210" y="92574"/>
                  <a:pt x="55544" y="92574"/>
                </a:cubicBezTo>
                <a:cubicBezTo>
                  <a:pt x="47820" y="92574"/>
                  <a:pt x="40472" y="91128"/>
                  <a:pt x="33790" y="88524"/>
                </a:cubicBezTo>
                <a:lnTo>
                  <a:pt x="10183" y="101021"/>
                </a:lnTo>
                <a:cubicBezTo>
                  <a:pt x="7493" y="102439"/>
                  <a:pt x="4195" y="101947"/>
                  <a:pt x="2025" y="99806"/>
                </a:cubicBezTo>
                <a:cubicBezTo>
                  <a:pt x="-145" y="97666"/>
                  <a:pt x="-636" y="94339"/>
                  <a:pt x="810" y="91648"/>
                </a:cubicBezTo>
                <a:lnTo>
                  <a:pt x="11109" y="72208"/>
                </a:lnTo>
                <a:cubicBezTo>
                  <a:pt x="4137" y="63703"/>
                  <a:pt x="0" y="53114"/>
                  <a:pt x="0" y="41658"/>
                </a:cubicBezTo>
                <a:cubicBezTo>
                  <a:pt x="0" y="13539"/>
                  <a:pt x="24879" y="-9257"/>
                  <a:pt x="55544" y="-9257"/>
                </a:cubicBezTo>
                <a:cubicBezTo>
                  <a:pt x="86210" y="-9257"/>
                  <a:pt x="111089" y="13539"/>
                  <a:pt x="111089" y="41658"/>
                </a:cubicBezTo>
                <a:close/>
                <a:moveTo>
                  <a:pt x="111089" y="148118"/>
                </a:moveTo>
                <a:cubicBezTo>
                  <a:pt x="83866" y="148118"/>
                  <a:pt x="61215" y="130153"/>
                  <a:pt x="56470" y="106460"/>
                </a:cubicBezTo>
                <a:cubicBezTo>
                  <a:pt x="91185" y="106026"/>
                  <a:pt x="121359" y="81321"/>
                  <a:pt x="124686" y="47820"/>
                </a:cubicBezTo>
                <a:cubicBezTo>
                  <a:pt x="148784" y="53375"/>
                  <a:pt x="166633" y="73365"/>
                  <a:pt x="166633" y="97203"/>
                </a:cubicBezTo>
                <a:cubicBezTo>
                  <a:pt x="166633" y="108659"/>
                  <a:pt x="162496" y="119247"/>
                  <a:pt x="155524" y="127752"/>
                </a:cubicBezTo>
                <a:lnTo>
                  <a:pt x="165823" y="147193"/>
                </a:lnTo>
                <a:cubicBezTo>
                  <a:pt x="167241" y="149883"/>
                  <a:pt x="166749" y="153181"/>
                  <a:pt x="164608" y="155351"/>
                </a:cubicBezTo>
                <a:cubicBezTo>
                  <a:pt x="162467" y="157521"/>
                  <a:pt x="159141" y="158012"/>
                  <a:pt x="156450" y="156566"/>
                </a:cubicBezTo>
                <a:lnTo>
                  <a:pt x="132844" y="144068"/>
                </a:lnTo>
                <a:cubicBezTo>
                  <a:pt x="126161" y="146672"/>
                  <a:pt x="118813" y="148118"/>
                  <a:pt x="111089" y="148118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2" name="Text 30"/>
          <p:cNvSpPr/>
          <p:nvPr/>
        </p:nvSpPr>
        <p:spPr>
          <a:xfrm>
            <a:off x="6782591" y="2721677"/>
            <a:ext cx="1184948" cy="22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Engineer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86354" y="3017913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Especializado en desarrollo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75265" y="3425239"/>
            <a:ext cx="5248948" cy="703563"/>
          </a:xfrm>
          <a:custGeom>
            <a:avLst/>
            <a:gdLst/>
            <a:ahLst/>
            <a:cxnLst/>
            <a:rect l="l" t="t" r="r" b="b"/>
            <a:pathLst>
              <a:path w="5248948" h="703563">
                <a:moveTo>
                  <a:pt x="74057" y="0"/>
                </a:moveTo>
                <a:lnTo>
                  <a:pt x="5174891" y="0"/>
                </a:lnTo>
                <a:cubicBezTo>
                  <a:pt x="5215791" y="0"/>
                  <a:pt x="5248948" y="33156"/>
                  <a:pt x="5248948" y="74057"/>
                </a:cubicBezTo>
                <a:lnTo>
                  <a:pt x="5248948" y="629506"/>
                </a:lnTo>
                <a:cubicBezTo>
                  <a:pt x="5248948" y="670406"/>
                  <a:pt x="5215791" y="703563"/>
                  <a:pt x="5174891" y="703563"/>
                </a:cubicBezTo>
                <a:lnTo>
                  <a:pt x="74057" y="703563"/>
                </a:lnTo>
                <a:cubicBezTo>
                  <a:pt x="33156" y="703563"/>
                  <a:pt x="0" y="670406"/>
                  <a:pt x="0" y="629506"/>
                </a:cubicBezTo>
                <a:lnTo>
                  <a:pt x="0" y="74057"/>
                </a:lnTo>
                <a:cubicBezTo>
                  <a:pt x="0" y="33156"/>
                  <a:pt x="33156" y="0"/>
                  <a:pt x="7405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04869" y="3573358"/>
            <a:ext cx="148118" cy="148118"/>
          </a:xfrm>
          <a:custGeom>
            <a:avLst/>
            <a:gdLst/>
            <a:ahLst/>
            <a:cxnLst/>
            <a:rect l="l" t="t" r="r" b="b"/>
            <a:pathLst>
              <a:path w="148118" h="148118">
                <a:moveTo>
                  <a:pt x="120346" y="60173"/>
                </a:moveTo>
                <a:cubicBezTo>
                  <a:pt x="120346" y="73452"/>
                  <a:pt x="116036" y="85718"/>
                  <a:pt x="108774" y="95669"/>
                </a:cubicBezTo>
                <a:lnTo>
                  <a:pt x="145399" y="132323"/>
                </a:lnTo>
                <a:cubicBezTo>
                  <a:pt x="149015" y="135939"/>
                  <a:pt x="149015" y="141812"/>
                  <a:pt x="145399" y="145428"/>
                </a:cubicBezTo>
                <a:cubicBezTo>
                  <a:pt x="141783" y="149044"/>
                  <a:pt x="135910" y="149044"/>
                  <a:pt x="132294" y="145428"/>
                </a:cubicBezTo>
                <a:lnTo>
                  <a:pt x="95669" y="108774"/>
                </a:lnTo>
                <a:cubicBezTo>
                  <a:pt x="85718" y="116036"/>
                  <a:pt x="73452" y="120346"/>
                  <a:pt x="60173" y="120346"/>
                </a:cubicBezTo>
                <a:cubicBezTo>
                  <a:pt x="26933" y="120346"/>
                  <a:pt x="0" y="93413"/>
                  <a:pt x="0" y="60173"/>
                </a:cubicBezTo>
                <a:cubicBezTo>
                  <a:pt x="0" y="26933"/>
                  <a:pt x="26933" y="0"/>
                  <a:pt x="60173" y="0"/>
                </a:cubicBezTo>
                <a:cubicBezTo>
                  <a:pt x="93413" y="0"/>
                  <a:pt x="120346" y="26933"/>
                  <a:pt x="120346" y="60173"/>
                </a:cubicBezTo>
                <a:close/>
                <a:moveTo>
                  <a:pt x="60173" y="101831"/>
                </a:moveTo>
                <a:cubicBezTo>
                  <a:pt x="83165" y="101831"/>
                  <a:pt x="101831" y="83165"/>
                  <a:pt x="101831" y="60173"/>
                </a:cubicBezTo>
                <a:cubicBezTo>
                  <a:pt x="101831" y="37181"/>
                  <a:pt x="83165" y="18515"/>
                  <a:pt x="60173" y="18515"/>
                </a:cubicBezTo>
                <a:cubicBezTo>
                  <a:pt x="37181" y="18515"/>
                  <a:pt x="18515" y="37181"/>
                  <a:pt x="18515" y="60173"/>
                </a:cubicBezTo>
                <a:cubicBezTo>
                  <a:pt x="18515" y="83165"/>
                  <a:pt x="37181" y="101831"/>
                  <a:pt x="60173" y="10183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6" name="Text 34"/>
          <p:cNvSpPr/>
          <p:nvPr/>
        </p:nvSpPr>
        <p:spPr>
          <a:xfrm>
            <a:off x="6782591" y="3536328"/>
            <a:ext cx="1277522" cy="22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Code Reviewer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86354" y="3832565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Experto en evaluar código generado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75265" y="4239891"/>
            <a:ext cx="5248948" cy="703563"/>
          </a:xfrm>
          <a:custGeom>
            <a:avLst/>
            <a:gdLst/>
            <a:ahLst/>
            <a:cxnLst/>
            <a:rect l="l" t="t" r="r" b="b"/>
            <a:pathLst>
              <a:path w="5248948" h="703563">
                <a:moveTo>
                  <a:pt x="74057" y="0"/>
                </a:moveTo>
                <a:lnTo>
                  <a:pt x="5174891" y="0"/>
                </a:lnTo>
                <a:cubicBezTo>
                  <a:pt x="5215791" y="0"/>
                  <a:pt x="5248948" y="33156"/>
                  <a:pt x="5248948" y="74057"/>
                </a:cubicBezTo>
                <a:lnTo>
                  <a:pt x="5248948" y="629506"/>
                </a:lnTo>
                <a:cubicBezTo>
                  <a:pt x="5248948" y="670406"/>
                  <a:pt x="5215791" y="703563"/>
                  <a:pt x="5174891" y="703563"/>
                </a:cubicBezTo>
                <a:lnTo>
                  <a:pt x="74057" y="703563"/>
                </a:lnTo>
                <a:cubicBezTo>
                  <a:pt x="33156" y="703563"/>
                  <a:pt x="0" y="670406"/>
                  <a:pt x="0" y="629506"/>
                </a:cubicBezTo>
                <a:lnTo>
                  <a:pt x="0" y="74057"/>
                </a:lnTo>
                <a:cubicBezTo>
                  <a:pt x="0" y="33156"/>
                  <a:pt x="33156" y="0"/>
                  <a:pt x="7405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495611" y="4388009"/>
            <a:ext cx="166633" cy="148118"/>
          </a:xfrm>
          <a:custGeom>
            <a:avLst/>
            <a:gdLst/>
            <a:ahLst/>
            <a:cxnLst/>
            <a:rect l="l" t="t" r="r" b="b"/>
            <a:pathLst>
              <a:path w="166633" h="148118">
                <a:moveTo>
                  <a:pt x="77791" y="24648"/>
                </a:moveTo>
                <a:lnTo>
                  <a:pt x="44059" y="62140"/>
                </a:lnTo>
                <a:cubicBezTo>
                  <a:pt x="42729" y="63616"/>
                  <a:pt x="42787" y="65901"/>
                  <a:pt x="44204" y="67319"/>
                </a:cubicBezTo>
                <a:cubicBezTo>
                  <a:pt x="53028" y="76142"/>
                  <a:pt x="67348" y="76142"/>
                  <a:pt x="76171" y="67319"/>
                </a:cubicBezTo>
                <a:lnTo>
                  <a:pt x="85371" y="58119"/>
                </a:lnTo>
                <a:cubicBezTo>
                  <a:pt x="86586" y="56904"/>
                  <a:pt x="88119" y="56239"/>
                  <a:pt x="89681" y="56123"/>
                </a:cubicBezTo>
                <a:cubicBezTo>
                  <a:pt x="91648" y="55949"/>
                  <a:pt x="93673" y="56615"/>
                  <a:pt x="95178" y="58119"/>
                </a:cubicBezTo>
                <a:lnTo>
                  <a:pt x="146267" y="108774"/>
                </a:lnTo>
                <a:lnTo>
                  <a:pt x="166633" y="92574"/>
                </a:lnTo>
                <a:lnTo>
                  <a:pt x="166633" y="9257"/>
                </a:lnTo>
                <a:lnTo>
                  <a:pt x="134232" y="27772"/>
                </a:lnTo>
                <a:lnTo>
                  <a:pt x="127347" y="23172"/>
                </a:lnTo>
                <a:cubicBezTo>
                  <a:pt x="122776" y="20135"/>
                  <a:pt x="117424" y="18515"/>
                  <a:pt x="111928" y="18515"/>
                </a:cubicBezTo>
                <a:lnTo>
                  <a:pt x="91562" y="18515"/>
                </a:lnTo>
                <a:cubicBezTo>
                  <a:pt x="91243" y="18515"/>
                  <a:pt x="90896" y="18515"/>
                  <a:pt x="90578" y="18544"/>
                </a:cubicBezTo>
                <a:cubicBezTo>
                  <a:pt x="85689" y="18804"/>
                  <a:pt x="81089" y="21003"/>
                  <a:pt x="77791" y="24648"/>
                </a:cubicBezTo>
                <a:close/>
                <a:moveTo>
                  <a:pt x="33732" y="52854"/>
                </a:moveTo>
                <a:lnTo>
                  <a:pt x="64628" y="18515"/>
                </a:lnTo>
                <a:lnTo>
                  <a:pt x="53172" y="18515"/>
                </a:lnTo>
                <a:cubicBezTo>
                  <a:pt x="45795" y="18515"/>
                  <a:pt x="38736" y="21437"/>
                  <a:pt x="33529" y="26644"/>
                </a:cubicBezTo>
                <a:lnTo>
                  <a:pt x="32401" y="27772"/>
                </a:lnTo>
                <a:lnTo>
                  <a:pt x="0" y="9257"/>
                </a:lnTo>
                <a:lnTo>
                  <a:pt x="0" y="92574"/>
                </a:lnTo>
                <a:lnTo>
                  <a:pt x="45246" y="130269"/>
                </a:lnTo>
                <a:cubicBezTo>
                  <a:pt x="51899" y="135823"/>
                  <a:pt x="60289" y="138861"/>
                  <a:pt x="68939" y="138861"/>
                </a:cubicBezTo>
                <a:lnTo>
                  <a:pt x="73481" y="138861"/>
                </a:lnTo>
                <a:lnTo>
                  <a:pt x="71456" y="136836"/>
                </a:lnTo>
                <a:cubicBezTo>
                  <a:pt x="68736" y="134117"/>
                  <a:pt x="68736" y="129719"/>
                  <a:pt x="71456" y="127029"/>
                </a:cubicBezTo>
                <a:cubicBezTo>
                  <a:pt x="74175" y="124338"/>
                  <a:pt x="78572" y="124310"/>
                  <a:pt x="81263" y="127029"/>
                </a:cubicBezTo>
                <a:lnTo>
                  <a:pt x="93124" y="138890"/>
                </a:lnTo>
                <a:lnTo>
                  <a:pt x="95727" y="138890"/>
                </a:lnTo>
                <a:cubicBezTo>
                  <a:pt x="101253" y="138890"/>
                  <a:pt x="106663" y="137646"/>
                  <a:pt x="111581" y="135332"/>
                </a:cubicBezTo>
                <a:lnTo>
                  <a:pt x="103856" y="127579"/>
                </a:lnTo>
                <a:cubicBezTo>
                  <a:pt x="101137" y="124859"/>
                  <a:pt x="101137" y="120462"/>
                  <a:pt x="103856" y="117772"/>
                </a:cubicBezTo>
                <a:cubicBezTo>
                  <a:pt x="106576" y="115081"/>
                  <a:pt x="110973" y="115052"/>
                  <a:pt x="113664" y="117772"/>
                </a:cubicBezTo>
                <a:lnTo>
                  <a:pt x="122921" y="127029"/>
                </a:lnTo>
                <a:lnTo>
                  <a:pt x="127984" y="121966"/>
                </a:lnTo>
                <a:cubicBezTo>
                  <a:pt x="130558" y="119392"/>
                  <a:pt x="131310" y="115660"/>
                  <a:pt x="130182" y="112391"/>
                </a:cubicBezTo>
                <a:lnTo>
                  <a:pt x="90289" y="72815"/>
                </a:lnTo>
                <a:lnTo>
                  <a:pt x="85978" y="77126"/>
                </a:lnTo>
                <a:cubicBezTo>
                  <a:pt x="71716" y="91388"/>
                  <a:pt x="48630" y="91388"/>
                  <a:pt x="34368" y="77126"/>
                </a:cubicBezTo>
                <a:cubicBezTo>
                  <a:pt x="27714" y="70472"/>
                  <a:pt x="27454" y="59797"/>
                  <a:pt x="33732" y="5282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0" name="Text 38"/>
          <p:cNvSpPr/>
          <p:nvPr/>
        </p:nvSpPr>
        <p:spPr>
          <a:xfrm>
            <a:off x="6782591" y="4350979"/>
            <a:ext cx="1647818" cy="22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Vibe Coding Consultant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86354" y="4647216"/>
            <a:ext cx="5091572" cy="18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Asesora en adopción de metodologías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80860" y="5267462"/>
            <a:ext cx="5637759" cy="1583016"/>
          </a:xfrm>
          <a:custGeom>
            <a:avLst/>
            <a:gdLst/>
            <a:ahLst/>
            <a:cxnLst/>
            <a:rect l="l" t="t" r="r" b="b"/>
            <a:pathLst>
              <a:path w="5637759" h="1583016">
                <a:moveTo>
                  <a:pt x="74053" y="0"/>
                </a:moveTo>
                <a:lnTo>
                  <a:pt x="5563705" y="0"/>
                </a:lnTo>
                <a:cubicBezTo>
                  <a:pt x="5604604" y="0"/>
                  <a:pt x="5637759" y="33155"/>
                  <a:pt x="5637759" y="74053"/>
                </a:cubicBezTo>
                <a:lnTo>
                  <a:pt x="5637759" y="1508962"/>
                </a:lnTo>
                <a:cubicBezTo>
                  <a:pt x="5637759" y="1549861"/>
                  <a:pt x="5604604" y="1583016"/>
                  <a:pt x="5563705" y="1583016"/>
                </a:cubicBezTo>
                <a:lnTo>
                  <a:pt x="74053" y="1583016"/>
                </a:lnTo>
                <a:cubicBezTo>
                  <a:pt x="33155" y="1583016"/>
                  <a:pt x="0" y="1549861"/>
                  <a:pt x="0" y="1508962"/>
                </a:cubicBezTo>
                <a:lnTo>
                  <a:pt x="0" y="74053"/>
                </a:lnTo>
                <a:cubicBezTo>
                  <a:pt x="0" y="33182"/>
                  <a:pt x="33182" y="0"/>
                  <a:pt x="7405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8720474" y="5424838"/>
            <a:ext cx="555444" cy="555444"/>
          </a:xfrm>
          <a:custGeom>
            <a:avLst/>
            <a:gdLst/>
            <a:ahLst/>
            <a:cxnLst/>
            <a:rect l="l" t="t" r="r" b="b"/>
            <a:pathLst>
              <a:path w="555444" h="555444">
                <a:moveTo>
                  <a:pt x="381759" y="303759"/>
                </a:moveTo>
                <a:lnTo>
                  <a:pt x="174661" y="303759"/>
                </a:lnTo>
                <a:cubicBezTo>
                  <a:pt x="177807" y="373731"/>
                  <a:pt x="193321" y="438172"/>
                  <a:pt x="215343" y="485363"/>
                </a:cubicBezTo>
                <a:cubicBezTo>
                  <a:pt x="227710" y="511942"/>
                  <a:pt x="241054" y="530710"/>
                  <a:pt x="253421" y="542209"/>
                </a:cubicBezTo>
                <a:cubicBezTo>
                  <a:pt x="265572" y="553600"/>
                  <a:pt x="273925" y="555444"/>
                  <a:pt x="278265" y="555444"/>
                </a:cubicBezTo>
                <a:cubicBezTo>
                  <a:pt x="282604" y="555444"/>
                  <a:pt x="290957" y="553600"/>
                  <a:pt x="303108" y="542209"/>
                </a:cubicBezTo>
                <a:cubicBezTo>
                  <a:pt x="315475" y="530710"/>
                  <a:pt x="328819" y="511833"/>
                  <a:pt x="341186" y="485363"/>
                </a:cubicBezTo>
                <a:cubicBezTo>
                  <a:pt x="363208" y="438172"/>
                  <a:pt x="378722" y="373731"/>
                  <a:pt x="381868" y="303759"/>
                </a:cubicBezTo>
                <a:close/>
                <a:moveTo>
                  <a:pt x="174553" y="251686"/>
                </a:moveTo>
                <a:lnTo>
                  <a:pt x="381651" y="251686"/>
                </a:lnTo>
                <a:cubicBezTo>
                  <a:pt x="378613" y="181713"/>
                  <a:pt x="363100" y="117272"/>
                  <a:pt x="341077" y="70081"/>
                </a:cubicBezTo>
                <a:cubicBezTo>
                  <a:pt x="328710" y="43611"/>
                  <a:pt x="315366" y="24735"/>
                  <a:pt x="302999" y="13235"/>
                </a:cubicBezTo>
                <a:cubicBezTo>
                  <a:pt x="290849" y="1844"/>
                  <a:pt x="282495" y="0"/>
                  <a:pt x="278156" y="0"/>
                </a:cubicBezTo>
                <a:cubicBezTo>
                  <a:pt x="273817" y="0"/>
                  <a:pt x="265463" y="1844"/>
                  <a:pt x="253313" y="13235"/>
                </a:cubicBezTo>
                <a:cubicBezTo>
                  <a:pt x="240946" y="24735"/>
                  <a:pt x="227602" y="43611"/>
                  <a:pt x="215235" y="70081"/>
                </a:cubicBezTo>
                <a:cubicBezTo>
                  <a:pt x="193212" y="117272"/>
                  <a:pt x="177699" y="181713"/>
                  <a:pt x="174553" y="251686"/>
                </a:cubicBezTo>
                <a:close/>
                <a:moveTo>
                  <a:pt x="122480" y="251686"/>
                </a:moveTo>
                <a:cubicBezTo>
                  <a:pt x="126277" y="158822"/>
                  <a:pt x="150252" y="72577"/>
                  <a:pt x="185293" y="15947"/>
                </a:cubicBezTo>
                <a:cubicBezTo>
                  <a:pt x="85378" y="51313"/>
                  <a:pt x="11825" y="142333"/>
                  <a:pt x="1627" y="251686"/>
                </a:cubicBezTo>
                <a:lnTo>
                  <a:pt x="122480" y="251686"/>
                </a:lnTo>
                <a:close/>
                <a:moveTo>
                  <a:pt x="1627" y="303759"/>
                </a:moveTo>
                <a:cubicBezTo>
                  <a:pt x="11825" y="413112"/>
                  <a:pt x="85378" y="504131"/>
                  <a:pt x="185293" y="539497"/>
                </a:cubicBezTo>
                <a:cubicBezTo>
                  <a:pt x="150252" y="482868"/>
                  <a:pt x="126277" y="396622"/>
                  <a:pt x="122480" y="303759"/>
                </a:cubicBezTo>
                <a:lnTo>
                  <a:pt x="1627" y="303759"/>
                </a:lnTo>
                <a:close/>
                <a:moveTo>
                  <a:pt x="433832" y="303759"/>
                </a:moveTo>
                <a:cubicBezTo>
                  <a:pt x="430035" y="396622"/>
                  <a:pt x="406060" y="482868"/>
                  <a:pt x="371019" y="539497"/>
                </a:cubicBezTo>
                <a:cubicBezTo>
                  <a:pt x="470934" y="504022"/>
                  <a:pt x="544487" y="413112"/>
                  <a:pt x="554685" y="303759"/>
                </a:cubicBezTo>
                <a:lnTo>
                  <a:pt x="433832" y="303759"/>
                </a:lnTo>
                <a:close/>
                <a:moveTo>
                  <a:pt x="554685" y="251686"/>
                </a:moveTo>
                <a:cubicBezTo>
                  <a:pt x="544487" y="142333"/>
                  <a:pt x="470934" y="51313"/>
                  <a:pt x="371019" y="15947"/>
                </a:cubicBezTo>
                <a:cubicBezTo>
                  <a:pt x="406060" y="72577"/>
                  <a:pt x="430035" y="158822"/>
                  <a:pt x="433832" y="251686"/>
                </a:cubicBezTo>
                <a:lnTo>
                  <a:pt x="554685" y="251686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4" name="Text 42"/>
          <p:cNvSpPr/>
          <p:nvPr/>
        </p:nvSpPr>
        <p:spPr>
          <a:xfrm>
            <a:off x="6291949" y="6091371"/>
            <a:ext cx="5415581" cy="601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5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desarrollo de software se convierte en </a:t>
            </a:r>
            <a:pPr algn="ctr">
              <a:lnSpc>
                <a:spcPct val="140000"/>
              </a:lnSpc>
            </a:pPr>
            <a:r>
              <a:rPr lang="en-US" sz="1458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habilidad universal</a:t>
            </a:r>
            <a:pPr algn="ctr">
              <a:lnSpc>
                <a:spcPct val="140000"/>
              </a:lnSpc>
            </a:pPr>
            <a:r>
              <a:rPr lang="en-US" sz="145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solo de ingenieros.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4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Modelos Más Capaces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571750"/>
          </a:xfrm>
          <a:custGeom>
            <a:avLst/>
            <a:gdLst/>
            <a:ahLst/>
            <a:cxnLst/>
            <a:rect l="l" t="t" r="r" b="b"/>
            <a:pathLst>
              <a:path w="5619750" h="2571750">
                <a:moveTo>
                  <a:pt x="76201" y="0"/>
                </a:moveTo>
                <a:lnTo>
                  <a:pt x="5543549" y="0"/>
                </a:lnTo>
                <a:cubicBezTo>
                  <a:pt x="5585634" y="0"/>
                  <a:pt x="5619750" y="34116"/>
                  <a:pt x="5619750" y="76201"/>
                </a:cubicBezTo>
                <a:lnTo>
                  <a:pt x="5619750" y="2495549"/>
                </a:lnTo>
                <a:cubicBezTo>
                  <a:pt x="5619750" y="2537634"/>
                  <a:pt x="5585634" y="2571750"/>
                  <a:pt x="5543549" y="2571750"/>
                </a:cubicBezTo>
                <a:lnTo>
                  <a:pt x="76201" y="2571750"/>
                </a:lnTo>
                <a:cubicBezTo>
                  <a:pt x="34116" y="2571750"/>
                  <a:pt x="0" y="2537634"/>
                  <a:pt x="0" y="24955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33413" y="1390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0367" y="37505"/>
                </a:moveTo>
                <a:cubicBezTo>
                  <a:pt x="80367" y="16810"/>
                  <a:pt x="97177" y="0"/>
                  <a:pt x="117872" y="0"/>
                </a:cubicBezTo>
                <a:lnTo>
                  <a:pt x="133945" y="0"/>
                </a:lnTo>
                <a:cubicBezTo>
                  <a:pt x="145799" y="0"/>
                  <a:pt x="155377" y="9577"/>
                  <a:pt x="155377" y="21431"/>
                </a:cubicBezTo>
                <a:lnTo>
                  <a:pt x="155377" y="321469"/>
                </a:lnTo>
                <a:cubicBezTo>
                  <a:pt x="155377" y="333323"/>
                  <a:pt x="145799" y="342900"/>
                  <a:pt x="133945" y="342900"/>
                </a:cubicBezTo>
                <a:lnTo>
                  <a:pt x="112514" y="342900"/>
                </a:lnTo>
                <a:cubicBezTo>
                  <a:pt x="92556" y="342900"/>
                  <a:pt x="75746" y="329238"/>
                  <a:pt x="70991" y="310753"/>
                </a:cubicBezTo>
                <a:cubicBezTo>
                  <a:pt x="70522" y="310753"/>
                  <a:pt x="70120" y="310753"/>
                  <a:pt x="69652" y="310753"/>
                </a:cubicBezTo>
                <a:cubicBezTo>
                  <a:pt x="40050" y="310753"/>
                  <a:pt x="16073" y="286777"/>
                  <a:pt x="16073" y="257175"/>
                </a:cubicBezTo>
                <a:cubicBezTo>
                  <a:pt x="16073" y="245120"/>
                  <a:pt x="20092" y="234002"/>
                  <a:pt x="26789" y="225028"/>
                </a:cubicBezTo>
                <a:cubicBezTo>
                  <a:pt x="13796" y="215250"/>
                  <a:pt x="5358" y="199712"/>
                  <a:pt x="5358" y="182166"/>
                </a:cubicBezTo>
                <a:cubicBezTo>
                  <a:pt x="5358" y="161471"/>
                  <a:pt x="17145" y="143455"/>
                  <a:pt x="34290" y="134548"/>
                </a:cubicBezTo>
                <a:cubicBezTo>
                  <a:pt x="29535" y="126511"/>
                  <a:pt x="26789" y="117135"/>
                  <a:pt x="26789" y="107156"/>
                </a:cubicBezTo>
                <a:cubicBezTo>
                  <a:pt x="26789" y="77554"/>
                  <a:pt x="50765" y="53578"/>
                  <a:pt x="80367" y="53578"/>
                </a:cubicBezTo>
                <a:lnTo>
                  <a:pt x="80367" y="37505"/>
                </a:lnTo>
                <a:close/>
                <a:moveTo>
                  <a:pt x="262533" y="37505"/>
                </a:moveTo>
                <a:lnTo>
                  <a:pt x="262533" y="53578"/>
                </a:lnTo>
                <a:cubicBezTo>
                  <a:pt x="292135" y="53578"/>
                  <a:pt x="316111" y="77554"/>
                  <a:pt x="316111" y="107156"/>
                </a:cubicBezTo>
                <a:cubicBezTo>
                  <a:pt x="316111" y="117202"/>
                  <a:pt x="313365" y="126578"/>
                  <a:pt x="308610" y="134548"/>
                </a:cubicBezTo>
                <a:cubicBezTo>
                  <a:pt x="325822" y="143455"/>
                  <a:pt x="337542" y="161404"/>
                  <a:pt x="337542" y="182166"/>
                </a:cubicBezTo>
                <a:cubicBezTo>
                  <a:pt x="337542" y="199712"/>
                  <a:pt x="329104" y="215250"/>
                  <a:pt x="316111" y="225028"/>
                </a:cubicBezTo>
                <a:cubicBezTo>
                  <a:pt x="322808" y="234002"/>
                  <a:pt x="326827" y="245120"/>
                  <a:pt x="326827" y="257175"/>
                </a:cubicBezTo>
                <a:cubicBezTo>
                  <a:pt x="326827" y="286777"/>
                  <a:pt x="302850" y="310753"/>
                  <a:pt x="273248" y="310753"/>
                </a:cubicBezTo>
                <a:cubicBezTo>
                  <a:pt x="272780" y="310753"/>
                  <a:pt x="272378" y="310753"/>
                  <a:pt x="271909" y="310753"/>
                </a:cubicBezTo>
                <a:cubicBezTo>
                  <a:pt x="267154" y="329238"/>
                  <a:pt x="250344" y="342900"/>
                  <a:pt x="230386" y="342900"/>
                </a:cubicBezTo>
                <a:lnTo>
                  <a:pt x="208955" y="342900"/>
                </a:lnTo>
                <a:cubicBezTo>
                  <a:pt x="197101" y="342900"/>
                  <a:pt x="187523" y="333323"/>
                  <a:pt x="187523" y="321469"/>
                </a:cubicBezTo>
                <a:lnTo>
                  <a:pt x="187523" y="21431"/>
                </a:lnTo>
                <a:cubicBezTo>
                  <a:pt x="187523" y="9577"/>
                  <a:pt x="197101" y="0"/>
                  <a:pt x="208955" y="0"/>
                </a:cubicBezTo>
                <a:lnTo>
                  <a:pt x="225028" y="0"/>
                </a:lnTo>
                <a:cubicBezTo>
                  <a:pt x="245723" y="0"/>
                  <a:pt x="262533" y="16810"/>
                  <a:pt x="262533" y="3750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2619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Evolución de LLMs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modelos de IA para código mejoran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exponencialmente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Capacidades que parecían ciencia ficción en 2025 son realidad en 2026.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1028700"/>
          </a:xfrm>
          <a:custGeom>
            <a:avLst/>
            <a:gdLst/>
            <a:ahLst/>
            <a:cxnLst/>
            <a:rect l="l" t="t" r="r" b="b"/>
            <a:pathLst>
              <a:path w="5219700" h="1028700">
                <a:moveTo>
                  <a:pt x="76196" y="0"/>
                </a:moveTo>
                <a:lnTo>
                  <a:pt x="5143504" y="0"/>
                </a:lnTo>
                <a:cubicBezTo>
                  <a:pt x="5185586" y="0"/>
                  <a:pt x="5219700" y="34114"/>
                  <a:pt x="5219700" y="76196"/>
                </a:cubicBezTo>
                <a:lnTo>
                  <a:pt x="5219700" y="952504"/>
                </a:lnTo>
                <a:cubicBezTo>
                  <a:pt x="5219700" y="994586"/>
                  <a:pt x="5185586" y="1028700"/>
                  <a:pt x="5143504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Predicción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9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 2027, los riesgos actuales (vulnerabilidades, deuda técnica)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disminuirán significativamente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8862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38862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40386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Mejoras Clave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44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76300" y="4419600"/>
            <a:ext cx="3124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Razonamiento arquitectónico: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Claude Opus 4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4762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76300" y="472440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extendido: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millones de tokens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0550" y="5067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5029200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Multimodalidad: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código + diagramas + docs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725" y="1190625"/>
            <a:ext cx="5619750" cy="3257550"/>
          </a:xfrm>
          <a:custGeom>
            <a:avLst/>
            <a:gdLst/>
            <a:ahLst/>
            <a:cxnLst/>
            <a:rect l="l" t="t" r="r" b="b"/>
            <a:pathLst>
              <a:path w="5619750" h="32575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3181356"/>
                </a:lnTo>
                <a:cubicBezTo>
                  <a:pt x="5619750" y="3223437"/>
                  <a:pt x="5585637" y="3257550"/>
                  <a:pt x="5543556" y="3257550"/>
                </a:cubicBezTo>
                <a:lnTo>
                  <a:pt x="76194" y="3257550"/>
                </a:lnTo>
                <a:cubicBezTo>
                  <a:pt x="34113" y="3257550"/>
                  <a:pt x="0" y="3223437"/>
                  <a:pt x="0" y="31813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Capacidades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15100" y="2000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33350" y="76200"/>
                </a:moveTo>
                <a:cubicBezTo>
                  <a:pt x="133350" y="44658"/>
                  <a:pt x="107742" y="19050"/>
                  <a:pt x="76200" y="19050"/>
                </a:cubicBezTo>
                <a:cubicBezTo>
                  <a:pt x="44658" y="19050"/>
                  <a:pt x="19050" y="44658"/>
                  <a:pt x="19050" y="76200"/>
                </a:cubicBezTo>
                <a:cubicBezTo>
                  <a:pt x="19050" y="107742"/>
                  <a:pt x="44658" y="133350"/>
                  <a:pt x="76200" y="133350"/>
                </a:cubicBezTo>
                <a:cubicBezTo>
                  <a:pt x="107742" y="133350"/>
                  <a:pt x="133350" y="107742"/>
                  <a:pt x="133350" y="76200"/>
                </a:cubicBezTo>
                <a:close/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  <a:moveTo>
                  <a:pt x="76200" y="100013"/>
                </a:moveTo>
                <a:cubicBezTo>
                  <a:pt x="89342" y="100013"/>
                  <a:pt x="100013" y="89342"/>
                  <a:pt x="100013" y="76200"/>
                </a:cubicBezTo>
                <a:cubicBezTo>
                  <a:pt x="100013" y="63058"/>
                  <a:pt x="89342" y="52388"/>
                  <a:pt x="76200" y="52388"/>
                </a:cubicBezTo>
                <a:cubicBezTo>
                  <a:pt x="63058" y="52388"/>
                  <a:pt x="52388" y="63058"/>
                  <a:pt x="52388" y="76200"/>
                </a:cubicBezTo>
                <a:cubicBezTo>
                  <a:pt x="52388" y="89342"/>
                  <a:pt x="63058" y="100013"/>
                  <a:pt x="76200" y="100013"/>
                </a:cubicBezTo>
                <a:close/>
                <a:moveTo>
                  <a:pt x="76200" y="33338"/>
                </a:moveTo>
                <a:cubicBezTo>
                  <a:pt x="99856" y="33338"/>
                  <a:pt x="119062" y="52544"/>
                  <a:pt x="119062" y="76200"/>
                </a:cubicBezTo>
                <a:cubicBezTo>
                  <a:pt x="119062" y="99856"/>
                  <a:pt x="99856" y="119062"/>
                  <a:pt x="76200" y="119062"/>
                </a:cubicBezTo>
                <a:cubicBezTo>
                  <a:pt x="52544" y="119062"/>
                  <a:pt x="33338" y="99856"/>
                  <a:pt x="33338" y="76200"/>
                </a:cubicBezTo>
                <a:cubicBezTo>
                  <a:pt x="33338" y="52544"/>
                  <a:pt x="52544" y="33338"/>
                  <a:pt x="76200" y="33338"/>
                </a:cubicBezTo>
                <a:close/>
                <a:moveTo>
                  <a:pt x="66675" y="76200"/>
                </a:moveTo>
                <a:cubicBezTo>
                  <a:pt x="66675" y="70943"/>
                  <a:pt x="70943" y="66675"/>
                  <a:pt x="76200" y="66675"/>
                </a:cubicBezTo>
                <a:cubicBezTo>
                  <a:pt x="81457" y="66675"/>
                  <a:pt x="85725" y="70943"/>
                  <a:pt x="85725" y="76200"/>
                </a:cubicBezTo>
                <a:cubicBezTo>
                  <a:pt x="85725" y="81457"/>
                  <a:pt x="81457" y="85725"/>
                  <a:pt x="76200" y="85725"/>
                </a:cubicBezTo>
                <a:cubicBezTo>
                  <a:pt x="70943" y="85725"/>
                  <a:pt x="66675" y="81457"/>
                  <a:pt x="66675" y="7620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800850" y="1962150"/>
            <a:ext cx="1114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Especialización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para dominios específicos (web, mobile, data)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96050" y="283845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800850" y="2800350"/>
            <a:ext cx="866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Fine-tuning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adaptados a codebases específicas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24625" y="36766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47625"/>
                </a:lnTo>
                <a:cubicBezTo>
                  <a:pt x="0" y="58132"/>
                  <a:pt x="8543" y="66675"/>
                  <a:pt x="19050" y="66675"/>
                </a:cubicBezTo>
                <a:lnTo>
                  <a:pt x="114300" y="66675"/>
                </a:lnTo>
                <a:cubicBezTo>
                  <a:pt x="124807" y="66675"/>
                  <a:pt x="133350" y="58132"/>
                  <a:pt x="133350" y="47625"/>
                </a:cubicBezTo>
                <a:lnTo>
                  <a:pt x="133350" y="28575"/>
                </a:lnTo>
                <a:cubicBezTo>
                  <a:pt x="133350" y="18068"/>
                  <a:pt x="124807" y="9525"/>
                  <a:pt x="114300" y="9525"/>
                </a:cubicBezTo>
                <a:lnTo>
                  <a:pt x="19050" y="9525"/>
                </a:lnTo>
                <a:close/>
                <a:moveTo>
                  <a:pt x="83344" y="30956"/>
                </a:moveTo>
                <a:cubicBezTo>
                  <a:pt x="87286" y="30956"/>
                  <a:pt x="90488" y="34157"/>
                  <a:pt x="90488" y="38100"/>
                </a:cubicBezTo>
                <a:cubicBezTo>
                  <a:pt x="90488" y="42043"/>
                  <a:pt x="87286" y="45244"/>
                  <a:pt x="83344" y="45244"/>
                </a:cubicBezTo>
                <a:cubicBezTo>
                  <a:pt x="79401" y="45244"/>
                  <a:pt x="76200" y="42043"/>
                  <a:pt x="76200" y="38100"/>
                </a:cubicBezTo>
                <a:cubicBezTo>
                  <a:pt x="76200" y="34157"/>
                  <a:pt x="79401" y="30956"/>
                  <a:pt x="83344" y="30956"/>
                </a:cubicBezTo>
                <a:close/>
                <a:moveTo>
                  <a:pt x="100013" y="38100"/>
                </a:moveTo>
                <a:cubicBezTo>
                  <a:pt x="100013" y="34157"/>
                  <a:pt x="103214" y="30956"/>
                  <a:pt x="107156" y="30956"/>
                </a:cubicBezTo>
                <a:cubicBezTo>
                  <a:pt x="111099" y="30956"/>
                  <a:pt x="114300" y="34157"/>
                  <a:pt x="114300" y="38100"/>
                </a:cubicBezTo>
                <a:cubicBezTo>
                  <a:pt x="114300" y="42043"/>
                  <a:pt x="111099" y="45244"/>
                  <a:pt x="107156" y="45244"/>
                </a:cubicBezTo>
                <a:cubicBezTo>
                  <a:pt x="103214" y="45244"/>
                  <a:pt x="100013" y="42043"/>
                  <a:pt x="100013" y="38100"/>
                </a:cubicBezTo>
                <a:close/>
                <a:moveTo>
                  <a:pt x="19050" y="85725"/>
                </a:moveTo>
                <a:cubicBezTo>
                  <a:pt x="8543" y="85725"/>
                  <a:pt x="0" y="94268"/>
                  <a:pt x="0" y="104775"/>
                </a:cubicBez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104775"/>
                </a:lnTo>
                <a:cubicBezTo>
                  <a:pt x="133350" y="94268"/>
                  <a:pt x="124807" y="85725"/>
                  <a:pt x="114300" y="85725"/>
                </a:cubicBezTo>
                <a:lnTo>
                  <a:pt x="19050" y="85725"/>
                </a:lnTo>
                <a:close/>
                <a:moveTo>
                  <a:pt x="83344" y="107156"/>
                </a:moveTo>
                <a:cubicBezTo>
                  <a:pt x="87286" y="107156"/>
                  <a:pt x="90488" y="110357"/>
                  <a:pt x="90488" y="114300"/>
                </a:cubicBezTo>
                <a:cubicBezTo>
                  <a:pt x="90488" y="118243"/>
                  <a:pt x="87286" y="121444"/>
                  <a:pt x="83344" y="121444"/>
                </a:cubicBezTo>
                <a:cubicBezTo>
                  <a:pt x="79401" y="121444"/>
                  <a:pt x="76200" y="118243"/>
                  <a:pt x="76200" y="114300"/>
                </a:cubicBezTo>
                <a:cubicBezTo>
                  <a:pt x="76200" y="110357"/>
                  <a:pt x="79401" y="107156"/>
                  <a:pt x="83344" y="107156"/>
                </a:cubicBezTo>
                <a:close/>
                <a:moveTo>
                  <a:pt x="100013" y="114300"/>
                </a:moveTo>
                <a:cubicBezTo>
                  <a:pt x="100013" y="110357"/>
                  <a:pt x="103214" y="107156"/>
                  <a:pt x="107156" y="107156"/>
                </a:cubicBezTo>
                <a:cubicBezTo>
                  <a:pt x="111099" y="107156"/>
                  <a:pt x="114300" y="110357"/>
                  <a:pt x="114300" y="114300"/>
                </a:cubicBezTo>
                <a:cubicBezTo>
                  <a:pt x="114300" y="118243"/>
                  <a:pt x="111099" y="121444"/>
                  <a:pt x="107156" y="121444"/>
                </a:cubicBezTo>
                <a:cubicBezTo>
                  <a:pt x="103214" y="121444"/>
                  <a:pt x="100013" y="118243"/>
                  <a:pt x="100013" y="11430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638550"/>
            <a:ext cx="132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Local Deployment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capaces que corren localmente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1725" y="4581525"/>
            <a:ext cx="5619750" cy="1543050"/>
          </a:xfrm>
          <a:custGeom>
            <a:avLst/>
            <a:gdLst/>
            <a:ahLst/>
            <a:cxnLst/>
            <a:rect l="l" t="t" r="r" b="b"/>
            <a:pathLst>
              <a:path w="5619750" h="1543050">
                <a:moveTo>
                  <a:pt x="76196" y="0"/>
                </a:moveTo>
                <a:lnTo>
                  <a:pt x="5543554" y="0"/>
                </a:lnTo>
                <a:cubicBezTo>
                  <a:pt x="5585636" y="0"/>
                  <a:pt x="5619750" y="34114"/>
                  <a:pt x="5619750" y="76196"/>
                </a:cubicBezTo>
                <a:lnTo>
                  <a:pt x="5619750" y="1466854"/>
                </a:lnTo>
                <a:cubicBezTo>
                  <a:pt x="5619750" y="1508936"/>
                  <a:pt x="5585636" y="1543050"/>
                  <a:pt x="5543554" y="1543050"/>
                </a:cubicBezTo>
                <a:lnTo>
                  <a:pt x="76196" y="1543050"/>
                </a:lnTo>
                <a:cubicBezTo>
                  <a:pt x="34114" y="1543050"/>
                  <a:pt x="0" y="1508936"/>
                  <a:pt x="0" y="146685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43650" y="474345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Impacto en Vibe Coding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51625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7" name="Text 35"/>
          <p:cNvSpPr/>
          <p:nvPr/>
        </p:nvSpPr>
        <p:spPr>
          <a:xfrm>
            <a:off x="6648450" y="5124450"/>
            <a:ext cx="163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Menos vulnerabilidades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54673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9" name="Text 37"/>
          <p:cNvSpPr/>
          <p:nvPr/>
        </p:nvSpPr>
        <p:spPr>
          <a:xfrm>
            <a:off x="6648450" y="5429250"/>
            <a:ext cx="2066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Mejor arquitectura automática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57721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1" name="Text 39"/>
          <p:cNvSpPr/>
          <p:nvPr/>
        </p:nvSpPr>
        <p:spPr>
          <a:xfrm>
            <a:off x="6648450" y="5734050"/>
            <a:ext cx="2657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más largo = mejor coherencia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5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Regulación y Responsabilidad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3638550"/>
          </a:xfrm>
          <a:custGeom>
            <a:avLst/>
            <a:gdLst/>
            <a:ahLst/>
            <a:cxnLst/>
            <a:rect l="l" t="t" r="r" b="b"/>
            <a:pathLst>
              <a:path w="5619750" h="3638550">
                <a:moveTo>
                  <a:pt x="76191" y="0"/>
                </a:moveTo>
                <a:lnTo>
                  <a:pt x="5543559" y="0"/>
                </a:lnTo>
                <a:cubicBezTo>
                  <a:pt x="5585638" y="0"/>
                  <a:pt x="5619750" y="34112"/>
                  <a:pt x="5619750" y="76191"/>
                </a:cubicBezTo>
                <a:lnTo>
                  <a:pt x="5619750" y="3562359"/>
                </a:lnTo>
                <a:cubicBezTo>
                  <a:pt x="5619750" y="3604438"/>
                  <a:pt x="5585638" y="3638550"/>
                  <a:pt x="5543559" y="3638550"/>
                </a:cubicBezTo>
                <a:lnTo>
                  <a:pt x="76191" y="3638550"/>
                </a:lnTo>
                <a:cubicBezTo>
                  <a:pt x="34112" y="3638550"/>
                  <a:pt x="0" y="3604438"/>
                  <a:pt x="0" y="3562359"/>
                </a:cubicBezTo>
                <a:lnTo>
                  <a:pt x="0" y="76191"/>
                </a:lnTo>
                <a:cubicBezTo>
                  <a:pt x="0" y="34140"/>
                  <a:pt x="34140" y="0"/>
                  <a:pt x="7619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57175" y="21431"/>
                </a:moveTo>
                <a:lnTo>
                  <a:pt x="342900" y="21431"/>
                </a:lnTo>
                <a:cubicBezTo>
                  <a:pt x="354754" y="21431"/>
                  <a:pt x="364331" y="31008"/>
                  <a:pt x="364331" y="42863"/>
                </a:cubicBezTo>
                <a:cubicBezTo>
                  <a:pt x="364331" y="54717"/>
                  <a:pt x="354754" y="64294"/>
                  <a:pt x="342900" y="64294"/>
                </a:cubicBezTo>
                <a:lnTo>
                  <a:pt x="266819" y="64294"/>
                </a:lnTo>
                <a:cubicBezTo>
                  <a:pt x="263336" y="81573"/>
                  <a:pt x="251482" y="95838"/>
                  <a:pt x="235744" y="102669"/>
                </a:cubicBezTo>
                <a:lnTo>
                  <a:pt x="235744" y="300038"/>
                </a:lnTo>
                <a:lnTo>
                  <a:pt x="342900" y="300038"/>
                </a:lnTo>
                <a:cubicBezTo>
                  <a:pt x="354754" y="300038"/>
                  <a:pt x="364331" y="309615"/>
                  <a:pt x="364331" y="321469"/>
                </a:cubicBezTo>
                <a:cubicBezTo>
                  <a:pt x="364331" y="333323"/>
                  <a:pt x="354754" y="342900"/>
                  <a:pt x="342900" y="342900"/>
                </a:cubicBezTo>
                <a:lnTo>
                  <a:pt x="85725" y="342900"/>
                </a:lnTo>
                <a:cubicBezTo>
                  <a:pt x="73871" y="342900"/>
                  <a:pt x="64294" y="333323"/>
                  <a:pt x="64294" y="321469"/>
                </a:cubicBezTo>
                <a:cubicBezTo>
                  <a:pt x="64294" y="309615"/>
                  <a:pt x="73871" y="300038"/>
                  <a:pt x="85725" y="300038"/>
                </a:cubicBezTo>
                <a:lnTo>
                  <a:pt x="192881" y="300038"/>
                </a:lnTo>
                <a:lnTo>
                  <a:pt x="192881" y="102669"/>
                </a:lnTo>
                <a:cubicBezTo>
                  <a:pt x="177143" y="95771"/>
                  <a:pt x="165289" y="81506"/>
                  <a:pt x="161806" y="64294"/>
                </a:cubicBezTo>
                <a:lnTo>
                  <a:pt x="85725" y="64294"/>
                </a:lnTo>
                <a:cubicBezTo>
                  <a:pt x="73871" y="64294"/>
                  <a:pt x="64294" y="54717"/>
                  <a:pt x="64294" y="42863"/>
                </a:cubicBezTo>
                <a:cubicBezTo>
                  <a:pt x="64294" y="31008"/>
                  <a:pt x="73871" y="21431"/>
                  <a:pt x="85725" y="21431"/>
                </a:cubicBezTo>
                <a:lnTo>
                  <a:pt x="171450" y="21431"/>
                </a:lnTo>
                <a:cubicBezTo>
                  <a:pt x="181228" y="8439"/>
                  <a:pt x="196766" y="0"/>
                  <a:pt x="214313" y="0"/>
                </a:cubicBezTo>
                <a:cubicBezTo>
                  <a:pt x="231859" y="0"/>
                  <a:pt x="247397" y="8439"/>
                  <a:pt x="257175" y="21431"/>
                </a:cubicBezTo>
                <a:close/>
                <a:moveTo>
                  <a:pt x="294412" y="214313"/>
                </a:moveTo>
                <a:lnTo>
                  <a:pt x="391388" y="214313"/>
                </a:lnTo>
                <a:lnTo>
                  <a:pt x="342900" y="131132"/>
                </a:lnTo>
                <a:lnTo>
                  <a:pt x="294412" y="214313"/>
                </a:lnTo>
                <a:close/>
                <a:moveTo>
                  <a:pt x="342900" y="278606"/>
                </a:moveTo>
                <a:cubicBezTo>
                  <a:pt x="300774" y="278606"/>
                  <a:pt x="265748" y="255836"/>
                  <a:pt x="258514" y="225765"/>
                </a:cubicBezTo>
                <a:cubicBezTo>
                  <a:pt x="256773" y="218398"/>
                  <a:pt x="259184" y="210830"/>
                  <a:pt x="263002" y="204267"/>
                </a:cubicBezTo>
                <a:lnTo>
                  <a:pt x="326760" y="94967"/>
                </a:lnTo>
                <a:cubicBezTo>
                  <a:pt x="330108" y="89208"/>
                  <a:pt x="336270" y="85725"/>
                  <a:pt x="342900" y="85725"/>
                </a:cubicBezTo>
                <a:cubicBezTo>
                  <a:pt x="349530" y="85725"/>
                  <a:pt x="355692" y="89275"/>
                  <a:pt x="359040" y="94967"/>
                </a:cubicBezTo>
                <a:lnTo>
                  <a:pt x="422798" y="204267"/>
                </a:lnTo>
                <a:cubicBezTo>
                  <a:pt x="426616" y="210830"/>
                  <a:pt x="429027" y="218398"/>
                  <a:pt x="427286" y="225765"/>
                </a:cubicBezTo>
                <a:cubicBezTo>
                  <a:pt x="420053" y="255769"/>
                  <a:pt x="385026" y="278606"/>
                  <a:pt x="342900" y="278606"/>
                </a:cubicBezTo>
                <a:close/>
                <a:moveTo>
                  <a:pt x="84921" y="131132"/>
                </a:moveTo>
                <a:lnTo>
                  <a:pt x="36433" y="214313"/>
                </a:lnTo>
                <a:lnTo>
                  <a:pt x="133477" y="214313"/>
                </a:lnTo>
                <a:lnTo>
                  <a:pt x="84921" y="131132"/>
                </a:lnTo>
                <a:close/>
                <a:moveTo>
                  <a:pt x="603" y="225765"/>
                </a:moveTo>
                <a:cubicBezTo>
                  <a:pt x="-1139" y="218398"/>
                  <a:pt x="1272" y="210830"/>
                  <a:pt x="5090" y="204267"/>
                </a:cubicBezTo>
                <a:lnTo>
                  <a:pt x="68848" y="94967"/>
                </a:lnTo>
                <a:cubicBezTo>
                  <a:pt x="72197" y="89208"/>
                  <a:pt x="78358" y="85725"/>
                  <a:pt x="84988" y="85725"/>
                </a:cubicBezTo>
                <a:cubicBezTo>
                  <a:pt x="91619" y="85725"/>
                  <a:pt x="97780" y="89275"/>
                  <a:pt x="101129" y="94967"/>
                </a:cubicBezTo>
                <a:lnTo>
                  <a:pt x="164887" y="204267"/>
                </a:lnTo>
                <a:cubicBezTo>
                  <a:pt x="168704" y="210830"/>
                  <a:pt x="171115" y="218398"/>
                  <a:pt x="169374" y="225765"/>
                </a:cubicBezTo>
                <a:cubicBezTo>
                  <a:pt x="162141" y="255769"/>
                  <a:pt x="127114" y="278606"/>
                  <a:pt x="84988" y="278606"/>
                </a:cubicBezTo>
                <a:cubicBezTo>
                  <a:pt x="42862" y="278606"/>
                  <a:pt x="7836" y="255836"/>
                  <a:pt x="603" y="22576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25527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Marco Regulatorio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responsable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será opcional, será requerido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Regulaciones emergentes definen estándares.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14375" y="26670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50483" y="45660"/>
                </a:moveTo>
                <a:lnTo>
                  <a:pt x="44916" y="40094"/>
                </a:lnTo>
                <a:cubicBezTo>
                  <a:pt x="41196" y="36374"/>
                  <a:pt x="41196" y="30331"/>
                  <a:pt x="44916" y="26610"/>
                </a:cubicBezTo>
                <a:lnTo>
                  <a:pt x="79058" y="-7560"/>
                </a:lnTo>
                <a:cubicBezTo>
                  <a:pt x="82778" y="-11281"/>
                  <a:pt x="88821" y="-11281"/>
                  <a:pt x="92541" y="-7560"/>
                </a:cubicBezTo>
                <a:lnTo>
                  <a:pt x="98108" y="-1965"/>
                </a:lnTo>
                <a:cubicBezTo>
                  <a:pt x="101828" y="1756"/>
                  <a:pt x="101828" y="7799"/>
                  <a:pt x="98108" y="11519"/>
                </a:cubicBezTo>
                <a:lnTo>
                  <a:pt x="63966" y="45660"/>
                </a:lnTo>
                <a:cubicBezTo>
                  <a:pt x="60246" y="49381"/>
                  <a:pt x="54203" y="49381"/>
                  <a:pt x="50483" y="45660"/>
                </a:cubicBezTo>
                <a:close/>
                <a:moveTo>
                  <a:pt x="82153" y="63014"/>
                </a:moveTo>
                <a:lnTo>
                  <a:pt x="72807" y="53667"/>
                </a:lnTo>
                <a:lnTo>
                  <a:pt x="106144" y="20330"/>
                </a:lnTo>
                <a:lnTo>
                  <a:pt x="141684" y="55870"/>
                </a:lnTo>
                <a:lnTo>
                  <a:pt x="108347" y="89208"/>
                </a:lnTo>
                <a:lnTo>
                  <a:pt x="99000" y="79861"/>
                </a:lnTo>
                <a:lnTo>
                  <a:pt x="29944" y="148917"/>
                </a:lnTo>
                <a:cubicBezTo>
                  <a:pt x="25301" y="153561"/>
                  <a:pt x="17770" y="153561"/>
                  <a:pt x="13097" y="148917"/>
                </a:cubicBezTo>
                <a:cubicBezTo>
                  <a:pt x="8424" y="144274"/>
                  <a:pt x="8453" y="136743"/>
                  <a:pt x="13097" y="132070"/>
                </a:cubicBezTo>
                <a:lnTo>
                  <a:pt x="82153" y="63014"/>
                </a:lnTo>
                <a:close/>
                <a:moveTo>
                  <a:pt x="116354" y="111502"/>
                </a:moveTo>
                <a:cubicBezTo>
                  <a:pt x="112633" y="107781"/>
                  <a:pt x="112633" y="101739"/>
                  <a:pt x="116354" y="98018"/>
                </a:cubicBezTo>
                <a:lnTo>
                  <a:pt x="150495" y="63877"/>
                </a:lnTo>
                <a:cubicBezTo>
                  <a:pt x="154216" y="60156"/>
                  <a:pt x="160258" y="60156"/>
                  <a:pt x="163979" y="63877"/>
                </a:cubicBezTo>
                <a:lnTo>
                  <a:pt x="169545" y="69443"/>
                </a:lnTo>
                <a:cubicBezTo>
                  <a:pt x="173266" y="73164"/>
                  <a:pt x="173266" y="79206"/>
                  <a:pt x="169545" y="82927"/>
                </a:cubicBezTo>
                <a:lnTo>
                  <a:pt x="135404" y="117098"/>
                </a:lnTo>
                <a:cubicBezTo>
                  <a:pt x="131683" y="120819"/>
                  <a:pt x="125641" y="120819"/>
                  <a:pt x="121920" y="117098"/>
                </a:cubicBezTo>
                <a:lnTo>
                  <a:pt x="116354" y="11153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8"/>
          <p:cNvSpPr/>
          <p:nvPr/>
        </p:nvSpPr>
        <p:spPr>
          <a:xfrm>
            <a:off x="971550" y="2671763"/>
            <a:ext cx="132016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Ley de IA de la UE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4850" y="28765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Requisitos para sistemas de alto riesgo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0550" y="32575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42950" y="33909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9050"/>
                </a:moveTo>
                <a:cubicBezTo>
                  <a:pt x="0" y="8543"/>
                  <a:pt x="8543" y="0"/>
                  <a:pt x="19050" y="0"/>
                </a:cubicBezTo>
                <a:lnTo>
                  <a:pt x="63550" y="0"/>
                </a:lnTo>
                <a:cubicBezTo>
                  <a:pt x="68610" y="0"/>
                  <a:pt x="73462" y="1994"/>
                  <a:pt x="77033" y="5566"/>
                </a:cubicBezTo>
                <a:lnTo>
                  <a:pt x="108734" y="37296"/>
                </a:lnTo>
                <a:cubicBezTo>
                  <a:pt x="112306" y="40868"/>
                  <a:pt x="114300" y="45720"/>
                  <a:pt x="114300" y="50780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19050"/>
                </a:lnTo>
                <a:close/>
                <a:moveTo>
                  <a:pt x="61912" y="17413"/>
                </a:moveTo>
                <a:lnTo>
                  <a:pt x="61912" y="45244"/>
                </a:lnTo>
                <a:cubicBezTo>
                  <a:pt x="61912" y="49203"/>
                  <a:pt x="65097" y="52388"/>
                  <a:pt x="69056" y="52388"/>
                </a:cubicBezTo>
                <a:lnTo>
                  <a:pt x="96887" y="52388"/>
                </a:lnTo>
                <a:lnTo>
                  <a:pt x="61912" y="17413"/>
                </a:lnTo>
                <a:close/>
                <a:moveTo>
                  <a:pt x="26194" y="19050"/>
                </a:moveTo>
                <a:cubicBezTo>
                  <a:pt x="22235" y="19050"/>
                  <a:pt x="19050" y="22235"/>
                  <a:pt x="19050" y="26194"/>
                </a:cubicBezTo>
                <a:cubicBezTo>
                  <a:pt x="19050" y="30153"/>
                  <a:pt x="22235" y="33338"/>
                  <a:pt x="26194" y="33338"/>
                </a:cubicBezTo>
                <a:lnTo>
                  <a:pt x="40481" y="33338"/>
                </a:lnTo>
                <a:cubicBezTo>
                  <a:pt x="44440" y="33338"/>
                  <a:pt x="47625" y="30153"/>
                  <a:pt x="47625" y="26194"/>
                </a:cubicBezTo>
                <a:cubicBezTo>
                  <a:pt x="47625" y="22235"/>
                  <a:pt x="44440" y="19050"/>
                  <a:pt x="40481" y="19050"/>
                </a:cubicBezTo>
                <a:lnTo>
                  <a:pt x="26194" y="19050"/>
                </a:lnTo>
                <a:close/>
                <a:moveTo>
                  <a:pt x="26194" y="47625"/>
                </a:moveTo>
                <a:cubicBezTo>
                  <a:pt x="22235" y="47625"/>
                  <a:pt x="19050" y="50810"/>
                  <a:pt x="19050" y="54769"/>
                </a:cubicBezTo>
                <a:cubicBezTo>
                  <a:pt x="19050" y="58728"/>
                  <a:pt x="22235" y="61912"/>
                  <a:pt x="26194" y="61912"/>
                </a:cubicBezTo>
                <a:lnTo>
                  <a:pt x="40481" y="61912"/>
                </a:lnTo>
                <a:cubicBezTo>
                  <a:pt x="44440" y="61912"/>
                  <a:pt x="47625" y="58728"/>
                  <a:pt x="47625" y="54769"/>
                </a:cubicBezTo>
                <a:cubicBezTo>
                  <a:pt x="47625" y="50810"/>
                  <a:pt x="44440" y="47625"/>
                  <a:pt x="40481" y="47625"/>
                </a:cubicBezTo>
                <a:lnTo>
                  <a:pt x="26194" y="47625"/>
                </a:lnTo>
                <a:close/>
                <a:moveTo>
                  <a:pt x="47119" y="95250"/>
                </a:moveTo>
                <a:cubicBezTo>
                  <a:pt x="43755" y="95250"/>
                  <a:pt x="40600" y="96768"/>
                  <a:pt x="38517" y="99387"/>
                </a:cubicBezTo>
                <a:lnTo>
                  <a:pt x="20628" y="121741"/>
                </a:lnTo>
                <a:cubicBezTo>
                  <a:pt x="18157" y="124807"/>
                  <a:pt x="18663" y="129332"/>
                  <a:pt x="21729" y="131772"/>
                </a:cubicBezTo>
                <a:cubicBezTo>
                  <a:pt x="24795" y="134213"/>
                  <a:pt x="29319" y="133737"/>
                  <a:pt x="31760" y="130641"/>
                </a:cubicBezTo>
                <a:lnTo>
                  <a:pt x="45780" y="113139"/>
                </a:lnTo>
                <a:lnTo>
                  <a:pt x="50304" y="128230"/>
                </a:lnTo>
                <a:cubicBezTo>
                  <a:pt x="51197" y="131266"/>
                  <a:pt x="53995" y="133320"/>
                  <a:pt x="57150" y="133320"/>
                </a:cubicBezTo>
                <a:lnTo>
                  <a:pt x="88106" y="133320"/>
                </a:lnTo>
                <a:cubicBezTo>
                  <a:pt x="92065" y="133320"/>
                  <a:pt x="95250" y="130135"/>
                  <a:pt x="95250" y="126176"/>
                </a:cubicBezTo>
                <a:cubicBezTo>
                  <a:pt x="95250" y="122218"/>
                  <a:pt x="92065" y="119033"/>
                  <a:pt x="88106" y="119033"/>
                </a:cubicBezTo>
                <a:lnTo>
                  <a:pt x="62478" y="119033"/>
                </a:lnTo>
                <a:lnTo>
                  <a:pt x="57686" y="103078"/>
                </a:lnTo>
                <a:cubicBezTo>
                  <a:pt x="56287" y="98405"/>
                  <a:pt x="52001" y="95220"/>
                  <a:pt x="47119" y="9522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2"/>
          <p:cNvSpPr/>
          <p:nvPr/>
        </p:nvSpPr>
        <p:spPr>
          <a:xfrm>
            <a:off x="971550" y="3395663"/>
            <a:ext cx="177577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Regulaciones Específicas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4850" y="36004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 código generado por IA en finanzas y salud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9814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14375" y="41148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66675" y="73819"/>
                </a:moveTo>
                <a:cubicBezTo>
                  <a:pt x="86389" y="73819"/>
                  <a:pt x="102394" y="57814"/>
                  <a:pt x="102394" y="38100"/>
                </a:cubicBezTo>
                <a:cubicBezTo>
                  <a:pt x="102394" y="18386"/>
                  <a:pt x="86389" y="2381"/>
                  <a:pt x="66675" y="2381"/>
                </a:cubicBezTo>
                <a:cubicBezTo>
                  <a:pt x="46961" y="2381"/>
                  <a:pt x="30956" y="18386"/>
                  <a:pt x="30956" y="38100"/>
                </a:cubicBezTo>
                <a:cubicBezTo>
                  <a:pt x="30956" y="57814"/>
                  <a:pt x="46961" y="73819"/>
                  <a:pt x="66675" y="73819"/>
                </a:cubicBezTo>
                <a:close/>
                <a:moveTo>
                  <a:pt x="57835" y="90488"/>
                </a:moveTo>
                <a:cubicBezTo>
                  <a:pt x="28515" y="90488"/>
                  <a:pt x="4763" y="114240"/>
                  <a:pt x="4763" y="143560"/>
                </a:cubicBezTo>
                <a:cubicBezTo>
                  <a:pt x="4763" y="148441"/>
                  <a:pt x="8721" y="152400"/>
                  <a:pt x="13603" y="152400"/>
                </a:cubicBezTo>
                <a:lnTo>
                  <a:pt x="88463" y="152400"/>
                </a:lnTo>
                <a:cubicBezTo>
                  <a:pt x="77688" y="139720"/>
                  <a:pt x="71438" y="123379"/>
                  <a:pt x="71438" y="106085"/>
                </a:cubicBezTo>
                <a:lnTo>
                  <a:pt x="71438" y="96828"/>
                </a:lnTo>
                <a:cubicBezTo>
                  <a:pt x="71438" y="94655"/>
                  <a:pt x="71735" y="92512"/>
                  <a:pt x="72301" y="90487"/>
                </a:cubicBezTo>
                <a:lnTo>
                  <a:pt x="57835" y="90487"/>
                </a:lnTo>
                <a:close/>
                <a:moveTo>
                  <a:pt x="132546" y="145405"/>
                </a:moveTo>
                <a:lnTo>
                  <a:pt x="128588" y="147280"/>
                </a:lnTo>
                <a:lnTo>
                  <a:pt x="128588" y="91291"/>
                </a:lnTo>
                <a:lnTo>
                  <a:pt x="157163" y="100816"/>
                </a:lnTo>
                <a:lnTo>
                  <a:pt x="157163" y="106650"/>
                </a:lnTo>
                <a:cubicBezTo>
                  <a:pt x="157163" y="123259"/>
                  <a:pt x="147578" y="138351"/>
                  <a:pt x="132546" y="145435"/>
                </a:cubicBezTo>
                <a:close/>
                <a:moveTo>
                  <a:pt x="125581" y="77242"/>
                </a:moveTo>
                <a:lnTo>
                  <a:pt x="92244" y="88344"/>
                </a:lnTo>
                <a:cubicBezTo>
                  <a:pt x="88344" y="89654"/>
                  <a:pt x="85725" y="93285"/>
                  <a:pt x="85725" y="97393"/>
                </a:cubicBezTo>
                <a:lnTo>
                  <a:pt x="85725" y="106650"/>
                </a:lnTo>
                <a:cubicBezTo>
                  <a:pt x="85725" y="128796"/>
                  <a:pt x="98524" y="148947"/>
                  <a:pt x="118527" y="158353"/>
                </a:cubicBezTo>
                <a:lnTo>
                  <a:pt x="124033" y="160943"/>
                </a:lnTo>
                <a:cubicBezTo>
                  <a:pt x="125462" y="161598"/>
                  <a:pt x="127010" y="161955"/>
                  <a:pt x="128558" y="161955"/>
                </a:cubicBezTo>
                <a:cubicBezTo>
                  <a:pt x="130106" y="161955"/>
                  <a:pt x="131683" y="161598"/>
                  <a:pt x="133082" y="160943"/>
                </a:cubicBezTo>
                <a:lnTo>
                  <a:pt x="138589" y="158353"/>
                </a:lnTo>
                <a:cubicBezTo>
                  <a:pt x="158651" y="148917"/>
                  <a:pt x="171450" y="128766"/>
                  <a:pt x="171450" y="106620"/>
                </a:cubicBezTo>
                <a:lnTo>
                  <a:pt x="171450" y="97363"/>
                </a:lnTo>
                <a:cubicBezTo>
                  <a:pt x="171450" y="93256"/>
                  <a:pt x="168831" y="89624"/>
                  <a:pt x="164931" y="88315"/>
                </a:cubicBezTo>
                <a:lnTo>
                  <a:pt x="131594" y="77212"/>
                </a:lnTo>
                <a:cubicBezTo>
                  <a:pt x="129629" y="76557"/>
                  <a:pt x="127516" y="76557"/>
                  <a:pt x="125581" y="7721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971550" y="4119562"/>
            <a:ext cx="160178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Responsabilidad Legal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4850" y="4324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Quién es responsable cuando el código de IA causa daños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725" y="1190625"/>
            <a:ext cx="5619750" cy="3257550"/>
          </a:xfrm>
          <a:custGeom>
            <a:avLst/>
            <a:gdLst/>
            <a:ahLst/>
            <a:cxnLst/>
            <a:rect l="l" t="t" r="r" b="b"/>
            <a:pathLst>
              <a:path w="5619750" h="32575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3181356"/>
                </a:lnTo>
                <a:cubicBezTo>
                  <a:pt x="5619750" y="3223437"/>
                  <a:pt x="5585637" y="3257550"/>
                  <a:pt x="5543556" y="3257550"/>
                </a:cubicBezTo>
                <a:lnTo>
                  <a:pt x="76194" y="3257550"/>
                </a:lnTo>
                <a:cubicBezTo>
                  <a:pt x="34113" y="3257550"/>
                  <a:pt x="0" y="3223437"/>
                  <a:pt x="0" y="31813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Regulaciones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05575" y="20002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1199" y="-2381"/>
                </a:moveTo>
                <a:cubicBezTo>
                  <a:pt x="69384" y="-4227"/>
                  <a:pt x="66735" y="-4971"/>
                  <a:pt x="64234" y="-4286"/>
                </a:cubicBezTo>
                <a:cubicBezTo>
                  <a:pt x="61734" y="-3602"/>
                  <a:pt x="59799" y="-1667"/>
                  <a:pt x="59174" y="833"/>
                </a:cubicBezTo>
                <a:lnTo>
                  <a:pt x="54620" y="18752"/>
                </a:lnTo>
                <a:cubicBezTo>
                  <a:pt x="54293" y="20062"/>
                  <a:pt x="52953" y="20836"/>
                  <a:pt x="51673" y="20449"/>
                </a:cubicBezTo>
                <a:lnTo>
                  <a:pt x="33873" y="15448"/>
                </a:lnTo>
                <a:cubicBezTo>
                  <a:pt x="31373" y="14734"/>
                  <a:pt x="28694" y="15448"/>
                  <a:pt x="26878" y="17264"/>
                </a:cubicBezTo>
                <a:cubicBezTo>
                  <a:pt x="25063" y="19080"/>
                  <a:pt x="24348" y="21759"/>
                  <a:pt x="25063" y="24259"/>
                </a:cubicBezTo>
                <a:lnTo>
                  <a:pt x="30093" y="42059"/>
                </a:lnTo>
                <a:cubicBezTo>
                  <a:pt x="30450" y="43339"/>
                  <a:pt x="29676" y="44678"/>
                  <a:pt x="28396" y="45006"/>
                </a:cubicBezTo>
                <a:lnTo>
                  <a:pt x="10448" y="49560"/>
                </a:lnTo>
                <a:cubicBezTo>
                  <a:pt x="7947" y="50185"/>
                  <a:pt x="5983" y="52149"/>
                  <a:pt x="5298" y="54650"/>
                </a:cubicBezTo>
                <a:cubicBezTo>
                  <a:pt x="4614" y="57150"/>
                  <a:pt x="5358" y="59799"/>
                  <a:pt x="7203" y="61615"/>
                </a:cubicBezTo>
                <a:lnTo>
                  <a:pt x="20449" y="74503"/>
                </a:lnTo>
                <a:cubicBezTo>
                  <a:pt x="21401" y="75426"/>
                  <a:pt x="21401" y="76974"/>
                  <a:pt x="20449" y="77926"/>
                </a:cubicBezTo>
                <a:lnTo>
                  <a:pt x="7233" y="90815"/>
                </a:lnTo>
                <a:cubicBezTo>
                  <a:pt x="5388" y="92631"/>
                  <a:pt x="4643" y="95280"/>
                  <a:pt x="5328" y="97780"/>
                </a:cubicBezTo>
                <a:cubicBezTo>
                  <a:pt x="6013" y="100280"/>
                  <a:pt x="7977" y="102215"/>
                  <a:pt x="10478" y="102870"/>
                </a:cubicBezTo>
                <a:lnTo>
                  <a:pt x="28396" y="107424"/>
                </a:lnTo>
                <a:cubicBezTo>
                  <a:pt x="29706" y="107752"/>
                  <a:pt x="30480" y="109091"/>
                  <a:pt x="30093" y="110371"/>
                </a:cubicBezTo>
                <a:lnTo>
                  <a:pt x="25063" y="128141"/>
                </a:lnTo>
                <a:cubicBezTo>
                  <a:pt x="24348" y="130641"/>
                  <a:pt x="25063" y="133320"/>
                  <a:pt x="26878" y="135136"/>
                </a:cubicBezTo>
                <a:cubicBezTo>
                  <a:pt x="28694" y="136952"/>
                  <a:pt x="31373" y="137666"/>
                  <a:pt x="33873" y="136952"/>
                </a:cubicBezTo>
                <a:lnTo>
                  <a:pt x="51673" y="131921"/>
                </a:lnTo>
                <a:cubicBezTo>
                  <a:pt x="52953" y="131564"/>
                  <a:pt x="54293" y="132338"/>
                  <a:pt x="54620" y="133618"/>
                </a:cubicBezTo>
                <a:lnTo>
                  <a:pt x="59174" y="151537"/>
                </a:lnTo>
                <a:cubicBezTo>
                  <a:pt x="59799" y="154037"/>
                  <a:pt x="61764" y="156002"/>
                  <a:pt x="64264" y="156686"/>
                </a:cubicBezTo>
                <a:cubicBezTo>
                  <a:pt x="66764" y="157371"/>
                  <a:pt x="69413" y="156627"/>
                  <a:pt x="71229" y="154781"/>
                </a:cubicBezTo>
                <a:lnTo>
                  <a:pt x="84118" y="141536"/>
                </a:lnTo>
                <a:cubicBezTo>
                  <a:pt x="85040" y="140583"/>
                  <a:pt x="86588" y="140583"/>
                  <a:pt x="87541" y="141536"/>
                </a:cubicBezTo>
                <a:lnTo>
                  <a:pt x="100399" y="154781"/>
                </a:lnTo>
                <a:cubicBezTo>
                  <a:pt x="102215" y="156627"/>
                  <a:pt x="104864" y="157371"/>
                  <a:pt x="107365" y="156686"/>
                </a:cubicBezTo>
                <a:cubicBezTo>
                  <a:pt x="109865" y="156002"/>
                  <a:pt x="111800" y="154037"/>
                  <a:pt x="112455" y="151537"/>
                </a:cubicBezTo>
                <a:lnTo>
                  <a:pt x="117009" y="133648"/>
                </a:lnTo>
                <a:cubicBezTo>
                  <a:pt x="117336" y="132338"/>
                  <a:pt x="118676" y="131564"/>
                  <a:pt x="119955" y="131951"/>
                </a:cubicBezTo>
                <a:lnTo>
                  <a:pt x="137755" y="136981"/>
                </a:lnTo>
                <a:cubicBezTo>
                  <a:pt x="140256" y="137696"/>
                  <a:pt x="142935" y="136981"/>
                  <a:pt x="144750" y="135166"/>
                </a:cubicBezTo>
                <a:cubicBezTo>
                  <a:pt x="146566" y="133350"/>
                  <a:pt x="147280" y="130671"/>
                  <a:pt x="146566" y="128171"/>
                </a:cubicBezTo>
                <a:lnTo>
                  <a:pt x="141536" y="110371"/>
                </a:lnTo>
                <a:cubicBezTo>
                  <a:pt x="141178" y="109091"/>
                  <a:pt x="141952" y="107752"/>
                  <a:pt x="143232" y="107424"/>
                </a:cubicBezTo>
                <a:lnTo>
                  <a:pt x="161151" y="102870"/>
                </a:lnTo>
                <a:cubicBezTo>
                  <a:pt x="163651" y="102245"/>
                  <a:pt x="165616" y="100280"/>
                  <a:pt x="166301" y="97780"/>
                </a:cubicBezTo>
                <a:cubicBezTo>
                  <a:pt x="166985" y="95280"/>
                  <a:pt x="166241" y="92601"/>
                  <a:pt x="164396" y="90815"/>
                </a:cubicBezTo>
                <a:lnTo>
                  <a:pt x="151150" y="77926"/>
                </a:lnTo>
                <a:cubicBezTo>
                  <a:pt x="150197" y="77004"/>
                  <a:pt x="150197" y="75456"/>
                  <a:pt x="151150" y="74503"/>
                </a:cubicBezTo>
                <a:lnTo>
                  <a:pt x="164396" y="61615"/>
                </a:lnTo>
                <a:cubicBezTo>
                  <a:pt x="166241" y="59799"/>
                  <a:pt x="166985" y="57150"/>
                  <a:pt x="166301" y="54650"/>
                </a:cubicBezTo>
                <a:cubicBezTo>
                  <a:pt x="165616" y="52149"/>
                  <a:pt x="163651" y="50215"/>
                  <a:pt x="161151" y="49560"/>
                </a:cubicBezTo>
                <a:lnTo>
                  <a:pt x="143232" y="45006"/>
                </a:lnTo>
                <a:cubicBezTo>
                  <a:pt x="141923" y="44678"/>
                  <a:pt x="141149" y="43339"/>
                  <a:pt x="141536" y="42059"/>
                </a:cubicBezTo>
                <a:lnTo>
                  <a:pt x="146566" y="24259"/>
                </a:lnTo>
                <a:cubicBezTo>
                  <a:pt x="147280" y="21759"/>
                  <a:pt x="146566" y="19080"/>
                  <a:pt x="144750" y="17264"/>
                </a:cubicBezTo>
                <a:cubicBezTo>
                  <a:pt x="142935" y="15448"/>
                  <a:pt x="140256" y="14734"/>
                  <a:pt x="137755" y="15448"/>
                </a:cubicBezTo>
                <a:lnTo>
                  <a:pt x="119955" y="20479"/>
                </a:lnTo>
                <a:cubicBezTo>
                  <a:pt x="118676" y="20836"/>
                  <a:pt x="117336" y="20062"/>
                  <a:pt x="117009" y="18782"/>
                </a:cubicBezTo>
                <a:lnTo>
                  <a:pt x="112455" y="833"/>
                </a:lnTo>
                <a:cubicBezTo>
                  <a:pt x="111829" y="-1667"/>
                  <a:pt x="109865" y="-3631"/>
                  <a:pt x="107365" y="-4316"/>
                </a:cubicBezTo>
                <a:cubicBezTo>
                  <a:pt x="104864" y="-5001"/>
                  <a:pt x="102215" y="-4256"/>
                  <a:pt x="100399" y="-2411"/>
                </a:cubicBezTo>
                <a:lnTo>
                  <a:pt x="87511" y="10864"/>
                </a:lnTo>
                <a:cubicBezTo>
                  <a:pt x="86588" y="11817"/>
                  <a:pt x="85040" y="11817"/>
                  <a:pt x="84088" y="10864"/>
                </a:cubicBezTo>
                <a:lnTo>
                  <a:pt x="71199" y="-2381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4" name="Text 22"/>
          <p:cNvSpPr/>
          <p:nvPr/>
        </p:nvSpPr>
        <p:spPr>
          <a:xfrm>
            <a:off x="6800850" y="1962150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Estándares de la Industria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ISO, IEEE desarrollando estándares para código IA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505575" y="28384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9525"/>
                </a:moveTo>
                <a:cubicBezTo>
                  <a:pt x="61674" y="9525"/>
                  <a:pt x="42416" y="20479"/>
                  <a:pt x="28396" y="33516"/>
                </a:cubicBezTo>
                <a:cubicBezTo>
                  <a:pt x="14466" y="46464"/>
                  <a:pt x="5149" y="61912"/>
                  <a:pt x="714" y="72539"/>
                </a:cubicBezTo>
                <a:cubicBezTo>
                  <a:pt x="-268" y="74890"/>
                  <a:pt x="-268" y="77510"/>
                  <a:pt x="714" y="79861"/>
                </a:cubicBezTo>
                <a:cubicBezTo>
                  <a:pt x="5149" y="90488"/>
                  <a:pt x="14466" y="105966"/>
                  <a:pt x="28396" y="118884"/>
                </a:cubicBezTo>
                <a:cubicBezTo>
                  <a:pt x="42416" y="131891"/>
                  <a:pt x="61674" y="142875"/>
                  <a:pt x="85725" y="142875"/>
                </a:cubicBezTo>
                <a:cubicBezTo>
                  <a:pt x="109776" y="142875"/>
                  <a:pt x="129034" y="131921"/>
                  <a:pt x="143054" y="118884"/>
                </a:cubicBezTo>
                <a:cubicBezTo>
                  <a:pt x="156984" y="105936"/>
                  <a:pt x="166301" y="90488"/>
                  <a:pt x="170736" y="79861"/>
                </a:cubicBezTo>
                <a:cubicBezTo>
                  <a:pt x="171718" y="77510"/>
                  <a:pt x="171718" y="74890"/>
                  <a:pt x="170736" y="72539"/>
                </a:cubicBezTo>
                <a:cubicBezTo>
                  <a:pt x="166301" y="61912"/>
                  <a:pt x="156984" y="46434"/>
                  <a:pt x="143054" y="33516"/>
                </a:cubicBezTo>
                <a:cubicBezTo>
                  <a:pt x="129034" y="20509"/>
                  <a:pt x="109776" y="9525"/>
                  <a:pt x="85725" y="9525"/>
                </a:cubicBezTo>
                <a:close/>
                <a:moveTo>
                  <a:pt x="42863" y="76200"/>
                </a:moveTo>
                <a:cubicBezTo>
                  <a:pt x="42863" y="52544"/>
                  <a:pt x="62069" y="33338"/>
                  <a:pt x="85725" y="33338"/>
                </a:cubicBezTo>
                <a:cubicBezTo>
                  <a:pt x="109381" y="33338"/>
                  <a:pt x="128588" y="52544"/>
                  <a:pt x="128588" y="76200"/>
                </a:cubicBezTo>
                <a:cubicBezTo>
                  <a:pt x="128588" y="99856"/>
                  <a:pt x="109381" y="119062"/>
                  <a:pt x="85725" y="119062"/>
                </a:cubicBezTo>
                <a:cubicBezTo>
                  <a:pt x="62069" y="119062"/>
                  <a:pt x="42863" y="99856"/>
                  <a:pt x="42863" y="76200"/>
                </a:cubicBezTo>
                <a:close/>
                <a:moveTo>
                  <a:pt x="85725" y="57150"/>
                </a:moveTo>
                <a:cubicBezTo>
                  <a:pt x="85725" y="67657"/>
                  <a:pt x="77182" y="76200"/>
                  <a:pt x="66675" y="76200"/>
                </a:cubicBezTo>
                <a:cubicBezTo>
                  <a:pt x="63252" y="76200"/>
                  <a:pt x="60037" y="75307"/>
                  <a:pt x="57239" y="73700"/>
                </a:cubicBezTo>
                <a:cubicBezTo>
                  <a:pt x="56942" y="76944"/>
                  <a:pt x="57210" y="80278"/>
                  <a:pt x="58103" y="83582"/>
                </a:cubicBezTo>
                <a:cubicBezTo>
                  <a:pt x="62180" y="98822"/>
                  <a:pt x="77867" y="107871"/>
                  <a:pt x="93107" y="103793"/>
                </a:cubicBezTo>
                <a:cubicBezTo>
                  <a:pt x="108347" y="99715"/>
                  <a:pt x="117396" y="84028"/>
                  <a:pt x="113318" y="68788"/>
                </a:cubicBezTo>
                <a:cubicBezTo>
                  <a:pt x="109686" y="55185"/>
                  <a:pt x="96798" y="46524"/>
                  <a:pt x="83225" y="47714"/>
                </a:cubicBezTo>
                <a:cubicBezTo>
                  <a:pt x="84802" y="50483"/>
                  <a:pt x="85725" y="53697"/>
                  <a:pt x="85725" y="571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8" name="Text 26"/>
          <p:cNvSpPr/>
          <p:nvPr/>
        </p:nvSpPr>
        <p:spPr>
          <a:xfrm>
            <a:off x="6800850" y="2800350"/>
            <a:ext cx="1047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Transparencia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 de divulgar uso de IA en software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15100" y="3676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1049" y="91351"/>
                </a:moveTo>
                <a:cubicBezTo>
                  <a:pt x="69413" y="99715"/>
                  <a:pt x="82987" y="99715"/>
                  <a:pt x="91351" y="91351"/>
                </a:cubicBezTo>
                <a:cubicBezTo>
                  <a:pt x="94149" y="88553"/>
                  <a:pt x="98673" y="88553"/>
                  <a:pt x="101441" y="91351"/>
                </a:cubicBezTo>
                <a:cubicBezTo>
                  <a:pt x="104209" y="94149"/>
                  <a:pt x="104239" y="98673"/>
                  <a:pt x="101441" y="101441"/>
                </a:cubicBezTo>
                <a:cubicBezTo>
                  <a:pt x="87481" y="115401"/>
                  <a:pt x="64889" y="115401"/>
                  <a:pt x="50929" y="101441"/>
                </a:cubicBezTo>
                <a:cubicBezTo>
                  <a:pt x="36969" y="87481"/>
                  <a:pt x="36969" y="64889"/>
                  <a:pt x="50929" y="50929"/>
                </a:cubicBezTo>
                <a:cubicBezTo>
                  <a:pt x="64889" y="36969"/>
                  <a:pt x="87481" y="36969"/>
                  <a:pt x="101441" y="50929"/>
                </a:cubicBezTo>
                <a:cubicBezTo>
                  <a:pt x="104239" y="53727"/>
                  <a:pt x="104239" y="58251"/>
                  <a:pt x="101441" y="61020"/>
                </a:cubicBezTo>
                <a:cubicBezTo>
                  <a:pt x="98643" y="63788"/>
                  <a:pt x="94119" y="63817"/>
                  <a:pt x="91351" y="61020"/>
                </a:cubicBezTo>
                <a:cubicBezTo>
                  <a:pt x="82987" y="52655"/>
                  <a:pt x="69413" y="52655"/>
                  <a:pt x="61049" y="61020"/>
                </a:cubicBezTo>
                <a:cubicBezTo>
                  <a:pt x="52685" y="69384"/>
                  <a:pt x="52685" y="82957"/>
                  <a:pt x="61049" y="9132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63855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Derechos de Autor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Legislación sobre propiedad intelectual de código IA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1725" y="4581525"/>
            <a:ext cx="5619750" cy="1323975"/>
          </a:xfrm>
          <a:custGeom>
            <a:avLst/>
            <a:gdLst/>
            <a:ahLst/>
            <a:cxnLst/>
            <a:rect l="l" t="t" r="r" b="b"/>
            <a:pathLst>
              <a:path w="5619750" h="1323975">
                <a:moveTo>
                  <a:pt x="76195" y="0"/>
                </a:moveTo>
                <a:lnTo>
                  <a:pt x="5543555" y="0"/>
                </a:lnTo>
                <a:cubicBezTo>
                  <a:pt x="5585636" y="0"/>
                  <a:pt x="5619750" y="34114"/>
                  <a:pt x="5619750" y="76195"/>
                </a:cubicBezTo>
                <a:lnTo>
                  <a:pt x="5619750" y="1247780"/>
                </a:lnTo>
                <a:cubicBezTo>
                  <a:pt x="5619750" y="1289861"/>
                  <a:pt x="5585636" y="1323975"/>
                  <a:pt x="5543555" y="1323975"/>
                </a:cubicBezTo>
                <a:lnTo>
                  <a:pt x="76195" y="1323975"/>
                </a:lnTo>
                <a:cubicBezTo>
                  <a:pt x="34114" y="1323975"/>
                  <a:pt x="0" y="1289861"/>
                  <a:pt x="0" y="1247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705850" y="4743450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85750" y="0"/>
                </a:moveTo>
                <a:cubicBezTo>
                  <a:pt x="302158" y="0"/>
                  <a:pt x="317227" y="9041"/>
                  <a:pt x="325041" y="23440"/>
                </a:cubicBezTo>
                <a:lnTo>
                  <a:pt x="566142" y="469925"/>
                </a:lnTo>
                <a:cubicBezTo>
                  <a:pt x="573621" y="483766"/>
                  <a:pt x="573286" y="500509"/>
                  <a:pt x="565249" y="514015"/>
                </a:cubicBezTo>
                <a:cubicBezTo>
                  <a:pt x="557212" y="527521"/>
                  <a:pt x="542590" y="535781"/>
                  <a:pt x="526852" y="535781"/>
                </a:cubicBezTo>
                <a:lnTo>
                  <a:pt x="44648" y="535781"/>
                </a:lnTo>
                <a:cubicBezTo>
                  <a:pt x="28910" y="535781"/>
                  <a:pt x="14399" y="527521"/>
                  <a:pt x="6251" y="514015"/>
                </a:cubicBezTo>
                <a:cubicBezTo>
                  <a:pt x="-1898" y="500509"/>
                  <a:pt x="-2121" y="483766"/>
                  <a:pt x="5358" y="469925"/>
                </a:cubicBezTo>
                <a:lnTo>
                  <a:pt x="246459" y="23440"/>
                </a:lnTo>
                <a:cubicBezTo>
                  <a:pt x="254273" y="9041"/>
                  <a:pt x="269342" y="0"/>
                  <a:pt x="285750" y="0"/>
                </a:cubicBezTo>
                <a:close/>
                <a:moveTo>
                  <a:pt x="285750" y="187523"/>
                </a:moveTo>
                <a:cubicBezTo>
                  <a:pt x="270904" y="187523"/>
                  <a:pt x="258961" y="199467"/>
                  <a:pt x="258961" y="214313"/>
                </a:cubicBezTo>
                <a:lnTo>
                  <a:pt x="258961" y="339328"/>
                </a:lnTo>
                <a:cubicBezTo>
                  <a:pt x="258961" y="354174"/>
                  <a:pt x="270904" y="366117"/>
                  <a:pt x="285750" y="366117"/>
                </a:cubicBezTo>
                <a:cubicBezTo>
                  <a:pt x="300596" y="366117"/>
                  <a:pt x="312539" y="354174"/>
                  <a:pt x="312539" y="339328"/>
                </a:cubicBezTo>
                <a:lnTo>
                  <a:pt x="312539" y="214313"/>
                </a:lnTo>
                <a:cubicBezTo>
                  <a:pt x="312539" y="199467"/>
                  <a:pt x="300596" y="187523"/>
                  <a:pt x="285750" y="187523"/>
                </a:cubicBezTo>
                <a:close/>
                <a:moveTo>
                  <a:pt x="315553" y="428625"/>
                </a:moveTo>
                <a:cubicBezTo>
                  <a:pt x="316231" y="417563"/>
                  <a:pt x="310714" y="407038"/>
                  <a:pt x="301231" y="401301"/>
                </a:cubicBezTo>
                <a:cubicBezTo>
                  <a:pt x="291747" y="395565"/>
                  <a:pt x="279864" y="395565"/>
                  <a:pt x="270381" y="401301"/>
                </a:cubicBezTo>
                <a:cubicBezTo>
                  <a:pt x="260898" y="407038"/>
                  <a:pt x="255381" y="417563"/>
                  <a:pt x="256059" y="428625"/>
                </a:cubicBezTo>
                <a:cubicBezTo>
                  <a:pt x="255381" y="439687"/>
                  <a:pt x="260898" y="450212"/>
                  <a:pt x="270381" y="455949"/>
                </a:cubicBezTo>
                <a:cubicBezTo>
                  <a:pt x="279864" y="461685"/>
                  <a:pt x="291747" y="461685"/>
                  <a:pt x="301231" y="455949"/>
                </a:cubicBezTo>
                <a:cubicBezTo>
                  <a:pt x="310714" y="450212"/>
                  <a:pt x="316231" y="439687"/>
                  <a:pt x="315553" y="4286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4"/>
          <p:cNvSpPr/>
          <p:nvPr/>
        </p:nvSpPr>
        <p:spPr>
          <a:xfrm>
            <a:off x="6430327" y="5429250"/>
            <a:ext cx="5124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responsable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será opcional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será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requerido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TENDENCIA 6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Integración Total en el Desarrollo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343150"/>
          </a:xfrm>
          <a:custGeom>
            <a:avLst/>
            <a:gdLst/>
            <a:ahLst/>
            <a:cxnLst/>
            <a:rect l="l" t="t" r="r" b="b"/>
            <a:pathLst>
              <a:path w="5619750" h="2343150">
                <a:moveTo>
                  <a:pt x="76199" y="0"/>
                </a:moveTo>
                <a:lnTo>
                  <a:pt x="5543551" y="0"/>
                </a:lnTo>
                <a:cubicBezTo>
                  <a:pt x="5585634" y="0"/>
                  <a:pt x="5619750" y="34116"/>
                  <a:pt x="5619750" y="76199"/>
                </a:cubicBezTo>
                <a:lnTo>
                  <a:pt x="5619750" y="2266951"/>
                </a:lnTo>
                <a:cubicBezTo>
                  <a:pt x="5619750" y="2309034"/>
                  <a:pt x="5585634" y="2343150"/>
                  <a:pt x="5543551" y="2343150"/>
                </a:cubicBezTo>
                <a:lnTo>
                  <a:pt x="76199" y="2343150"/>
                </a:lnTo>
                <a:cubicBezTo>
                  <a:pt x="34116" y="2343150"/>
                  <a:pt x="0" y="2309034"/>
                  <a:pt x="0" y="22669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33413" y="1390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5725" y="214313"/>
                </a:moveTo>
                <a:lnTo>
                  <a:pt x="16408" y="214313"/>
                </a:lnTo>
                <a:cubicBezTo>
                  <a:pt x="-268" y="214313"/>
                  <a:pt x="-10515" y="196163"/>
                  <a:pt x="-1942" y="181831"/>
                </a:cubicBezTo>
                <a:lnTo>
                  <a:pt x="33486" y="122761"/>
                </a:lnTo>
                <a:cubicBezTo>
                  <a:pt x="39313" y="113050"/>
                  <a:pt x="49761" y="107156"/>
                  <a:pt x="61079" y="107156"/>
                </a:cubicBezTo>
                <a:lnTo>
                  <a:pt x="124703" y="107156"/>
                </a:lnTo>
                <a:cubicBezTo>
                  <a:pt x="175669" y="20828"/>
                  <a:pt x="251683" y="16475"/>
                  <a:pt x="302515" y="23909"/>
                </a:cubicBezTo>
                <a:cubicBezTo>
                  <a:pt x="311088" y="25182"/>
                  <a:pt x="317785" y="31879"/>
                  <a:pt x="318991" y="40385"/>
                </a:cubicBezTo>
                <a:cubicBezTo>
                  <a:pt x="326425" y="91217"/>
                  <a:pt x="322072" y="167231"/>
                  <a:pt x="235744" y="218197"/>
                </a:cubicBezTo>
                <a:lnTo>
                  <a:pt x="235744" y="281821"/>
                </a:lnTo>
                <a:cubicBezTo>
                  <a:pt x="235744" y="293139"/>
                  <a:pt x="229850" y="303587"/>
                  <a:pt x="220139" y="309414"/>
                </a:cubicBezTo>
                <a:lnTo>
                  <a:pt x="161069" y="344842"/>
                </a:lnTo>
                <a:cubicBezTo>
                  <a:pt x="146804" y="353415"/>
                  <a:pt x="128588" y="343101"/>
                  <a:pt x="128588" y="326492"/>
                </a:cubicBezTo>
                <a:lnTo>
                  <a:pt x="128588" y="257175"/>
                </a:lnTo>
                <a:cubicBezTo>
                  <a:pt x="128588" y="233534"/>
                  <a:pt x="109366" y="214313"/>
                  <a:pt x="85725" y="214313"/>
                </a:cubicBezTo>
                <a:lnTo>
                  <a:pt x="85658" y="214313"/>
                </a:lnTo>
                <a:close/>
                <a:moveTo>
                  <a:pt x="267891" y="107156"/>
                </a:moveTo>
                <a:cubicBezTo>
                  <a:pt x="267891" y="89414"/>
                  <a:pt x="253486" y="75009"/>
                  <a:pt x="235744" y="75009"/>
                </a:cubicBezTo>
                <a:cubicBezTo>
                  <a:pt x="218001" y="75009"/>
                  <a:pt x="203597" y="89414"/>
                  <a:pt x="203597" y="107156"/>
                </a:cubicBezTo>
                <a:cubicBezTo>
                  <a:pt x="203597" y="124899"/>
                  <a:pt x="218001" y="139303"/>
                  <a:pt x="235744" y="139303"/>
                </a:cubicBezTo>
                <a:cubicBezTo>
                  <a:pt x="253486" y="139303"/>
                  <a:pt x="267891" y="124899"/>
                  <a:pt x="267891" y="10715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2533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Nuevo Estándar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Predicción para 2027: escribir código sin asistencia de IA será tan raro como escribir sin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corrector ortográfico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Debate Evoluciona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"¿debería usar IA?" a "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¿cómo uso la IA de manera responsable?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6576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36576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38100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Integraciones Clave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4229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76300" y="4191000"/>
            <a:ext cx="3971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IDEs nativos de IA: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no extensiones, IDEs diseñados para IA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4533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76300" y="4495800"/>
            <a:ext cx="475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 de versiones inteligente: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commits, branches, merges asistidos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0550" y="4838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4800600"/>
            <a:ext cx="3924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Documentación automática: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generación y mantenimiento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725" y="1190625"/>
            <a:ext cx="5619750" cy="3257550"/>
          </a:xfrm>
          <a:custGeom>
            <a:avLst/>
            <a:gdLst/>
            <a:ahLst/>
            <a:cxnLst/>
            <a:rect l="l" t="t" r="r" b="b"/>
            <a:pathLst>
              <a:path w="5619750" h="32575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3181356"/>
                </a:lnTo>
                <a:cubicBezTo>
                  <a:pt x="5619750" y="3223437"/>
                  <a:pt x="5585637" y="3257550"/>
                  <a:pt x="5543556" y="3257550"/>
                </a:cubicBezTo>
                <a:lnTo>
                  <a:pt x="76194" y="3257550"/>
                </a:lnTo>
                <a:cubicBezTo>
                  <a:pt x="34113" y="3257550"/>
                  <a:pt x="0" y="3223437"/>
                  <a:pt x="0" y="31813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Integraciones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15100" y="2000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1977" y="2798"/>
                </a:moveTo>
                <a:cubicBezTo>
                  <a:pt x="98256" y="-923"/>
                  <a:pt x="92214" y="-923"/>
                  <a:pt x="88493" y="2798"/>
                </a:cubicBezTo>
                <a:cubicBezTo>
                  <a:pt x="84773" y="6519"/>
                  <a:pt x="84773" y="12561"/>
                  <a:pt x="88493" y="16282"/>
                </a:cubicBezTo>
                <a:lnTo>
                  <a:pt x="91291" y="19050"/>
                </a:lnTo>
                <a:lnTo>
                  <a:pt x="8364" y="101977"/>
                </a:lnTo>
                <a:cubicBezTo>
                  <a:pt x="3006" y="107335"/>
                  <a:pt x="0" y="114598"/>
                  <a:pt x="0" y="122188"/>
                </a:cubicBezTo>
                <a:lnTo>
                  <a:pt x="0" y="123825"/>
                </a:lnTo>
                <a:cubicBezTo>
                  <a:pt x="0" y="139601"/>
                  <a:pt x="12799" y="152400"/>
                  <a:pt x="28575" y="152400"/>
                </a:cubicBezTo>
                <a:lnTo>
                  <a:pt x="30212" y="152400"/>
                </a:lnTo>
                <a:cubicBezTo>
                  <a:pt x="37802" y="152400"/>
                  <a:pt x="45065" y="149394"/>
                  <a:pt x="50423" y="144036"/>
                </a:cubicBezTo>
                <a:lnTo>
                  <a:pt x="133350" y="61109"/>
                </a:lnTo>
                <a:lnTo>
                  <a:pt x="136148" y="63907"/>
                </a:lnTo>
                <a:cubicBezTo>
                  <a:pt x="139869" y="67627"/>
                  <a:pt x="145911" y="67627"/>
                  <a:pt x="149632" y="63907"/>
                </a:cubicBezTo>
                <a:cubicBezTo>
                  <a:pt x="153353" y="60186"/>
                  <a:pt x="153353" y="54144"/>
                  <a:pt x="149632" y="50423"/>
                </a:cubicBezTo>
                <a:lnTo>
                  <a:pt x="102007" y="2798"/>
                </a:lnTo>
                <a:close/>
                <a:moveTo>
                  <a:pt x="61109" y="76200"/>
                </a:moveTo>
                <a:lnTo>
                  <a:pt x="104775" y="32534"/>
                </a:lnTo>
                <a:lnTo>
                  <a:pt x="119866" y="47625"/>
                </a:lnTo>
                <a:lnTo>
                  <a:pt x="91291" y="76200"/>
                </a:lnTo>
                <a:lnTo>
                  <a:pt x="61079" y="7620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800850" y="1962150"/>
            <a:ext cx="133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Testing Autónomo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Generación, ejecución y mantenimiento de tests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96050" y="283845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800850" y="2800350"/>
            <a:ext cx="133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DevOps Integrado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Deploy, monitoreo, rollback asistidos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96050" y="367665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638550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Colaboración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Pair programming con IA como tercer participante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1725" y="4581525"/>
            <a:ext cx="5619750" cy="1323975"/>
          </a:xfrm>
          <a:custGeom>
            <a:avLst/>
            <a:gdLst/>
            <a:ahLst/>
            <a:cxnLst/>
            <a:rect l="l" t="t" r="r" b="b"/>
            <a:pathLst>
              <a:path w="5619750" h="1323975">
                <a:moveTo>
                  <a:pt x="76195" y="0"/>
                </a:moveTo>
                <a:lnTo>
                  <a:pt x="5543555" y="0"/>
                </a:lnTo>
                <a:cubicBezTo>
                  <a:pt x="5585636" y="0"/>
                  <a:pt x="5619750" y="34114"/>
                  <a:pt x="5619750" y="76195"/>
                </a:cubicBezTo>
                <a:lnTo>
                  <a:pt x="5619750" y="1247780"/>
                </a:lnTo>
                <a:cubicBezTo>
                  <a:pt x="5619750" y="1289861"/>
                  <a:pt x="5585636" y="1323975"/>
                  <a:pt x="5543555" y="1323975"/>
                </a:cubicBezTo>
                <a:lnTo>
                  <a:pt x="76195" y="1323975"/>
                </a:lnTo>
                <a:cubicBezTo>
                  <a:pt x="34114" y="1323975"/>
                  <a:pt x="0" y="1289861"/>
                  <a:pt x="0" y="1247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777288" y="4743450"/>
            <a:ext cx="428625" cy="571500"/>
          </a:xfrm>
          <a:custGeom>
            <a:avLst/>
            <a:gdLst/>
            <a:ahLst/>
            <a:cxnLst/>
            <a:rect l="l" t="t" r="r" b="b"/>
            <a:pathLst>
              <a:path w="428625" h="571500">
                <a:moveTo>
                  <a:pt x="326938" y="428625"/>
                </a:moveTo>
                <a:cubicBezTo>
                  <a:pt x="335087" y="403733"/>
                  <a:pt x="351383" y="381186"/>
                  <a:pt x="369801" y="361764"/>
                </a:cubicBezTo>
                <a:cubicBezTo>
                  <a:pt x="406301" y="323366"/>
                  <a:pt x="428625" y="271463"/>
                  <a:pt x="428625" y="214313"/>
                </a:cubicBezTo>
                <a:cubicBezTo>
                  <a:pt x="428625" y="95994"/>
                  <a:pt x="332631" y="0"/>
                  <a:pt x="214312" y="0"/>
                </a:cubicBezTo>
                <a:cubicBezTo>
                  <a:pt x="95994" y="0"/>
                  <a:pt x="0" y="95994"/>
                  <a:pt x="0" y="214313"/>
                </a:cubicBezTo>
                <a:cubicBezTo>
                  <a:pt x="0" y="271463"/>
                  <a:pt x="22324" y="323366"/>
                  <a:pt x="58824" y="361764"/>
                </a:cubicBezTo>
                <a:cubicBezTo>
                  <a:pt x="77242" y="381186"/>
                  <a:pt x="93650" y="403733"/>
                  <a:pt x="101687" y="428625"/>
                </a:cubicBezTo>
                <a:lnTo>
                  <a:pt x="326827" y="428625"/>
                </a:lnTo>
                <a:close/>
                <a:moveTo>
                  <a:pt x="321469" y="482203"/>
                </a:moveTo>
                <a:lnTo>
                  <a:pt x="107156" y="482203"/>
                </a:lnTo>
                <a:lnTo>
                  <a:pt x="107156" y="500063"/>
                </a:lnTo>
                <a:cubicBezTo>
                  <a:pt x="107156" y="549399"/>
                  <a:pt x="147117" y="589359"/>
                  <a:pt x="196453" y="589359"/>
                </a:cubicBezTo>
                <a:lnTo>
                  <a:pt x="232172" y="589359"/>
                </a:lnTo>
                <a:cubicBezTo>
                  <a:pt x="281508" y="589359"/>
                  <a:pt x="321469" y="549399"/>
                  <a:pt x="321469" y="500063"/>
                </a:cubicBezTo>
                <a:lnTo>
                  <a:pt x="321469" y="482203"/>
                </a:lnTo>
                <a:close/>
                <a:moveTo>
                  <a:pt x="205383" y="125016"/>
                </a:moveTo>
                <a:cubicBezTo>
                  <a:pt x="160958" y="125016"/>
                  <a:pt x="125016" y="160958"/>
                  <a:pt x="125016" y="205383"/>
                </a:cubicBezTo>
                <a:cubicBezTo>
                  <a:pt x="125016" y="220228"/>
                  <a:pt x="113072" y="232172"/>
                  <a:pt x="98227" y="232172"/>
                </a:cubicBezTo>
                <a:cubicBezTo>
                  <a:pt x="83381" y="232172"/>
                  <a:pt x="71438" y="220228"/>
                  <a:pt x="71438" y="205383"/>
                </a:cubicBezTo>
                <a:cubicBezTo>
                  <a:pt x="71438" y="131378"/>
                  <a:pt x="131378" y="71438"/>
                  <a:pt x="205383" y="71438"/>
                </a:cubicBezTo>
                <a:cubicBezTo>
                  <a:pt x="220228" y="71438"/>
                  <a:pt x="232172" y="83381"/>
                  <a:pt x="232172" y="98227"/>
                </a:cubicBezTo>
                <a:cubicBezTo>
                  <a:pt x="232172" y="113072"/>
                  <a:pt x="220228" y="125016"/>
                  <a:pt x="205383" y="12501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6" name="Text 34"/>
          <p:cNvSpPr/>
          <p:nvPr/>
        </p:nvSpPr>
        <p:spPr>
          <a:xfrm>
            <a:off x="6563995" y="5429250"/>
            <a:ext cx="48577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se convierte en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estándar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en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excepción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VISIÓN A LARGO PLAZO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Predicciones 2027-2030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686050"/>
          </a:xfrm>
          <a:custGeom>
            <a:avLst/>
            <a:gdLst/>
            <a:ahLst/>
            <a:cxnLst/>
            <a:rect l="l" t="t" r="r" b="b"/>
            <a:pathLst>
              <a:path w="5619750" h="2686050">
                <a:moveTo>
                  <a:pt x="76203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2609847"/>
                </a:lnTo>
                <a:cubicBezTo>
                  <a:pt x="5619750" y="2651933"/>
                  <a:pt x="5585633" y="2686050"/>
                  <a:pt x="5543547" y="2686050"/>
                </a:cubicBezTo>
                <a:lnTo>
                  <a:pt x="76203" y="2686050"/>
                </a:lnTo>
                <a:cubicBezTo>
                  <a:pt x="34117" y="2686050"/>
                  <a:pt x="0" y="2651933"/>
                  <a:pt x="0" y="26098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533400" y="13906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2027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314450" y="1524000"/>
            <a:ext cx="20097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Consolidación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1526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04850" y="22860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8"/>
          <p:cNvSpPr/>
          <p:nvPr/>
        </p:nvSpPr>
        <p:spPr>
          <a:xfrm>
            <a:off x="952500" y="22669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95%+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desarrolladores usan IA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0550" y="26860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23900" y="2819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952500" y="28003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Crisis de deuda técnica se manifiesta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32194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14375" y="33528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1199" y="-2381"/>
                </a:moveTo>
                <a:cubicBezTo>
                  <a:pt x="69384" y="-4227"/>
                  <a:pt x="66735" y="-4971"/>
                  <a:pt x="64234" y="-4286"/>
                </a:cubicBezTo>
                <a:cubicBezTo>
                  <a:pt x="61734" y="-3602"/>
                  <a:pt x="59799" y="-1667"/>
                  <a:pt x="59174" y="833"/>
                </a:cubicBezTo>
                <a:lnTo>
                  <a:pt x="54620" y="18752"/>
                </a:lnTo>
                <a:cubicBezTo>
                  <a:pt x="54293" y="20062"/>
                  <a:pt x="52953" y="20836"/>
                  <a:pt x="51673" y="20449"/>
                </a:cubicBezTo>
                <a:lnTo>
                  <a:pt x="33873" y="15448"/>
                </a:lnTo>
                <a:cubicBezTo>
                  <a:pt x="31373" y="14734"/>
                  <a:pt x="28694" y="15448"/>
                  <a:pt x="26878" y="17264"/>
                </a:cubicBezTo>
                <a:cubicBezTo>
                  <a:pt x="25063" y="19080"/>
                  <a:pt x="24348" y="21759"/>
                  <a:pt x="25063" y="24259"/>
                </a:cubicBezTo>
                <a:lnTo>
                  <a:pt x="30093" y="42059"/>
                </a:lnTo>
                <a:cubicBezTo>
                  <a:pt x="30450" y="43339"/>
                  <a:pt x="29676" y="44678"/>
                  <a:pt x="28396" y="45006"/>
                </a:cubicBezTo>
                <a:lnTo>
                  <a:pt x="10448" y="49560"/>
                </a:lnTo>
                <a:cubicBezTo>
                  <a:pt x="7947" y="50185"/>
                  <a:pt x="5983" y="52149"/>
                  <a:pt x="5298" y="54650"/>
                </a:cubicBezTo>
                <a:cubicBezTo>
                  <a:pt x="4614" y="57150"/>
                  <a:pt x="5358" y="59799"/>
                  <a:pt x="7203" y="61615"/>
                </a:cubicBezTo>
                <a:lnTo>
                  <a:pt x="20449" y="74503"/>
                </a:lnTo>
                <a:cubicBezTo>
                  <a:pt x="21401" y="75426"/>
                  <a:pt x="21401" y="76974"/>
                  <a:pt x="20449" y="77926"/>
                </a:cubicBezTo>
                <a:lnTo>
                  <a:pt x="7233" y="90815"/>
                </a:lnTo>
                <a:cubicBezTo>
                  <a:pt x="5388" y="92631"/>
                  <a:pt x="4643" y="95280"/>
                  <a:pt x="5328" y="97780"/>
                </a:cubicBezTo>
                <a:cubicBezTo>
                  <a:pt x="6013" y="100280"/>
                  <a:pt x="7977" y="102215"/>
                  <a:pt x="10478" y="102870"/>
                </a:cubicBezTo>
                <a:lnTo>
                  <a:pt x="28396" y="107424"/>
                </a:lnTo>
                <a:cubicBezTo>
                  <a:pt x="29706" y="107752"/>
                  <a:pt x="30480" y="109091"/>
                  <a:pt x="30093" y="110371"/>
                </a:cubicBezTo>
                <a:lnTo>
                  <a:pt x="25063" y="128141"/>
                </a:lnTo>
                <a:cubicBezTo>
                  <a:pt x="24348" y="130641"/>
                  <a:pt x="25063" y="133320"/>
                  <a:pt x="26878" y="135136"/>
                </a:cubicBezTo>
                <a:cubicBezTo>
                  <a:pt x="28694" y="136952"/>
                  <a:pt x="31373" y="137666"/>
                  <a:pt x="33873" y="136952"/>
                </a:cubicBezTo>
                <a:lnTo>
                  <a:pt x="51673" y="131921"/>
                </a:lnTo>
                <a:cubicBezTo>
                  <a:pt x="52953" y="131564"/>
                  <a:pt x="54293" y="132338"/>
                  <a:pt x="54620" y="133618"/>
                </a:cubicBezTo>
                <a:lnTo>
                  <a:pt x="59174" y="151537"/>
                </a:lnTo>
                <a:cubicBezTo>
                  <a:pt x="59799" y="154037"/>
                  <a:pt x="61764" y="156002"/>
                  <a:pt x="64264" y="156686"/>
                </a:cubicBezTo>
                <a:cubicBezTo>
                  <a:pt x="66764" y="157371"/>
                  <a:pt x="69413" y="156627"/>
                  <a:pt x="71229" y="154781"/>
                </a:cubicBezTo>
                <a:lnTo>
                  <a:pt x="84118" y="141536"/>
                </a:lnTo>
                <a:cubicBezTo>
                  <a:pt x="85040" y="140583"/>
                  <a:pt x="86588" y="140583"/>
                  <a:pt x="87541" y="141536"/>
                </a:cubicBezTo>
                <a:lnTo>
                  <a:pt x="100399" y="154781"/>
                </a:lnTo>
                <a:cubicBezTo>
                  <a:pt x="102215" y="156627"/>
                  <a:pt x="104864" y="157371"/>
                  <a:pt x="107365" y="156686"/>
                </a:cubicBezTo>
                <a:cubicBezTo>
                  <a:pt x="109865" y="156002"/>
                  <a:pt x="111800" y="154037"/>
                  <a:pt x="112455" y="151537"/>
                </a:cubicBezTo>
                <a:lnTo>
                  <a:pt x="117009" y="133648"/>
                </a:lnTo>
                <a:cubicBezTo>
                  <a:pt x="117336" y="132338"/>
                  <a:pt x="118676" y="131564"/>
                  <a:pt x="119955" y="131951"/>
                </a:cubicBezTo>
                <a:lnTo>
                  <a:pt x="137755" y="136981"/>
                </a:lnTo>
                <a:cubicBezTo>
                  <a:pt x="140256" y="137696"/>
                  <a:pt x="142935" y="136981"/>
                  <a:pt x="144750" y="135166"/>
                </a:cubicBezTo>
                <a:cubicBezTo>
                  <a:pt x="146566" y="133350"/>
                  <a:pt x="147280" y="130671"/>
                  <a:pt x="146566" y="128171"/>
                </a:cubicBezTo>
                <a:lnTo>
                  <a:pt x="141536" y="110371"/>
                </a:lnTo>
                <a:cubicBezTo>
                  <a:pt x="141178" y="109091"/>
                  <a:pt x="141952" y="107752"/>
                  <a:pt x="143232" y="107424"/>
                </a:cubicBezTo>
                <a:lnTo>
                  <a:pt x="161151" y="102870"/>
                </a:lnTo>
                <a:cubicBezTo>
                  <a:pt x="163651" y="102245"/>
                  <a:pt x="165616" y="100280"/>
                  <a:pt x="166301" y="97780"/>
                </a:cubicBezTo>
                <a:cubicBezTo>
                  <a:pt x="166985" y="95280"/>
                  <a:pt x="166241" y="92601"/>
                  <a:pt x="164396" y="90815"/>
                </a:cubicBezTo>
                <a:lnTo>
                  <a:pt x="151150" y="77926"/>
                </a:lnTo>
                <a:cubicBezTo>
                  <a:pt x="150197" y="77004"/>
                  <a:pt x="150197" y="75456"/>
                  <a:pt x="151150" y="74503"/>
                </a:cubicBezTo>
                <a:lnTo>
                  <a:pt x="164396" y="61615"/>
                </a:lnTo>
                <a:cubicBezTo>
                  <a:pt x="166241" y="59799"/>
                  <a:pt x="166985" y="57150"/>
                  <a:pt x="166301" y="54650"/>
                </a:cubicBezTo>
                <a:cubicBezTo>
                  <a:pt x="165616" y="52149"/>
                  <a:pt x="163651" y="50215"/>
                  <a:pt x="161151" y="49560"/>
                </a:cubicBezTo>
                <a:lnTo>
                  <a:pt x="143232" y="45006"/>
                </a:lnTo>
                <a:cubicBezTo>
                  <a:pt x="141923" y="44678"/>
                  <a:pt x="141149" y="43339"/>
                  <a:pt x="141536" y="42059"/>
                </a:cubicBezTo>
                <a:lnTo>
                  <a:pt x="146566" y="24259"/>
                </a:lnTo>
                <a:cubicBezTo>
                  <a:pt x="147280" y="21759"/>
                  <a:pt x="146566" y="19080"/>
                  <a:pt x="144750" y="17264"/>
                </a:cubicBezTo>
                <a:cubicBezTo>
                  <a:pt x="142935" y="15448"/>
                  <a:pt x="140256" y="14734"/>
                  <a:pt x="137755" y="15448"/>
                </a:cubicBezTo>
                <a:lnTo>
                  <a:pt x="119955" y="20479"/>
                </a:lnTo>
                <a:cubicBezTo>
                  <a:pt x="118676" y="20836"/>
                  <a:pt x="117336" y="20062"/>
                  <a:pt x="117009" y="18782"/>
                </a:cubicBezTo>
                <a:lnTo>
                  <a:pt x="112455" y="833"/>
                </a:lnTo>
                <a:cubicBezTo>
                  <a:pt x="111829" y="-1667"/>
                  <a:pt x="109865" y="-3631"/>
                  <a:pt x="107365" y="-4316"/>
                </a:cubicBezTo>
                <a:cubicBezTo>
                  <a:pt x="104864" y="-5001"/>
                  <a:pt x="102215" y="-4256"/>
                  <a:pt x="100399" y="-2411"/>
                </a:cubicBezTo>
                <a:lnTo>
                  <a:pt x="87511" y="10864"/>
                </a:lnTo>
                <a:cubicBezTo>
                  <a:pt x="86588" y="11817"/>
                  <a:pt x="85040" y="11817"/>
                  <a:pt x="84088" y="10864"/>
                </a:cubicBezTo>
                <a:lnTo>
                  <a:pt x="71199" y="-238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6" name="Text 14"/>
          <p:cNvSpPr/>
          <p:nvPr/>
        </p:nvSpPr>
        <p:spPr>
          <a:xfrm>
            <a:off x="952500" y="33337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Primeros frameworks de certificación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90525" y="4010025"/>
            <a:ext cx="5619750" cy="2686050"/>
          </a:xfrm>
          <a:custGeom>
            <a:avLst/>
            <a:gdLst/>
            <a:ahLst/>
            <a:cxnLst/>
            <a:rect l="l" t="t" r="r" b="b"/>
            <a:pathLst>
              <a:path w="5619750" h="2686050">
                <a:moveTo>
                  <a:pt x="76203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2609847"/>
                </a:lnTo>
                <a:cubicBezTo>
                  <a:pt x="5619750" y="2651933"/>
                  <a:pt x="5585633" y="2686050"/>
                  <a:pt x="5543547" y="2686050"/>
                </a:cubicBezTo>
                <a:lnTo>
                  <a:pt x="76203" y="2686050"/>
                </a:lnTo>
                <a:cubicBezTo>
                  <a:pt x="34117" y="2686050"/>
                  <a:pt x="0" y="2651933"/>
                  <a:pt x="0" y="26098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90550" y="4210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533400" y="42100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2028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14450" y="4343400"/>
            <a:ext cx="1704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Maduración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49720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04850" y="51054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04775" y="0"/>
                </a:moveTo>
                <a:cubicBezTo>
                  <a:pt x="104775" y="-5269"/>
                  <a:pt x="100519" y="-9525"/>
                  <a:pt x="95250" y="-9525"/>
                </a:cubicBezTo>
                <a:cubicBezTo>
                  <a:pt x="89981" y="-9525"/>
                  <a:pt x="85725" y="-5269"/>
                  <a:pt x="85725" y="0"/>
                </a:cubicBezTo>
                <a:lnTo>
                  <a:pt x="85725" y="19050"/>
                </a:lnTo>
                <a:lnTo>
                  <a:pt x="57150" y="19050"/>
                </a:lnTo>
                <a:cubicBezTo>
                  <a:pt x="41374" y="19050"/>
                  <a:pt x="28575" y="31849"/>
                  <a:pt x="28575" y="47625"/>
                </a:cubicBezTo>
                <a:lnTo>
                  <a:pt x="28575" y="114300"/>
                </a:lnTo>
                <a:cubicBezTo>
                  <a:pt x="28575" y="130076"/>
                  <a:pt x="41374" y="142875"/>
                  <a:pt x="57150" y="142875"/>
                </a:cubicBezTo>
                <a:lnTo>
                  <a:pt x="133350" y="142875"/>
                </a:lnTo>
                <a:cubicBezTo>
                  <a:pt x="149126" y="142875"/>
                  <a:pt x="161925" y="130076"/>
                  <a:pt x="161925" y="114300"/>
                </a:cubicBezTo>
                <a:lnTo>
                  <a:pt x="161925" y="47625"/>
                </a:lnTo>
                <a:cubicBezTo>
                  <a:pt x="161925" y="31849"/>
                  <a:pt x="149126" y="19050"/>
                  <a:pt x="133350" y="19050"/>
                </a:cubicBezTo>
                <a:lnTo>
                  <a:pt x="104775" y="19050"/>
                </a:lnTo>
                <a:lnTo>
                  <a:pt x="104775" y="0"/>
                </a:lnTo>
                <a:close/>
                <a:moveTo>
                  <a:pt x="47625" y="109537"/>
                </a:moveTo>
                <a:cubicBezTo>
                  <a:pt x="47625" y="105579"/>
                  <a:pt x="50810" y="102394"/>
                  <a:pt x="54769" y="102394"/>
                </a:cubicBezTo>
                <a:lnTo>
                  <a:pt x="64294" y="102394"/>
                </a:lnTo>
                <a:cubicBezTo>
                  <a:pt x="68253" y="102394"/>
                  <a:pt x="71438" y="105579"/>
                  <a:pt x="71438" y="109537"/>
                </a:cubicBezTo>
                <a:cubicBezTo>
                  <a:pt x="71438" y="113496"/>
                  <a:pt x="68253" y="116681"/>
                  <a:pt x="64294" y="116681"/>
                </a:cubicBezTo>
                <a:lnTo>
                  <a:pt x="54769" y="116681"/>
                </a:lnTo>
                <a:cubicBezTo>
                  <a:pt x="50810" y="116681"/>
                  <a:pt x="47625" y="113496"/>
                  <a:pt x="47625" y="109537"/>
                </a:cubicBezTo>
                <a:close/>
                <a:moveTo>
                  <a:pt x="83344" y="109537"/>
                </a:moveTo>
                <a:cubicBezTo>
                  <a:pt x="83344" y="105579"/>
                  <a:pt x="86529" y="102394"/>
                  <a:pt x="90488" y="102394"/>
                </a:cubicBezTo>
                <a:lnTo>
                  <a:pt x="100013" y="102394"/>
                </a:lnTo>
                <a:cubicBezTo>
                  <a:pt x="103971" y="102394"/>
                  <a:pt x="107156" y="105579"/>
                  <a:pt x="107156" y="109537"/>
                </a:cubicBezTo>
                <a:cubicBezTo>
                  <a:pt x="107156" y="113496"/>
                  <a:pt x="103971" y="116681"/>
                  <a:pt x="100013" y="116681"/>
                </a:cubicBezTo>
                <a:lnTo>
                  <a:pt x="90488" y="116681"/>
                </a:lnTo>
                <a:cubicBezTo>
                  <a:pt x="86529" y="116681"/>
                  <a:pt x="83344" y="113496"/>
                  <a:pt x="83344" y="109537"/>
                </a:cubicBezTo>
                <a:close/>
                <a:moveTo>
                  <a:pt x="119062" y="109537"/>
                </a:moveTo>
                <a:cubicBezTo>
                  <a:pt x="119062" y="105579"/>
                  <a:pt x="122247" y="102394"/>
                  <a:pt x="126206" y="102394"/>
                </a:cubicBezTo>
                <a:lnTo>
                  <a:pt x="135731" y="102394"/>
                </a:lnTo>
                <a:cubicBezTo>
                  <a:pt x="139690" y="102394"/>
                  <a:pt x="142875" y="105579"/>
                  <a:pt x="142875" y="109537"/>
                </a:cubicBezTo>
                <a:cubicBezTo>
                  <a:pt x="142875" y="113496"/>
                  <a:pt x="139690" y="116681"/>
                  <a:pt x="135731" y="116681"/>
                </a:cubicBezTo>
                <a:lnTo>
                  <a:pt x="126206" y="116681"/>
                </a:lnTo>
                <a:cubicBezTo>
                  <a:pt x="122247" y="116681"/>
                  <a:pt x="119062" y="113496"/>
                  <a:pt x="119062" y="109537"/>
                </a:cubicBezTo>
                <a:close/>
                <a:moveTo>
                  <a:pt x="66675" y="52388"/>
                </a:moveTo>
                <a:cubicBezTo>
                  <a:pt x="74560" y="52388"/>
                  <a:pt x="80962" y="58790"/>
                  <a:pt x="80962" y="66675"/>
                </a:cubicBezTo>
                <a:cubicBezTo>
                  <a:pt x="80962" y="74560"/>
                  <a:pt x="74560" y="80962"/>
                  <a:pt x="66675" y="80962"/>
                </a:cubicBezTo>
                <a:cubicBezTo>
                  <a:pt x="58790" y="80962"/>
                  <a:pt x="52388" y="74560"/>
                  <a:pt x="52388" y="66675"/>
                </a:cubicBezTo>
                <a:cubicBezTo>
                  <a:pt x="52388" y="58790"/>
                  <a:pt x="58790" y="52388"/>
                  <a:pt x="66675" y="52388"/>
                </a:cubicBezTo>
                <a:close/>
                <a:moveTo>
                  <a:pt x="109537" y="66675"/>
                </a:moveTo>
                <a:cubicBezTo>
                  <a:pt x="109537" y="58790"/>
                  <a:pt x="115940" y="52388"/>
                  <a:pt x="123825" y="52388"/>
                </a:cubicBezTo>
                <a:cubicBezTo>
                  <a:pt x="131710" y="52388"/>
                  <a:pt x="138113" y="58790"/>
                  <a:pt x="138113" y="66675"/>
                </a:cubicBezTo>
                <a:cubicBezTo>
                  <a:pt x="138113" y="74560"/>
                  <a:pt x="131710" y="80962"/>
                  <a:pt x="123825" y="80962"/>
                </a:cubicBezTo>
                <a:cubicBezTo>
                  <a:pt x="115940" y="80962"/>
                  <a:pt x="109537" y="74560"/>
                  <a:pt x="109537" y="66675"/>
                </a:cubicBezTo>
                <a:close/>
                <a:moveTo>
                  <a:pt x="19050" y="66675"/>
                </a:moveTo>
                <a:cubicBezTo>
                  <a:pt x="19050" y="61406"/>
                  <a:pt x="14794" y="57150"/>
                  <a:pt x="9525" y="57150"/>
                </a:cubicBezTo>
                <a:cubicBezTo>
                  <a:pt x="4256" y="57150"/>
                  <a:pt x="0" y="61406"/>
                  <a:pt x="0" y="66675"/>
                </a:cubicBezTo>
                <a:lnTo>
                  <a:pt x="0" y="95250"/>
                </a:lnTo>
                <a:cubicBezTo>
                  <a:pt x="0" y="100519"/>
                  <a:pt x="4256" y="104775"/>
                  <a:pt x="9525" y="104775"/>
                </a:cubicBezTo>
                <a:cubicBezTo>
                  <a:pt x="14794" y="104775"/>
                  <a:pt x="19050" y="100519"/>
                  <a:pt x="19050" y="95250"/>
                </a:cubicBezTo>
                <a:lnTo>
                  <a:pt x="19050" y="66675"/>
                </a:lnTo>
                <a:close/>
                <a:moveTo>
                  <a:pt x="180975" y="57150"/>
                </a:moveTo>
                <a:cubicBezTo>
                  <a:pt x="175706" y="57150"/>
                  <a:pt x="171450" y="61406"/>
                  <a:pt x="171450" y="66675"/>
                </a:cubicBezTo>
                <a:lnTo>
                  <a:pt x="171450" y="95250"/>
                </a:lnTo>
                <a:cubicBezTo>
                  <a:pt x="171450" y="100519"/>
                  <a:pt x="175706" y="104775"/>
                  <a:pt x="180975" y="104775"/>
                </a:cubicBezTo>
                <a:cubicBezTo>
                  <a:pt x="186244" y="104775"/>
                  <a:pt x="190500" y="100519"/>
                  <a:pt x="190500" y="95250"/>
                </a:cubicBezTo>
                <a:lnTo>
                  <a:pt x="190500" y="66675"/>
                </a:lnTo>
                <a:cubicBezTo>
                  <a:pt x="190500" y="61406"/>
                  <a:pt x="186244" y="57150"/>
                  <a:pt x="180975" y="571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952500" y="50863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Agentes autónomos: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30%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tareas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90550" y="55054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723900" y="563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59531" y="14288"/>
                </a:moveTo>
                <a:lnTo>
                  <a:pt x="92869" y="14288"/>
                </a:lnTo>
                <a:cubicBezTo>
                  <a:pt x="94178" y="14288"/>
                  <a:pt x="95250" y="15359"/>
                  <a:pt x="95250" y="16669"/>
                </a:cubicBezTo>
                <a:lnTo>
                  <a:pt x="95250" y="28575"/>
                </a:lnTo>
                <a:lnTo>
                  <a:pt x="57150" y="28575"/>
                </a:lnTo>
                <a:lnTo>
                  <a:pt x="57150" y="16669"/>
                </a:lnTo>
                <a:cubicBezTo>
                  <a:pt x="57150" y="15359"/>
                  <a:pt x="58222" y="14288"/>
                  <a:pt x="59531" y="14288"/>
                </a:cubicBezTo>
                <a:close/>
                <a:moveTo>
                  <a:pt x="42863" y="16669"/>
                </a:moveTo>
                <a:lnTo>
                  <a:pt x="42863" y="28575"/>
                </a:lnTo>
                <a:lnTo>
                  <a:pt x="19050" y="28575"/>
                </a:lnTo>
                <a:cubicBezTo>
                  <a:pt x="8543" y="28575"/>
                  <a:pt x="0" y="37118"/>
                  <a:pt x="0" y="47625"/>
                </a:cubicBezTo>
                <a:lnTo>
                  <a:pt x="0" y="76200"/>
                </a:lnTo>
                <a:lnTo>
                  <a:pt x="152400" y="76200"/>
                </a:lnTo>
                <a:lnTo>
                  <a:pt x="152400" y="47625"/>
                </a:lnTo>
                <a:cubicBezTo>
                  <a:pt x="152400" y="37118"/>
                  <a:pt x="143857" y="28575"/>
                  <a:pt x="133350" y="28575"/>
                </a:cubicBezTo>
                <a:lnTo>
                  <a:pt x="109537" y="28575"/>
                </a:lnTo>
                <a:lnTo>
                  <a:pt x="109537" y="16669"/>
                </a:lnTo>
                <a:cubicBezTo>
                  <a:pt x="109537" y="7471"/>
                  <a:pt x="102066" y="0"/>
                  <a:pt x="92869" y="0"/>
                </a:cubicBezTo>
                <a:lnTo>
                  <a:pt x="59531" y="0"/>
                </a:lnTo>
                <a:cubicBezTo>
                  <a:pt x="50334" y="0"/>
                  <a:pt x="42863" y="7471"/>
                  <a:pt x="42863" y="16669"/>
                </a:cubicBezTo>
                <a:close/>
                <a:moveTo>
                  <a:pt x="152400" y="90488"/>
                </a:moveTo>
                <a:lnTo>
                  <a:pt x="95250" y="90488"/>
                </a:lnTo>
                <a:lnTo>
                  <a:pt x="95250" y="95250"/>
                </a:lnTo>
                <a:cubicBezTo>
                  <a:pt x="95250" y="100519"/>
                  <a:pt x="90994" y="104775"/>
                  <a:pt x="85725" y="104775"/>
                </a:cubicBezTo>
                <a:lnTo>
                  <a:pt x="66675" y="104775"/>
                </a:lnTo>
                <a:cubicBezTo>
                  <a:pt x="61406" y="104775"/>
                  <a:pt x="57150" y="100519"/>
                  <a:pt x="57150" y="95250"/>
                </a:cubicBezTo>
                <a:lnTo>
                  <a:pt x="57150" y="90488"/>
                </a:lnTo>
                <a:lnTo>
                  <a:pt x="0" y="90488"/>
                </a:ln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33350" y="142875"/>
                </a:lnTo>
                <a:cubicBezTo>
                  <a:pt x="143857" y="142875"/>
                  <a:pt x="152400" y="134332"/>
                  <a:pt x="152400" y="123825"/>
                </a:cubicBezTo>
                <a:lnTo>
                  <a:pt x="152400" y="90488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6" name="Text 24"/>
          <p:cNvSpPr/>
          <p:nvPr/>
        </p:nvSpPr>
        <p:spPr>
          <a:xfrm>
            <a:off x="952500" y="56197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Nuevos roles profesionales consolidados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90550" y="60388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704850" y="61722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14300" y="9525"/>
                </a:moveTo>
                <a:lnTo>
                  <a:pt x="152400" y="9525"/>
                </a:lnTo>
                <a:cubicBezTo>
                  <a:pt x="157669" y="9525"/>
                  <a:pt x="161925" y="13781"/>
                  <a:pt x="161925" y="19050"/>
                </a:cubicBezTo>
                <a:cubicBezTo>
                  <a:pt x="161925" y="24319"/>
                  <a:pt x="157669" y="28575"/>
                  <a:pt x="152400" y="28575"/>
                </a:cubicBezTo>
                <a:lnTo>
                  <a:pt x="118586" y="28575"/>
                </a:lnTo>
                <a:cubicBezTo>
                  <a:pt x="117038" y="36255"/>
                  <a:pt x="111770" y="42595"/>
                  <a:pt x="104775" y="45631"/>
                </a:cubicBezTo>
                <a:lnTo>
                  <a:pt x="104775" y="133350"/>
                </a:lnTo>
                <a:lnTo>
                  <a:pt x="152400" y="133350"/>
                </a:lnTo>
                <a:cubicBezTo>
                  <a:pt x="157669" y="133350"/>
                  <a:pt x="161925" y="137606"/>
                  <a:pt x="161925" y="142875"/>
                </a:cubicBezTo>
                <a:cubicBezTo>
                  <a:pt x="161925" y="148144"/>
                  <a:pt x="157669" y="152400"/>
                  <a:pt x="152400" y="152400"/>
                </a:cubicBezTo>
                <a:lnTo>
                  <a:pt x="38100" y="152400"/>
                </a:lnTo>
                <a:cubicBezTo>
                  <a:pt x="32831" y="152400"/>
                  <a:pt x="28575" y="148144"/>
                  <a:pt x="28575" y="142875"/>
                </a:cubicBezTo>
                <a:cubicBezTo>
                  <a:pt x="28575" y="137606"/>
                  <a:pt x="32831" y="133350"/>
                  <a:pt x="38100" y="133350"/>
                </a:cubicBezTo>
                <a:lnTo>
                  <a:pt x="85725" y="133350"/>
                </a:lnTo>
                <a:lnTo>
                  <a:pt x="85725" y="45631"/>
                </a:lnTo>
                <a:cubicBezTo>
                  <a:pt x="78730" y="42565"/>
                  <a:pt x="73462" y="36225"/>
                  <a:pt x="71914" y="28575"/>
                </a:cubicBezTo>
                <a:lnTo>
                  <a:pt x="38100" y="28575"/>
                </a:lnTo>
                <a:cubicBezTo>
                  <a:pt x="32831" y="28575"/>
                  <a:pt x="28575" y="24319"/>
                  <a:pt x="28575" y="19050"/>
                </a:cubicBezTo>
                <a:cubicBezTo>
                  <a:pt x="28575" y="13781"/>
                  <a:pt x="32831" y="9525"/>
                  <a:pt x="38100" y="9525"/>
                </a:cubicBezTo>
                <a:lnTo>
                  <a:pt x="76200" y="9525"/>
                </a:lnTo>
                <a:cubicBezTo>
                  <a:pt x="80546" y="3750"/>
                  <a:pt x="87451" y="0"/>
                  <a:pt x="95250" y="0"/>
                </a:cubicBezTo>
                <a:cubicBezTo>
                  <a:pt x="103049" y="0"/>
                  <a:pt x="109954" y="3750"/>
                  <a:pt x="114300" y="9525"/>
                </a:cubicBezTo>
                <a:close/>
                <a:moveTo>
                  <a:pt x="130850" y="95250"/>
                </a:moveTo>
                <a:lnTo>
                  <a:pt x="173950" y="95250"/>
                </a:lnTo>
                <a:lnTo>
                  <a:pt x="152400" y="58281"/>
                </a:lnTo>
                <a:lnTo>
                  <a:pt x="130850" y="95250"/>
                </a:lnTo>
                <a:close/>
                <a:moveTo>
                  <a:pt x="152400" y="123825"/>
                </a:moveTo>
                <a:cubicBezTo>
                  <a:pt x="133677" y="123825"/>
                  <a:pt x="118110" y="113705"/>
                  <a:pt x="114895" y="100340"/>
                </a:cubicBezTo>
                <a:cubicBezTo>
                  <a:pt x="114121" y="97066"/>
                  <a:pt x="115193" y="93702"/>
                  <a:pt x="116890" y="90785"/>
                </a:cubicBezTo>
                <a:lnTo>
                  <a:pt x="145226" y="42208"/>
                </a:lnTo>
                <a:cubicBezTo>
                  <a:pt x="146715" y="39648"/>
                  <a:pt x="149453" y="38100"/>
                  <a:pt x="152400" y="38100"/>
                </a:cubicBezTo>
                <a:cubicBezTo>
                  <a:pt x="155347" y="38100"/>
                  <a:pt x="158085" y="39678"/>
                  <a:pt x="159574" y="42208"/>
                </a:cubicBezTo>
                <a:lnTo>
                  <a:pt x="187910" y="90785"/>
                </a:lnTo>
                <a:cubicBezTo>
                  <a:pt x="189607" y="93702"/>
                  <a:pt x="190679" y="97066"/>
                  <a:pt x="189905" y="100340"/>
                </a:cubicBezTo>
                <a:cubicBezTo>
                  <a:pt x="186690" y="113675"/>
                  <a:pt x="171123" y="123825"/>
                  <a:pt x="152400" y="123825"/>
                </a:cubicBezTo>
                <a:close/>
                <a:moveTo>
                  <a:pt x="37743" y="58281"/>
                </a:moveTo>
                <a:lnTo>
                  <a:pt x="16193" y="95250"/>
                </a:lnTo>
                <a:lnTo>
                  <a:pt x="59323" y="95250"/>
                </a:lnTo>
                <a:lnTo>
                  <a:pt x="37743" y="58281"/>
                </a:lnTo>
                <a:close/>
                <a:moveTo>
                  <a:pt x="268" y="100340"/>
                </a:moveTo>
                <a:cubicBezTo>
                  <a:pt x="-506" y="97066"/>
                  <a:pt x="566" y="93702"/>
                  <a:pt x="2262" y="90785"/>
                </a:cubicBezTo>
                <a:lnTo>
                  <a:pt x="30599" y="42208"/>
                </a:lnTo>
                <a:cubicBezTo>
                  <a:pt x="32087" y="39648"/>
                  <a:pt x="34826" y="38100"/>
                  <a:pt x="37773" y="38100"/>
                </a:cubicBezTo>
                <a:cubicBezTo>
                  <a:pt x="40719" y="38100"/>
                  <a:pt x="43458" y="39678"/>
                  <a:pt x="44946" y="42208"/>
                </a:cubicBezTo>
                <a:lnTo>
                  <a:pt x="73283" y="90785"/>
                </a:lnTo>
                <a:cubicBezTo>
                  <a:pt x="74980" y="93702"/>
                  <a:pt x="76051" y="97066"/>
                  <a:pt x="75277" y="100340"/>
                </a:cubicBezTo>
                <a:cubicBezTo>
                  <a:pt x="72063" y="113675"/>
                  <a:pt x="56495" y="123825"/>
                  <a:pt x="37773" y="123825"/>
                </a:cubicBezTo>
                <a:cubicBezTo>
                  <a:pt x="19050" y="123825"/>
                  <a:pt x="3483" y="113705"/>
                  <a:pt x="268" y="10034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9" name="Text 27"/>
          <p:cNvSpPr/>
          <p:nvPr/>
        </p:nvSpPr>
        <p:spPr>
          <a:xfrm>
            <a:off x="952500" y="61531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Regulación madura en UE y US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81725" y="1190625"/>
            <a:ext cx="5619750" cy="2152650"/>
          </a:xfrm>
          <a:custGeom>
            <a:avLst/>
            <a:gdLst/>
            <a:ahLst/>
            <a:cxnLst/>
            <a:rect l="l" t="t" r="r" b="b"/>
            <a:pathLst>
              <a:path w="5619750" h="2152650">
                <a:moveTo>
                  <a:pt x="76204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2076446"/>
                </a:lnTo>
                <a:cubicBezTo>
                  <a:pt x="5619750" y="2118532"/>
                  <a:pt x="5585632" y="2152650"/>
                  <a:pt x="5543546" y="2152650"/>
                </a:cubicBezTo>
                <a:lnTo>
                  <a:pt x="76204" y="2152650"/>
                </a:lnTo>
                <a:cubicBezTo>
                  <a:pt x="34118" y="2152650"/>
                  <a:pt x="0" y="2118532"/>
                  <a:pt x="0" y="20764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3817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324600" y="13906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2029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105650" y="1524000"/>
            <a:ext cx="152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Educación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1750" y="21526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05575" y="22860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4288" y="58281"/>
                </a:moveTo>
                <a:lnTo>
                  <a:pt x="76557" y="83909"/>
                </a:lnTo>
                <a:cubicBezTo>
                  <a:pt x="79474" y="85100"/>
                  <a:pt x="82570" y="85725"/>
                  <a:pt x="85725" y="85725"/>
                </a:cubicBezTo>
                <a:cubicBezTo>
                  <a:pt x="88880" y="85725"/>
                  <a:pt x="91976" y="85100"/>
                  <a:pt x="94893" y="83909"/>
                </a:cubicBezTo>
                <a:lnTo>
                  <a:pt x="167045" y="54203"/>
                </a:lnTo>
                <a:cubicBezTo>
                  <a:pt x="169724" y="53102"/>
                  <a:pt x="171450" y="50512"/>
                  <a:pt x="171450" y="47625"/>
                </a:cubicBezTo>
                <a:cubicBezTo>
                  <a:pt x="171450" y="44738"/>
                  <a:pt x="169724" y="42148"/>
                  <a:pt x="167045" y="41047"/>
                </a:cubicBezTo>
                <a:lnTo>
                  <a:pt x="94893" y="11341"/>
                </a:lnTo>
                <a:cubicBezTo>
                  <a:pt x="91976" y="10150"/>
                  <a:pt x="88880" y="9525"/>
                  <a:pt x="85725" y="9525"/>
                </a:cubicBezTo>
                <a:cubicBezTo>
                  <a:pt x="82570" y="9525"/>
                  <a:pt x="79474" y="10150"/>
                  <a:pt x="76557" y="11341"/>
                </a:cubicBezTo>
                <a:lnTo>
                  <a:pt x="4405" y="41047"/>
                </a:lnTo>
                <a:cubicBezTo>
                  <a:pt x="1726" y="42148"/>
                  <a:pt x="0" y="44738"/>
                  <a:pt x="0" y="47625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cubicBezTo>
                  <a:pt x="11103" y="142875"/>
                  <a:pt x="14288" y="139690"/>
                  <a:pt x="14288" y="135731"/>
                </a:cubicBezTo>
                <a:lnTo>
                  <a:pt x="14288" y="58281"/>
                </a:lnTo>
                <a:close/>
                <a:moveTo>
                  <a:pt x="28575" y="79623"/>
                </a:moveTo>
                <a:lnTo>
                  <a:pt x="28575" y="114300"/>
                </a:lnTo>
                <a:cubicBezTo>
                  <a:pt x="28575" y="130076"/>
                  <a:pt x="54173" y="142875"/>
                  <a:pt x="85725" y="142875"/>
                </a:cubicBezTo>
                <a:cubicBezTo>
                  <a:pt x="117277" y="142875"/>
                  <a:pt x="142875" y="130076"/>
                  <a:pt x="142875" y="114300"/>
                </a:cubicBezTo>
                <a:lnTo>
                  <a:pt x="142875" y="79593"/>
                </a:lnTo>
                <a:lnTo>
                  <a:pt x="100340" y="97125"/>
                </a:lnTo>
                <a:cubicBezTo>
                  <a:pt x="95696" y="99030"/>
                  <a:pt x="90755" y="100012"/>
                  <a:pt x="85725" y="100012"/>
                </a:cubicBezTo>
                <a:cubicBezTo>
                  <a:pt x="80695" y="100012"/>
                  <a:pt x="75754" y="99030"/>
                  <a:pt x="71110" y="97125"/>
                </a:cubicBezTo>
                <a:lnTo>
                  <a:pt x="28575" y="79593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4"/>
          <p:cNvSpPr/>
          <p:nvPr/>
        </p:nvSpPr>
        <p:spPr>
          <a:xfrm>
            <a:off x="6743700" y="22669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Vibe coding enseñado en universidades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81750" y="26860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515100" y="2819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9" name="Text 37"/>
          <p:cNvSpPr/>
          <p:nvPr/>
        </p:nvSpPr>
        <p:spPr>
          <a:xfrm>
            <a:off x="6743700" y="28003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mantienen codebases completos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81725" y="3476625"/>
            <a:ext cx="5619750" cy="2686050"/>
          </a:xfrm>
          <a:custGeom>
            <a:avLst/>
            <a:gdLst/>
            <a:ahLst/>
            <a:cxnLst/>
            <a:rect l="l" t="t" r="r" b="b"/>
            <a:pathLst>
              <a:path w="5619750" h="2686050">
                <a:moveTo>
                  <a:pt x="76203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2609847"/>
                </a:lnTo>
                <a:cubicBezTo>
                  <a:pt x="5619750" y="2651933"/>
                  <a:pt x="5585633" y="2686050"/>
                  <a:pt x="5543547" y="2686050"/>
                </a:cubicBezTo>
                <a:lnTo>
                  <a:pt x="76203" y="2686050"/>
                </a:lnTo>
                <a:cubicBezTo>
                  <a:pt x="34117" y="2686050"/>
                  <a:pt x="0" y="2651933"/>
                  <a:pt x="0" y="26098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8B5CF6">
                  <a:alpha val="3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381750" y="3676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/>
              </a:gs>
              <a:gs pos="100000">
                <a:srgbClr val="8B5CF6"/>
              </a:gs>
            </a:gsLst>
            <a:lin ang="2700000" scaled="1"/>
          </a:gradFill>
          <a:ln/>
        </p:spPr>
      </p:sp>
      <p:sp>
        <p:nvSpPr>
          <p:cNvPr id="42" name="Text 40"/>
          <p:cNvSpPr/>
          <p:nvPr/>
        </p:nvSpPr>
        <p:spPr>
          <a:xfrm>
            <a:off x="6324600" y="36766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2030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105650" y="3810000"/>
            <a:ext cx="2219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Transformación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1750" y="44386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505575" y="45720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07394" y="357"/>
                </a:moveTo>
                <a:cubicBezTo>
                  <a:pt x="102334" y="-1101"/>
                  <a:pt x="97066" y="1845"/>
                  <a:pt x="95607" y="6906"/>
                </a:cubicBezTo>
                <a:lnTo>
                  <a:pt x="57507" y="140256"/>
                </a:lnTo>
                <a:cubicBezTo>
                  <a:pt x="56049" y="145316"/>
                  <a:pt x="58995" y="150584"/>
                  <a:pt x="64056" y="152043"/>
                </a:cubicBezTo>
                <a:cubicBezTo>
                  <a:pt x="69116" y="153501"/>
                  <a:pt x="74384" y="150555"/>
                  <a:pt x="75843" y="145494"/>
                </a:cubicBezTo>
                <a:lnTo>
                  <a:pt x="113943" y="12144"/>
                </a:lnTo>
                <a:cubicBezTo>
                  <a:pt x="115401" y="7084"/>
                  <a:pt x="112455" y="1816"/>
                  <a:pt x="107394" y="357"/>
                </a:cubicBezTo>
                <a:close/>
                <a:moveTo>
                  <a:pt x="126623" y="40868"/>
                </a:moveTo>
                <a:cubicBezTo>
                  <a:pt x="122902" y="44589"/>
                  <a:pt x="122902" y="50631"/>
                  <a:pt x="126623" y="54352"/>
                </a:cubicBezTo>
                <a:lnTo>
                  <a:pt x="148471" y="76200"/>
                </a:lnTo>
                <a:lnTo>
                  <a:pt x="126623" y="98048"/>
                </a:lnTo>
                <a:cubicBezTo>
                  <a:pt x="122902" y="101769"/>
                  <a:pt x="122902" y="107811"/>
                  <a:pt x="126623" y="111532"/>
                </a:cubicBezTo>
                <a:cubicBezTo>
                  <a:pt x="130344" y="115253"/>
                  <a:pt x="136386" y="115253"/>
                  <a:pt x="140107" y="111532"/>
                </a:cubicBezTo>
                <a:lnTo>
                  <a:pt x="168682" y="82957"/>
                </a:lnTo>
                <a:cubicBezTo>
                  <a:pt x="172403" y="79236"/>
                  <a:pt x="172403" y="73194"/>
                  <a:pt x="168682" y="69473"/>
                </a:cubicBezTo>
                <a:lnTo>
                  <a:pt x="140107" y="40898"/>
                </a:lnTo>
                <a:cubicBezTo>
                  <a:pt x="136386" y="37177"/>
                  <a:pt x="130344" y="37177"/>
                  <a:pt x="126623" y="40898"/>
                </a:cubicBezTo>
                <a:close/>
                <a:moveTo>
                  <a:pt x="44857" y="40868"/>
                </a:moveTo>
                <a:cubicBezTo>
                  <a:pt x="41136" y="37147"/>
                  <a:pt x="35094" y="37147"/>
                  <a:pt x="31373" y="40868"/>
                </a:cubicBezTo>
                <a:lnTo>
                  <a:pt x="2798" y="69443"/>
                </a:lnTo>
                <a:cubicBezTo>
                  <a:pt x="-923" y="73164"/>
                  <a:pt x="-923" y="79206"/>
                  <a:pt x="2798" y="82927"/>
                </a:cubicBezTo>
                <a:lnTo>
                  <a:pt x="31373" y="111502"/>
                </a:lnTo>
                <a:cubicBezTo>
                  <a:pt x="35094" y="115223"/>
                  <a:pt x="41136" y="115223"/>
                  <a:pt x="44857" y="111502"/>
                </a:cubicBezTo>
                <a:cubicBezTo>
                  <a:pt x="48578" y="107781"/>
                  <a:pt x="48578" y="101739"/>
                  <a:pt x="44857" y="98018"/>
                </a:cubicBezTo>
                <a:lnTo>
                  <a:pt x="23009" y="76200"/>
                </a:lnTo>
                <a:lnTo>
                  <a:pt x="44827" y="54352"/>
                </a:lnTo>
                <a:cubicBezTo>
                  <a:pt x="48548" y="50631"/>
                  <a:pt x="48548" y="44589"/>
                  <a:pt x="44827" y="4086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6" name="Text 44"/>
          <p:cNvSpPr/>
          <p:nvPr/>
        </p:nvSpPr>
        <p:spPr>
          <a:xfrm>
            <a:off x="6743700" y="45529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Línea entre "vibe coding" y "programación" se difumina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81750" y="49720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6515100" y="5105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9" name="Text 47"/>
          <p:cNvSpPr/>
          <p:nvPr/>
        </p:nvSpPr>
        <p:spPr>
          <a:xfrm>
            <a:off x="6743700" y="50863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Desarrollo verdaderamente democratizado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81750" y="55054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6524625" y="56388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86389" y="73819"/>
                  <a:pt x="102394" y="57814"/>
                  <a:pt x="102394" y="38100"/>
                </a:cubicBezTo>
                <a:cubicBezTo>
                  <a:pt x="102394" y="18386"/>
                  <a:pt x="86389" y="2381"/>
                  <a:pt x="66675" y="2381"/>
                </a:cubicBezTo>
                <a:cubicBezTo>
                  <a:pt x="46961" y="2381"/>
                  <a:pt x="30956" y="18386"/>
                  <a:pt x="30956" y="38100"/>
                </a:cubicBezTo>
                <a:cubicBezTo>
                  <a:pt x="30956" y="57814"/>
                  <a:pt x="46961" y="73819"/>
                  <a:pt x="66675" y="73819"/>
                </a:cubicBezTo>
                <a:close/>
                <a:moveTo>
                  <a:pt x="57835" y="90488"/>
                </a:moveTo>
                <a:cubicBezTo>
                  <a:pt x="28515" y="90488"/>
                  <a:pt x="4763" y="114240"/>
                  <a:pt x="4763" y="143560"/>
                </a:cubicBezTo>
                <a:cubicBezTo>
                  <a:pt x="4763" y="148441"/>
                  <a:pt x="8721" y="152400"/>
                  <a:pt x="13603" y="152400"/>
                </a:cubicBezTo>
                <a:lnTo>
                  <a:pt x="119747" y="152400"/>
                </a:lnTo>
                <a:cubicBezTo>
                  <a:pt x="124629" y="152400"/>
                  <a:pt x="128588" y="148441"/>
                  <a:pt x="128588" y="143560"/>
                </a:cubicBezTo>
                <a:cubicBezTo>
                  <a:pt x="128588" y="114240"/>
                  <a:pt x="104835" y="90488"/>
                  <a:pt x="75515" y="90488"/>
                </a:cubicBezTo>
                <a:lnTo>
                  <a:pt x="57835" y="90488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52" name="Text 50"/>
          <p:cNvSpPr/>
          <p:nvPr/>
        </p:nvSpPr>
        <p:spPr>
          <a:xfrm>
            <a:off x="6743700" y="561975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Enfoque 100% en diseño de producto y UX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8: Futuro y Tendencias del Vibe Coding</dc:title>
  <dc:subject>Lección 8: Futuro y Tendencias del Vibe Coding</dc:subject>
  <dc:creator>Kimi</dc:creator>
  <cp:lastModifiedBy>Kimi</cp:lastModifiedBy>
  <cp:revision>1</cp:revision>
  <dcterms:created xsi:type="dcterms:W3CDTF">2026-04-20T03:27:15Z</dcterms:created>
  <dcterms:modified xsi:type="dcterms:W3CDTF">2026-04-20T03:27:15Z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8: Futuro y Tendencias del Vibe Coding","ContentProducer":"001191110108MACG2KBH8F10000","ProduceID":"19da808d-3d12-8b76-8000-0000542331a2","ReservedCode1":"","ContentPropagator":"001191110108MACG2KBH8F20000","PropagateID":"19da808d-3d12-8b76-8000-0000542331a2","ReservedCode2":""}</vt:lpwstr>
  </property>
</Properties>
</file>